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4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4" autoAdjust="0"/>
    <p:restoredTop sz="95176" autoAdjust="0"/>
  </p:normalViewPr>
  <p:slideViewPr>
    <p:cSldViewPr>
      <p:cViewPr>
        <p:scale>
          <a:sx n="75" d="100"/>
          <a:sy n="75" d="100"/>
        </p:scale>
        <p:origin x="-852" y="-300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84FB5B9-C78D-2042-AA9B-6EBF30C70FA1}" type="datetime1">
              <a:rPr lang="nb-NO"/>
              <a:pPr>
                <a:defRPr/>
              </a:pPr>
              <a:t>16.07.2015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8141E8-7E08-D344-A0D1-D16AE1447D4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3145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50DC6D8-2133-3B49-88F0-45C67E9E1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119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49209-6C10-C347-B544-130EC5D80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E0872-8614-674C-BF28-87DA33582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FC678-E4A3-1B44-8ADF-ECC8A551E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53E4F-A961-8B48-BD69-96117DA58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ECF25-67F6-0A43-96B2-4CC3D83DA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69D48-2AB8-304E-9374-9BC05F116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5EDFA-BFAF-AA4C-BCC9-1CDC2EEE5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2A40A-12E1-8246-83D6-BE8478E5C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DDC10-30F5-E746-B0D9-753C79903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9DD3D-62D6-5B40-96EB-1FB400150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6E0A0577-E9F4-E446-A144-38C790D6B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9" descr="UiO_Medisinske_A_ENG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87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2276872"/>
            <a:ext cx="8064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>
                <a:latin typeface="Calibri" panose="020F0502020204030204" pitchFamily="34" charset="0"/>
              </a:rPr>
              <a:t>This file is for </a:t>
            </a:r>
            <a:r>
              <a:rPr lang="nb-NO" dirty="0" err="1" smtClean="0">
                <a:latin typeface="Calibri" panose="020F0502020204030204" pitchFamily="34" charset="0"/>
              </a:rPr>
              <a:t>those</a:t>
            </a:r>
            <a:r>
              <a:rPr lang="nb-NO" dirty="0" smtClean="0">
                <a:latin typeface="Calibri" panose="020F0502020204030204" pitchFamily="34" charset="0"/>
              </a:rPr>
              <a:t> </a:t>
            </a:r>
            <a:r>
              <a:rPr lang="nb-NO" dirty="0" err="1" smtClean="0">
                <a:latin typeface="Calibri" panose="020F0502020204030204" pitchFamily="34" charset="0"/>
              </a:rPr>
              <a:t>of</a:t>
            </a:r>
            <a:r>
              <a:rPr lang="nb-NO" dirty="0" smtClean="0">
                <a:latin typeface="Calibri" panose="020F0502020204030204" pitchFamily="34" charset="0"/>
              </a:rPr>
              <a:t> </a:t>
            </a:r>
            <a:r>
              <a:rPr lang="nb-NO" dirty="0" err="1" smtClean="0">
                <a:latin typeface="Calibri" panose="020F0502020204030204" pitchFamily="34" charset="0"/>
              </a:rPr>
              <a:t>you</a:t>
            </a:r>
            <a:r>
              <a:rPr lang="nb-NO" dirty="0" smtClean="0">
                <a:latin typeface="Calibri" panose="020F0502020204030204" pitchFamily="34" charset="0"/>
              </a:rPr>
              <a:t> </a:t>
            </a:r>
            <a:r>
              <a:rPr lang="nb-NO" dirty="0" err="1" smtClean="0">
                <a:latin typeface="Calibri" panose="020F0502020204030204" pitchFamily="34" charset="0"/>
              </a:rPr>
              <a:t>who</a:t>
            </a:r>
            <a:r>
              <a:rPr lang="nb-NO" dirty="0" smtClean="0">
                <a:latin typeface="Calibri" panose="020F0502020204030204" pitchFamily="34" charset="0"/>
              </a:rPr>
              <a:t> </a:t>
            </a:r>
            <a:r>
              <a:rPr lang="nb-NO" dirty="0" err="1" smtClean="0">
                <a:latin typeface="Calibri" panose="020F0502020204030204" pitchFamily="34" charset="0"/>
              </a:rPr>
              <a:t>are</a:t>
            </a:r>
            <a:r>
              <a:rPr lang="nb-NO" dirty="0" smtClean="0">
                <a:latin typeface="Calibri" panose="020F0502020204030204" pitchFamily="34" charset="0"/>
              </a:rPr>
              <a:t> </a:t>
            </a:r>
            <a:r>
              <a:rPr lang="nb-NO" dirty="0" err="1" smtClean="0">
                <a:latin typeface="Calibri" panose="020F0502020204030204" pitchFamily="34" charset="0"/>
              </a:rPr>
              <a:t>going</a:t>
            </a:r>
            <a:r>
              <a:rPr lang="nb-NO" dirty="0" smtClean="0">
                <a:latin typeface="Calibri" panose="020F0502020204030204" pitchFamily="34" charset="0"/>
              </a:rPr>
              <a:t> to </a:t>
            </a:r>
            <a:r>
              <a:rPr lang="nb-NO" dirty="0" err="1" smtClean="0">
                <a:latin typeface="Calibri" panose="020F0502020204030204" pitchFamily="34" charset="0"/>
              </a:rPr>
              <a:t>use</a:t>
            </a:r>
            <a:r>
              <a:rPr lang="nb-NO" dirty="0" smtClean="0">
                <a:latin typeface="Calibri" panose="020F0502020204030204" pitchFamily="34" charset="0"/>
              </a:rPr>
              <a:t> </a:t>
            </a:r>
            <a:r>
              <a:rPr lang="nb-NO" dirty="0" err="1" smtClean="0">
                <a:latin typeface="Calibri" panose="020F0502020204030204" pitchFamily="34" charset="0"/>
              </a:rPr>
              <a:t>the</a:t>
            </a:r>
            <a:r>
              <a:rPr lang="nb-NO" dirty="0" smtClean="0">
                <a:latin typeface="Calibri" panose="020F0502020204030204" pitchFamily="34" charset="0"/>
              </a:rPr>
              <a:t> </a:t>
            </a:r>
            <a:r>
              <a:rPr lang="nb-NO" dirty="0" err="1" smtClean="0">
                <a:latin typeface="Calibri" panose="020F0502020204030204" pitchFamily="34" charset="0"/>
              </a:rPr>
              <a:t>Faculty</a:t>
            </a:r>
            <a:r>
              <a:rPr lang="nb-NO" dirty="0" smtClean="0">
                <a:latin typeface="Calibri" panose="020F0502020204030204" pitchFamily="34" charset="0"/>
              </a:rPr>
              <a:t> </a:t>
            </a:r>
            <a:r>
              <a:rPr lang="nb-NO" dirty="0" err="1" smtClean="0">
                <a:latin typeface="Calibri" panose="020F0502020204030204" pitchFamily="34" charset="0"/>
              </a:rPr>
              <a:t>of</a:t>
            </a:r>
            <a:r>
              <a:rPr lang="nb-NO" dirty="0" smtClean="0">
                <a:latin typeface="Calibri" panose="020F0502020204030204" pitchFamily="34" charset="0"/>
              </a:rPr>
              <a:t> </a:t>
            </a:r>
            <a:r>
              <a:rPr lang="nb-NO" dirty="0" err="1" smtClean="0">
                <a:latin typeface="Calibri" panose="020F0502020204030204" pitchFamily="34" charset="0"/>
              </a:rPr>
              <a:t>Medicine’s</a:t>
            </a:r>
            <a:r>
              <a:rPr lang="nb-NO" dirty="0" smtClean="0">
                <a:latin typeface="Calibri" panose="020F0502020204030204" pitchFamily="34" charset="0"/>
              </a:rPr>
              <a:t> </a:t>
            </a:r>
            <a:r>
              <a:rPr lang="nb-NO" dirty="0" err="1" smtClean="0">
                <a:latin typeface="Calibri" panose="020F0502020204030204" pitchFamily="34" charset="0"/>
              </a:rPr>
              <a:t>ppt-template</a:t>
            </a:r>
            <a:r>
              <a:rPr lang="nb-NO" smtClean="0">
                <a:latin typeface="Calibri" panose="020F0502020204030204" pitchFamily="34" charset="0"/>
              </a:rPr>
              <a:t> </a:t>
            </a:r>
            <a:r>
              <a:rPr lang="nb-NO" smtClean="0">
                <a:latin typeface="Calibri" panose="020F0502020204030204" pitchFamily="34" charset="0"/>
              </a:rPr>
              <a:t>for your</a:t>
            </a:r>
            <a:r>
              <a:rPr lang="nb-NO" dirty="0" smtClean="0">
                <a:latin typeface="Calibri" panose="020F0502020204030204" pitchFamily="34" charset="0"/>
              </a:rPr>
              <a:t> </a:t>
            </a:r>
            <a:r>
              <a:rPr lang="nb-NO" dirty="0" err="1" smtClean="0">
                <a:latin typeface="Calibri" panose="020F0502020204030204" pitchFamily="34" charset="0"/>
              </a:rPr>
              <a:t>lecture</a:t>
            </a:r>
            <a:r>
              <a:rPr lang="nb-NO" dirty="0" smtClean="0">
                <a:latin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</a:endParaRPr>
          </a:p>
          <a:p>
            <a:pPr algn="ctr"/>
            <a:endParaRPr lang="nb-NO" dirty="0">
              <a:latin typeface="Calibri" panose="020F0502020204030204" pitchFamily="34" charset="0"/>
            </a:endParaRPr>
          </a:p>
          <a:p>
            <a:pPr algn="ctr"/>
            <a:r>
              <a:rPr lang="nb-NO" dirty="0" smtClean="0">
                <a:latin typeface="Calibri" panose="020F0502020204030204" pitchFamily="34" charset="0"/>
              </a:rPr>
              <a:t>This is an </a:t>
            </a:r>
            <a:r>
              <a:rPr lang="nb-NO" dirty="0" err="1" smtClean="0">
                <a:latin typeface="Calibri" panose="020F0502020204030204" pitchFamily="34" charset="0"/>
              </a:rPr>
              <a:t>example</a:t>
            </a:r>
            <a:r>
              <a:rPr lang="nb-NO" dirty="0" smtClean="0">
                <a:latin typeface="Calibri" panose="020F0502020204030204" pitchFamily="34" charset="0"/>
              </a:rPr>
              <a:t> </a:t>
            </a:r>
            <a:r>
              <a:rPr lang="nb-NO" dirty="0" err="1" smtClean="0">
                <a:latin typeface="Calibri" panose="020F0502020204030204" pitchFamily="34" charset="0"/>
              </a:rPr>
              <a:t>of</a:t>
            </a:r>
            <a:r>
              <a:rPr lang="nb-NO" dirty="0" smtClean="0">
                <a:latin typeface="Calibri" panose="020F0502020204030204" pitchFamily="34" charset="0"/>
              </a:rPr>
              <a:t> logo </a:t>
            </a:r>
            <a:r>
              <a:rPr lang="nb-NO" dirty="0" err="1" smtClean="0">
                <a:latin typeface="Calibri" panose="020F0502020204030204" pitchFamily="34" charset="0"/>
              </a:rPr>
              <a:t>placement</a:t>
            </a:r>
            <a:r>
              <a:rPr lang="nb-NO" dirty="0" smtClean="0">
                <a:latin typeface="Calibri" panose="020F0502020204030204" pitchFamily="34" charset="0"/>
              </a:rPr>
              <a:t>. </a:t>
            </a:r>
          </a:p>
          <a:p>
            <a:pPr algn="ctr"/>
            <a:r>
              <a:rPr lang="nb-NO" dirty="0" err="1" smtClean="0">
                <a:latin typeface="Calibri" panose="020F0502020204030204" pitchFamily="34" charset="0"/>
              </a:rPr>
              <a:t>Use</a:t>
            </a:r>
            <a:r>
              <a:rPr lang="nb-NO" dirty="0" smtClean="0">
                <a:latin typeface="Calibri" panose="020F0502020204030204" pitchFamily="34" charset="0"/>
              </a:rPr>
              <a:t> logos </a:t>
            </a:r>
            <a:r>
              <a:rPr lang="nb-NO" dirty="0" err="1" smtClean="0">
                <a:latin typeface="Calibri" panose="020F0502020204030204" pitchFamily="34" charset="0"/>
              </a:rPr>
              <a:t>that</a:t>
            </a:r>
            <a:r>
              <a:rPr lang="nb-NO" dirty="0" smtClean="0">
                <a:latin typeface="Calibri" panose="020F0502020204030204" pitchFamily="34" charset="0"/>
              </a:rPr>
              <a:t> </a:t>
            </a:r>
            <a:r>
              <a:rPr lang="nb-NO" dirty="0" err="1" smtClean="0">
                <a:latin typeface="Calibri" panose="020F0502020204030204" pitchFamily="34" charset="0"/>
              </a:rPr>
              <a:t>are</a:t>
            </a:r>
            <a:r>
              <a:rPr lang="nb-NO" dirty="0" smtClean="0">
                <a:latin typeface="Calibri" panose="020F0502020204030204" pitchFamily="34" charset="0"/>
              </a:rPr>
              <a:t> relevant to </a:t>
            </a:r>
            <a:r>
              <a:rPr lang="nb-NO" dirty="0" err="1" smtClean="0">
                <a:latin typeface="Calibri" panose="020F0502020204030204" pitchFamily="34" charset="0"/>
              </a:rPr>
              <a:t>you</a:t>
            </a:r>
            <a:r>
              <a:rPr lang="nb-NO" dirty="0" smtClean="0">
                <a:latin typeface="Calibri" panose="020F0502020204030204" pitchFamily="34" charset="0"/>
              </a:rPr>
              <a:t>. </a:t>
            </a:r>
            <a:r>
              <a:rPr lang="nb-NO" dirty="0" err="1" smtClean="0">
                <a:latin typeface="Calibri" panose="020F0502020204030204" pitchFamily="34" charset="0"/>
              </a:rPr>
              <a:t>You</a:t>
            </a:r>
            <a:r>
              <a:rPr lang="nb-NO" dirty="0" smtClean="0">
                <a:latin typeface="Calibri" panose="020F0502020204030204" pitchFamily="34" charset="0"/>
              </a:rPr>
              <a:t> </a:t>
            </a:r>
            <a:r>
              <a:rPr lang="nb-NO" dirty="0" err="1" smtClean="0">
                <a:latin typeface="Calibri" panose="020F0502020204030204" pitchFamily="34" charset="0"/>
              </a:rPr>
              <a:t>can</a:t>
            </a:r>
            <a:r>
              <a:rPr lang="nb-NO" dirty="0" smtClean="0">
                <a:latin typeface="Calibri" panose="020F0502020204030204" pitchFamily="34" charset="0"/>
              </a:rPr>
              <a:t> </a:t>
            </a:r>
            <a:r>
              <a:rPr lang="nb-NO" dirty="0" err="1" smtClean="0">
                <a:latin typeface="Calibri" panose="020F0502020204030204" pitchFamily="34" charset="0"/>
              </a:rPr>
              <a:t>find</a:t>
            </a:r>
            <a:r>
              <a:rPr lang="nb-NO" dirty="0" smtClean="0">
                <a:latin typeface="Calibri" panose="020F0502020204030204" pitchFamily="34" charset="0"/>
              </a:rPr>
              <a:t> </a:t>
            </a:r>
            <a:r>
              <a:rPr lang="nb-NO" dirty="0" err="1" smtClean="0">
                <a:latin typeface="Calibri" panose="020F0502020204030204" pitchFamily="34" charset="0"/>
              </a:rPr>
              <a:t>the</a:t>
            </a:r>
            <a:r>
              <a:rPr lang="nb-NO" dirty="0" smtClean="0">
                <a:latin typeface="Calibri" panose="020F0502020204030204" pitchFamily="34" charset="0"/>
              </a:rPr>
              <a:t> most </a:t>
            </a:r>
            <a:r>
              <a:rPr lang="nb-NO" dirty="0" err="1" smtClean="0">
                <a:latin typeface="Calibri" panose="020F0502020204030204" pitchFamily="34" charset="0"/>
              </a:rPr>
              <a:t>frequently</a:t>
            </a:r>
            <a:r>
              <a:rPr lang="nb-NO" dirty="0" smtClean="0">
                <a:latin typeface="Calibri" panose="020F0502020204030204" pitchFamily="34" charset="0"/>
              </a:rPr>
              <a:t> used logos </a:t>
            </a:r>
            <a:r>
              <a:rPr lang="nb-NO" dirty="0" err="1" smtClean="0">
                <a:latin typeface="Calibri" panose="020F0502020204030204" pitchFamily="34" charset="0"/>
              </a:rPr>
              <a:t>on</a:t>
            </a:r>
            <a:r>
              <a:rPr lang="nb-NO" dirty="0" smtClean="0">
                <a:latin typeface="Calibri" panose="020F0502020204030204" pitchFamily="34" charset="0"/>
              </a:rPr>
              <a:t> </a:t>
            </a:r>
            <a:r>
              <a:rPr lang="nb-NO" dirty="0" err="1" smtClean="0">
                <a:latin typeface="Calibri" panose="020F0502020204030204" pitchFamily="34" charset="0"/>
              </a:rPr>
              <a:t>the</a:t>
            </a:r>
            <a:r>
              <a:rPr lang="nb-NO" dirty="0" smtClean="0">
                <a:latin typeface="Calibri" panose="020F0502020204030204" pitchFamily="34" charset="0"/>
              </a:rPr>
              <a:t> last </a:t>
            </a:r>
            <a:r>
              <a:rPr lang="nb-NO" dirty="0" err="1" smtClean="0">
                <a:latin typeface="Calibri" panose="020F0502020204030204" pitchFamily="34" charset="0"/>
              </a:rPr>
              <a:t>two</a:t>
            </a:r>
            <a:r>
              <a:rPr lang="nb-NO" dirty="0" smtClean="0">
                <a:latin typeface="Calibri" panose="020F0502020204030204" pitchFamily="34" charset="0"/>
              </a:rPr>
              <a:t> </a:t>
            </a:r>
            <a:r>
              <a:rPr lang="nb-NO" dirty="0" err="1" smtClean="0">
                <a:latin typeface="Calibri" panose="020F0502020204030204" pitchFamily="34" charset="0"/>
              </a:rPr>
              <a:t>pages</a:t>
            </a:r>
            <a:r>
              <a:rPr lang="nb-NO" dirty="0" smtClean="0">
                <a:latin typeface="Calibri" panose="020F0502020204030204" pitchFamily="34" charset="0"/>
              </a:rPr>
              <a:t>.</a:t>
            </a:r>
          </a:p>
          <a:p>
            <a:pPr algn="ctr"/>
            <a:endParaRPr lang="nb-NO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827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1483" y="2073042"/>
            <a:ext cx="3696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4000" dirty="0">
                <a:latin typeface="Calibri" panose="020F0502020204030204" pitchFamily="34" charset="0"/>
              </a:rPr>
              <a:t>Trial </a:t>
            </a:r>
            <a:r>
              <a:rPr lang="nb-NO" sz="4000" dirty="0" err="1">
                <a:latin typeface="Calibri" panose="020F0502020204030204" pitchFamily="34" charset="0"/>
              </a:rPr>
              <a:t>lecture</a:t>
            </a:r>
            <a:r>
              <a:rPr lang="nb-NO" sz="4000" dirty="0">
                <a:latin typeface="Calibri" panose="020F0502020204030204" pitchFamily="34" charset="0"/>
              </a:rPr>
              <a:t> </a:t>
            </a:r>
            <a:r>
              <a:rPr lang="nb-NO" sz="4000" dirty="0" err="1">
                <a:latin typeface="Calibri" panose="020F0502020204030204" pitchFamily="34" charset="0"/>
              </a:rPr>
              <a:t>title</a:t>
            </a:r>
            <a:r>
              <a:rPr lang="nb-NO" sz="4000" dirty="0"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596" y="5658937"/>
            <a:ext cx="2260868" cy="10104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72" y="6151001"/>
            <a:ext cx="2393228" cy="51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399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01747"/>
            <a:ext cx="6674899" cy="6353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8680"/>
            <a:ext cx="4050450" cy="84358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47729"/>
            <a:ext cx="2610882" cy="7812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640674"/>
            <a:ext cx="5688632" cy="8126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536143"/>
            <a:ext cx="3672408" cy="7407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95" y="4601307"/>
            <a:ext cx="3216085" cy="98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241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57" y="5718223"/>
            <a:ext cx="4165644" cy="7351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56" y="3876340"/>
            <a:ext cx="5717981" cy="5607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47503"/>
            <a:ext cx="3791689" cy="8212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57" y="2562593"/>
            <a:ext cx="2260868" cy="10104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57" y="1512083"/>
            <a:ext cx="3791690" cy="7647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643030"/>
            <a:ext cx="4163326" cy="94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708871"/>
      </p:ext>
    </p:extLst>
  </p:cSld>
  <p:clrMapOvr>
    <a:masterClrMapping/>
  </p:clrMapOvr>
</p:sld>
</file>

<file path=ppt/theme/theme1.xml><?xml version="1.0" encoding="utf-8"?>
<a:theme xmlns:a="http://schemas.openxmlformats.org/drawingml/2006/main" name="Utvalgt logobruk ved prøveforelesning engelsk pptmal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Utvalgt logobruk ved prøveforelesning engelsk pptmal</Template>
  <TotalTime>36</TotalTime>
  <Words>54</Words>
  <Application>Microsoft Office PowerPoint</Application>
  <PresentationFormat>Skjermfremvisning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Utvalgt logobruk ved prøveforelesning engelsk pptmal</vt:lpstr>
      <vt:lpstr>PowerPoint-presentasjon</vt:lpstr>
      <vt:lpstr>PowerPoint-presentasjon</vt:lpstr>
      <vt:lpstr>PowerPoint-presentasjon</vt:lpstr>
      <vt:lpstr>PowerPoint-presentasjon</vt:lpstr>
    </vt:vector>
  </TitlesOfParts>
  <Company>Universitetet i Oslo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Elin Lunde</dc:creator>
  <cp:lastModifiedBy>louiseka</cp:lastModifiedBy>
  <cp:revision>8</cp:revision>
  <dcterms:created xsi:type="dcterms:W3CDTF">2015-06-24T08:44:46Z</dcterms:created>
  <dcterms:modified xsi:type="dcterms:W3CDTF">2015-07-16T08:11:26Z</dcterms:modified>
</cp:coreProperties>
</file>