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56"/>
  </p:notesMasterIdLst>
  <p:handoutMasterIdLst>
    <p:handoutMasterId r:id="rId57"/>
  </p:handoutMasterIdLst>
  <p:sldIdLst>
    <p:sldId id="383" r:id="rId2"/>
    <p:sldId id="324" r:id="rId3"/>
    <p:sldId id="503" r:id="rId4"/>
    <p:sldId id="424" r:id="rId5"/>
    <p:sldId id="496" r:id="rId6"/>
    <p:sldId id="497" r:id="rId7"/>
    <p:sldId id="499" r:id="rId8"/>
    <p:sldId id="500" r:id="rId9"/>
    <p:sldId id="494" r:id="rId10"/>
    <p:sldId id="501" r:id="rId11"/>
    <p:sldId id="487" r:id="rId12"/>
    <p:sldId id="470" r:id="rId13"/>
    <p:sldId id="479" r:id="rId14"/>
    <p:sldId id="472" r:id="rId15"/>
    <p:sldId id="502" r:id="rId16"/>
    <p:sldId id="477" r:id="rId17"/>
    <p:sldId id="444" r:id="rId18"/>
    <p:sldId id="458" r:id="rId19"/>
    <p:sldId id="505" r:id="rId20"/>
    <p:sldId id="478" r:id="rId21"/>
    <p:sldId id="439" r:id="rId22"/>
    <p:sldId id="517" r:id="rId23"/>
    <p:sldId id="516" r:id="rId24"/>
    <p:sldId id="465" r:id="rId25"/>
    <p:sldId id="460" r:id="rId26"/>
    <p:sldId id="446" r:id="rId27"/>
    <p:sldId id="506" r:id="rId28"/>
    <p:sldId id="461" r:id="rId29"/>
    <p:sldId id="512" r:id="rId30"/>
    <p:sldId id="464" r:id="rId31"/>
    <p:sldId id="471" r:id="rId32"/>
    <p:sldId id="520" r:id="rId33"/>
    <p:sldId id="519" r:id="rId34"/>
    <p:sldId id="462" r:id="rId35"/>
    <p:sldId id="483" r:id="rId36"/>
    <p:sldId id="467" r:id="rId37"/>
    <p:sldId id="485" r:id="rId38"/>
    <p:sldId id="484" r:id="rId39"/>
    <p:sldId id="473" r:id="rId40"/>
    <p:sldId id="474" r:id="rId41"/>
    <p:sldId id="475" r:id="rId42"/>
    <p:sldId id="468" r:id="rId43"/>
    <p:sldId id="507" r:id="rId44"/>
    <p:sldId id="476" r:id="rId45"/>
    <p:sldId id="513" r:id="rId46"/>
    <p:sldId id="490" r:id="rId47"/>
    <p:sldId id="491" r:id="rId48"/>
    <p:sldId id="509" r:id="rId49"/>
    <p:sldId id="514" r:id="rId50"/>
    <p:sldId id="480" r:id="rId51"/>
    <p:sldId id="510" r:id="rId52"/>
    <p:sldId id="511" r:id="rId53"/>
    <p:sldId id="515" r:id="rId54"/>
    <p:sldId id="508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A1A"/>
    <a:srgbClr val="0066FF"/>
    <a:srgbClr val="154987"/>
    <a:srgbClr val="FFFFFF"/>
    <a:srgbClr val="0099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C9DE8-946C-41B4-8CCD-7C30150FF9FA}" v="79" dt="2023-02-26T10:59:54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1512" autoAdjust="0"/>
  </p:normalViewPr>
  <p:slideViewPr>
    <p:cSldViewPr>
      <p:cViewPr varScale="1">
        <p:scale>
          <a:sx n="89" d="100"/>
          <a:sy n="89" d="100"/>
        </p:scale>
        <p:origin x="21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39636"/>
    </p:cViewPr>
  </p:sorterViewPr>
  <p:notesViewPr>
    <p:cSldViewPr>
      <p:cViewPr>
        <p:scale>
          <a:sx n="66" d="100"/>
          <a:sy n="66" d="100"/>
        </p:scale>
        <p:origin x="-994" y="5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Wörn" userId="41af8b3f-f7bc-4ff0-b659-015f66e39a39" providerId="ADAL" clId="{EB8C9DE8-946C-41B4-8CCD-7C30150FF9FA}"/>
    <pc:docChg chg="undo custSel addSld delSld modSld sldOrd modMainMaster">
      <pc:chgData name="Jonathan Wörn" userId="41af8b3f-f7bc-4ff0-b659-015f66e39a39" providerId="ADAL" clId="{EB8C9DE8-946C-41B4-8CCD-7C30150FF9FA}" dt="2023-02-26T11:01:10.141" v="531" actId="47"/>
      <pc:docMkLst>
        <pc:docMk/>
      </pc:docMkLst>
      <pc:sldChg chg="add del">
        <pc:chgData name="Jonathan Wörn" userId="41af8b3f-f7bc-4ff0-b659-015f66e39a39" providerId="ADAL" clId="{EB8C9DE8-946C-41B4-8CCD-7C30150FF9FA}" dt="2023-02-26T08:32:30.132" v="2"/>
        <pc:sldMkLst>
          <pc:docMk/>
          <pc:sldMk cId="0" sldId="324"/>
        </pc:sldMkLst>
      </pc:sldChg>
      <pc:sldChg chg="modSp mod">
        <pc:chgData name="Jonathan Wörn" userId="41af8b3f-f7bc-4ff0-b659-015f66e39a39" providerId="ADAL" clId="{EB8C9DE8-946C-41B4-8CCD-7C30150FF9FA}" dt="2023-02-26T08:32:08.586" v="0"/>
        <pc:sldMkLst>
          <pc:docMk/>
          <pc:sldMk cId="0" sldId="383"/>
        </pc:sldMkLst>
        <pc:spChg chg="mod">
          <ac:chgData name="Jonathan Wörn" userId="41af8b3f-f7bc-4ff0-b659-015f66e39a39" providerId="ADAL" clId="{EB8C9DE8-946C-41B4-8CCD-7C30150FF9FA}" dt="2023-02-26T08:32:08.586" v="0"/>
          <ac:spMkLst>
            <pc:docMk/>
            <pc:sldMk cId="0" sldId="383"/>
            <ac:spMk id="3075" creationId="{00000000-0000-0000-0000-000000000000}"/>
          </ac:spMkLst>
        </pc:spChg>
      </pc:sldChg>
      <pc:sldChg chg="del ord">
        <pc:chgData name="Jonathan Wörn" userId="41af8b3f-f7bc-4ff0-b659-015f66e39a39" providerId="ADAL" clId="{EB8C9DE8-946C-41B4-8CCD-7C30150FF9FA}" dt="2023-02-26T08:40:31.604" v="7" actId="47"/>
        <pc:sldMkLst>
          <pc:docMk/>
          <pc:sldMk cId="0" sldId="391"/>
        </pc:sldMkLst>
      </pc:sldChg>
      <pc:sldChg chg="delSp mod">
        <pc:chgData name="Jonathan Wörn" userId="41af8b3f-f7bc-4ff0-b659-015f66e39a39" providerId="ADAL" clId="{EB8C9DE8-946C-41B4-8CCD-7C30150FF9FA}" dt="2023-02-26T10:41:37.500" v="493" actId="478"/>
        <pc:sldMkLst>
          <pc:docMk/>
          <pc:sldMk cId="0" sldId="424"/>
        </pc:sldMkLst>
        <pc:spChg chg="del">
          <ac:chgData name="Jonathan Wörn" userId="41af8b3f-f7bc-4ff0-b659-015f66e39a39" providerId="ADAL" clId="{EB8C9DE8-946C-41B4-8CCD-7C30150FF9FA}" dt="2023-02-26T10:41:37.500" v="493" actId="478"/>
          <ac:spMkLst>
            <pc:docMk/>
            <pc:sldMk cId="0" sldId="424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37.500" v="493" actId="478"/>
          <ac:spMkLst>
            <pc:docMk/>
            <pc:sldMk cId="0" sldId="424"/>
            <ac:spMk id="6" creationId="{00000000-0000-0000-0000-000000000000}"/>
          </ac:spMkLst>
        </pc:spChg>
      </pc:sldChg>
      <pc:sldChg chg="modSp">
        <pc:chgData name="Jonathan Wörn" userId="41af8b3f-f7bc-4ff0-b659-015f66e39a39" providerId="ADAL" clId="{EB8C9DE8-946C-41B4-8CCD-7C30150FF9FA}" dt="2023-02-26T09:25:19.930" v="168" actId="20577"/>
        <pc:sldMkLst>
          <pc:docMk/>
          <pc:sldMk cId="0" sldId="439"/>
        </pc:sldMkLst>
        <pc:spChg chg="mod">
          <ac:chgData name="Jonathan Wörn" userId="41af8b3f-f7bc-4ff0-b659-015f66e39a39" providerId="ADAL" clId="{EB8C9DE8-946C-41B4-8CCD-7C30150FF9FA}" dt="2023-02-26T09:25:19.930" v="168" actId="20577"/>
          <ac:spMkLst>
            <pc:docMk/>
            <pc:sldMk cId="0" sldId="439"/>
            <ac:spMk id="27654" creationId="{00000000-0000-0000-0000-000000000000}"/>
          </ac:spMkLst>
        </pc:spChg>
      </pc:sldChg>
      <pc:sldChg chg="modSp">
        <pc:chgData name="Jonathan Wörn" userId="41af8b3f-f7bc-4ff0-b659-015f66e39a39" providerId="ADAL" clId="{EB8C9DE8-946C-41B4-8CCD-7C30150FF9FA}" dt="2023-02-26T10:38:35.757" v="472" actId="478"/>
        <pc:sldMkLst>
          <pc:docMk/>
          <pc:sldMk cId="0" sldId="444"/>
        </pc:sldMkLst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0" sldId="444"/>
            <ac:spMk id="21510" creationId="{00000000-0000-0000-0000-000000000000}"/>
          </ac:spMkLst>
        </pc:spChg>
      </pc:sldChg>
      <pc:sldChg chg="modSp">
        <pc:chgData name="Jonathan Wörn" userId="41af8b3f-f7bc-4ff0-b659-015f66e39a39" providerId="ADAL" clId="{EB8C9DE8-946C-41B4-8CCD-7C30150FF9FA}" dt="2023-02-26T09:05:04.252" v="27" actId="20577"/>
        <pc:sldMkLst>
          <pc:docMk/>
          <pc:sldMk cId="0" sldId="446"/>
        </pc:sldMkLst>
        <pc:spChg chg="mod">
          <ac:chgData name="Jonathan Wörn" userId="41af8b3f-f7bc-4ff0-b659-015f66e39a39" providerId="ADAL" clId="{EB8C9DE8-946C-41B4-8CCD-7C30150FF9FA}" dt="2023-02-26T09:05:04.252" v="27" actId="20577"/>
          <ac:spMkLst>
            <pc:docMk/>
            <pc:sldMk cId="0" sldId="446"/>
            <ac:spMk id="23558" creationId="{00000000-0000-0000-0000-000000000000}"/>
          </ac:spMkLst>
        </pc:spChg>
      </pc:sldChg>
      <pc:sldChg chg="addSp modSp mod modAnim">
        <pc:chgData name="Jonathan Wörn" userId="41af8b3f-f7bc-4ff0-b659-015f66e39a39" providerId="ADAL" clId="{EB8C9DE8-946C-41B4-8CCD-7C30150FF9FA}" dt="2023-02-26T10:35:42.858" v="459" actId="6549"/>
        <pc:sldMkLst>
          <pc:docMk/>
          <pc:sldMk cId="3807558496" sldId="461"/>
        </pc:sldMkLst>
        <pc:spChg chg="mod">
          <ac:chgData name="Jonathan Wörn" userId="41af8b3f-f7bc-4ff0-b659-015f66e39a39" providerId="ADAL" clId="{EB8C9DE8-946C-41B4-8CCD-7C30150FF9FA}" dt="2023-02-26T09:06:36.988" v="28"/>
          <ac:spMkLst>
            <pc:docMk/>
            <pc:sldMk cId="3807558496" sldId="461"/>
            <ac:spMk id="10" creationId="{CB3F659B-8CF1-4F45-A2DD-6E504065E5DC}"/>
          </ac:spMkLst>
        </pc:spChg>
        <pc:spChg chg="mod">
          <ac:chgData name="Jonathan Wörn" userId="41af8b3f-f7bc-4ff0-b659-015f66e39a39" providerId="ADAL" clId="{EB8C9DE8-946C-41B4-8CCD-7C30150FF9FA}" dt="2023-02-26T09:06:36.988" v="28"/>
          <ac:spMkLst>
            <pc:docMk/>
            <pc:sldMk cId="3807558496" sldId="461"/>
            <ac:spMk id="13" creationId="{B67D4A7D-6725-4E4A-86ED-E3815B792617}"/>
          </ac:spMkLst>
        </pc:spChg>
        <pc:spChg chg="mod">
          <ac:chgData name="Jonathan Wörn" userId="41af8b3f-f7bc-4ff0-b659-015f66e39a39" providerId="ADAL" clId="{EB8C9DE8-946C-41B4-8CCD-7C30150FF9FA}" dt="2023-02-26T10:35:42.858" v="459" actId="6549"/>
          <ac:spMkLst>
            <pc:docMk/>
            <pc:sldMk cId="3807558496" sldId="461"/>
            <ac:spMk id="17" creationId="{00000000-0000-0000-0000-000000000000}"/>
          </ac:spMkLst>
        </pc:spChg>
        <pc:grpChg chg="add mod">
          <ac:chgData name="Jonathan Wörn" userId="41af8b3f-f7bc-4ff0-b659-015f66e39a39" providerId="ADAL" clId="{EB8C9DE8-946C-41B4-8CCD-7C30150FF9FA}" dt="2023-02-26T09:06:36.988" v="28"/>
          <ac:grpSpMkLst>
            <pc:docMk/>
            <pc:sldMk cId="3807558496" sldId="461"/>
            <ac:grpSpMk id="9" creationId="{9A23AEB5-6DA7-4F61-B36E-03CD67254045}"/>
          </ac:grpSpMkLst>
        </pc:grpChg>
        <pc:grpChg chg="add mod">
          <ac:chgData name="Jonathan Wörn" userId="41af8b3f-f7bc-4ff0-b659-015f66e39a39" providerId="ADAL" clId="{EB8C9DE8-946C-41B4-8CCD-7C30150FF9FA}" dt="2023-02-26T09:06:36.988" v="28"/>
          <ac:grpSpMkLst>
            <pc:docMk/>
            <pc:sldMk cId="3807558496" sldId="461"/>
            <ac:grpSpMk id="12" creationId="{8EF49C05-71EB-4DE3-99D4-6EF163E7A619}"/>
          </ac:grpSpMkLst>
        </pc:grpChg>
        <pc:cxnChg chg="mod">
          <ac:chgData name="Jonathan Wörn" userId="41af8b3f-f7bc-4ff0-b659-015f66e39a39" providerId="ADAL" clId="{EB8C9DE8-946C-41B4-8CCD-7C30150FF9FA}" dt="2023-02-26T09:06:36.988" v="28"/>
          <ac:cxnSpMkLst>
            <pc:docMk/>
            <pc:sldMk cId="3807558496" sldId="461"/>
            <ac:cxnSpMk id="11" creationId="{138BF3FB-446A-4E9A-9B8B-2849BB3F01BE}"/>
          </ac:cxnSpMkLst>
        </pc:cxnChg>
        <pc:cxnChg chg="mod">
          <ac:chgData name="Jonathan Wörn" userId="41af8b3f-f7bc-4ff0-b659-015f66e39a39" providerId="ADAL" clId="{EB8C9DE8-946C-41B4-8CCD-7C30150FF9FA}" dt="2023-02-26T09:06:36.988" v="28"/>
          <ac:cxnSpMkLst>
            <pc:docMk/>
            <pc:sldMk cId="3807558496" sldId="461"/>
            <ac:cxnSpMk id="14" creationId="{1C63E767-7B81-4DAF-A480-67444A7E1172}"/>
          </ac:cxnSpMkLst>
        </pc:cxnChg>
      </pc:sldChg>
      <pc:sldChg chg="modSp">
        <pc:chgData name="Jonathan Wörn" userId="41af8b3f-f7bc-4ff0-b659-015f66e39a39" providerId="ADAL" clId="{EB8C9DE8-946C-41B4-8CCD-7C30150FF9FA}" dt="2023-02-26T10:38:35.757" v="472" actId="478"/>
        <pc:sldMkLst>
          <pc:docMk/>
          <pc:sldMk cId="2406093579" sldId="464"/>
        </pc:sldMkLst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2406093579" sldId="464"/>
            <ac:spMk id="21510" creationId="{00000000-0000-0000-0000-000000000000}"/>
          </ac:spMkLst>
        </pc:spChg>
      </pc:sldChg>
      <pc:sldChg chg="modSp">
        <pc:chgData name="Jonathan Wörn" userId="41af8b3f-f7bc-4ff0-b659-015f66e39a39" providerId="ADAL" clId="{EB8C9DE8-946C-41B4-8CCD-7C30150FF9FA}" dt="2023-02-26T09:35:22.951" v="205" actId="167"/>
        <pc:sldMkLst>
          <pc:docMk/>
          <pc:sldMk cId="1033519710" sldId="468"/>
        </pc:sldMkLst>
        <pc:spChg chg="mod">
          <ac:chgData name="Jonathan Wörn" userId="41af8b3f-f7bc-4ff0-b659-015f66e39a39" providerId="ADAL" clId="{EB8C9DE8-946C-41B4-8CCD-7C30150FF9FA}" dt="2023-02-26T09:35:22.951" v="205" actId="167"/>
          <ac:spMkLst>
            <pc:docMk/>
            <pc:sldMk cId="1033519710" sldId="468"/>
            <ac:spMk id="27653" creationId="{00000000-0000-0000-0000-000000000000}"/>
          </ac:spMkLst>
        </pc:spChg>
      </pc:sldChg>
      <pc:sldChg chg="modNotesTx">
        <pc:chgData name="Jonathan Wörn" userId="41af8b3f-f7bc-4ff0-b659-015f66e39a39" providerId="ADAL" clId="{EB8C9DE8-946C-41B4-8CCD-7C30150FF9FA}" dt="2023-02-26T10:43:57.823" v="507" actId="20577"/>
        <pc:sldMkLst>
          <pc:docMk/>
          <pc:sldMk cId="0" sldId="470"/>
        </pc:sldMkLst>
      </pc:sldChg>
      <pc:sldChg chg="addSp delSp modSp mod modAnim">
        <pc:chgData name="Jonathan Wörn" userId="41af8b3f-f7bc-4ff0-b659-015f66e39a39" providerId="ADAL" clId="{EB8C9DE8-946C-41B4-8CCD-7C30150FF9FA}" dt="2023-02-26T10:58:46.528" v="515" actId="478"/>
        <pc:sldMkLst>
          <pc:docMk/>
          <pc:sldMk cId="4248420538" sldId="471"/>
        </pc:sldMkLst>
        <pc:spChg chg="mod">
          <ac:chgData name="Jonathan Wörn" userId="41af8b3f-f7bc-4ff0-b659-015f66e39a39" providerId="ADAL" clId="{EB8C9DE8-946C-41B4-8CCD-7C30150FF9FA}" dt="2023-02-26T10:12:41.337" v="349" actId="20577"/>
          <ac:spMkLst>
            <pc:docMk/>
            <pc:sldMk cId="4248420538" sldId="471"/>
            <ac:spMk id="14" creationId="{00000000-0000-0000-0000-000000000000}"/>
          </ac:spMkLst>
        </pc:spChg>
        <pc:spChg chg="mod">
          <ac:chgData name="Jonathan Wörn" userId="41af8b3f-f7bc-4ff0-b659-015f66e39a39" providerId="ADAL" clId="{EB8C9DE8-946C-41B4-8CCD-7C30150FF9FA}" dt="2023-02-26T10:12:54.528" v="351" actId="20577"/>
          <ac:spMkLst>
            <pc:docMk/>
            <pc:sldMk cId="4248420538" sldId="471"/>
            <ac:spMk id="15" creationId="{00000000-0000-0000-0000-000000000000}"/>
          </ac:spMkLst>
        </pc:spChg>
        <pc:picChg chg="add del">
          <ac:chgData name="Jonathan Wörn" userId="41af8b3f-f7bc-4ff0-b659-015f66e39a39" providerId="ADAL" clId="{EB8C9DE8-946C-41B4-8CCD-7C30150FF9FA}" dt="2023-02-26T10:58:46.528" v="515" actId="478"/>
          <ac:picMkLst>
            <pc:docMk/>
            <pc:sldMk cId="4248420538" sldId="471"/>
            <ac:picMk id="3" creationId="{AEF3DBF6-28C5-4CFD-A746-AA9F798C1F1B}"/>
          </ac:picMkLst>
        </pc:picChg>
        <pc:picChg chg="add mod modCrop">
          <ac:chgData name="Jonathan Wörn" userId="41af8b3f-f7bc-4ff0-b659-015f66e39a39" providerId="ADAL" clId="{EB8C9DE8-946C-41B4-8CCD-7C30150FF9FA}" dt="2023-02-26T10:12:23.836" v="334" actId="1076"/>
          <ac:picMkLst>
            <pc:docMk/>
            <pc:sldMk cId="4248420538" sldId="471"/>
            <ac:picMk id="6" creationId="{2AF06F68-7A31-4D7E-A4D7-9CEBE286D45A}"/>
          </ac:picMkLst>
        </pc:picChg>
        <pc:picChg chg="add mod">
          <ac:chgData name="Jonathan Wörn" userId="41af8b3f-f7bc-4ff0-b659-015f66e39a39" providerId="ADAL" clId="{EB8C9DE8-946C-41B4-8CCD-7C30150FF9FA}" dt="2023-02-26T10:13:41.368" v="358" actId="1036"/>
          <ac:picMkLst>
            <pc:docMk/>
            <pc:sldMk cId="4248420538" sldId="471"/>
            <ac:picMk id="11" creationId="{DEE32D2D-6589-4E80-82DB-154618AA2FA4}"/>
          </ac:picMkLst>
        </pc:picChg>
        <pc:picChg chg="del">
          <ac:chgData name="Jonathan Wörn" userId="41af8b3f-f7bc-4ff0-b659-015f66e39a39" providerId="ADAL" clId="{EB8C9DE8-946C-41B4-8CCD-7C30150FF9FA}" dt="2023-02-26T10:13:29.477" v="352" actId="478"/>
          <ac:picMkLst>
            <pc:docMk/>
            <pc:sldMk cId="4248420538" sldId="471"/>
            <ac:picMk id="1027" creationId="{00000000-0000-0000-0000-000000000000}"/>
          </ac:picMkLst>
        </pc:picChg>
        <pc:picChg chg="del">
          <ac:chgData name="Jonathan Wörn" userId="41af8b3f-f7bc-4ff0-b659-015f66e39a39" providerId="ADAL" clId="{EB8C9DE8-946C-41B4-8CCD-7C30150FF9FA}" dt="2023-02-26T10:12:08.200" v="330" actId="478"/>
          <ac:picMkLst>
            <pc:docMk/>
            <pc:sldMk cId="4248420538" sldId="471"/>
            <ac:picMk id="1029" creationId="{00000000-0000-0000-0000-000000000000}"/>
          </ac:picMkLst>
        </pc:picChg>
      </pc:sldChg>
      <pc:sldChg chg="delSp modSp mod">
        <pc:chgData name="Jonathan Wörn" userId="41af8b3f-f7bc-4ff0-b659-015f66e39a39" providerId="ADAL" clId="{EB8C9DE8-946C-41B4-8CCD-7C30150FF9FA}" dt="2023-02-26T10:42:11.679" v="502" actId="478"/>
        <pc:sldMkLst>
          <pc:docMk/>
          <pc:sldMk cId="2579370745" sldId="472"/>
        </pc:sldMkLst>
        <pc:spChg chg="mod">
          <ac:chgData name="Jonathan Wörn" userId="41af8b3f-f7bc-4ff0-b659-015f66e39a39" providerId="ADAL" clId="{EB8C9DE8-946C-41B4-8CCD-7C30150FF9FA}" dt="2023-02-26T10:16:14.194" v="389" actId="20577"/>
          <ac:spMkLst>
            <pc:docMk/>
            <pc:sldMk cId="2579370745" sldId="472"/>
            <ac:spMk id="2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2:11.679" v="502" actId="478"/>
          <ac:spMkLst>
            <pc:docMk/>
            <pc:sldMk cId="2579370745" sldId="472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2:11.679" v="502" actId="478"/>
          <ac:spMkLst>
            <pc:docMk/>
            <pc:sldMk cId="2579370745" sldId="472"/>
            <ac:spMk id="6" creationId="{00000000-0000-0000-0000-000000000000}"/>
          </ac:spMkLst>
        </pc:spChg>
      </pc:sldChg>
      <pc:sldChg chg="modSp">
        <pc:chgData name="Jonathan Wörn" userId="41af8b3f-f7bc-4ff0-b659-015f66e39a39" providerId="ADAL" clId="{EB8C9DE8-946C-41B4-8CCD-7C30150FF9FA}" dt="2023-02-26T10:38:35.757" v="472" actId="478"/>
        <pc:sldMkLst>
          <pc:docMk/>
          <pc:sldMk cId="1891719798" sldId="477"/>
        </pc:sldMkLst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1891719798" sldId="477"/>
            <ac:spMk id="283651" creationId="{00000000-0000-0000-0000-000000000000}"/>
          </ac:spMkLst>
        </pc:spChg>
      </pc:sldChg>
      <pc:sldChg chg="modSp">
        <pc:chgData name="Jonathan Wörn" userId="41af8b3f-f7bc-4ff0-b659-015f66e39a39" providerId="ADAL" clId="{EB8C9DE8-946C-41B4-8CCD-7C30150FF9FA}" dt="2023-02-26T10:38:35.757" v="472" actId="478"/>
        <pc:sldMkLst>
          <pc:docMk/>
          <pc:sldMk cId="4065387030" sldId="478"/>
        </pc:sldMkLst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4065387030" sldId="478"/>
            <ac:spMk id="21510" creationId="{00000000-0000-0000-0000-000000000000}"/>
          </ac:spMkLst>
        </pc:spChg>
      </pc:sldChg>
      <pc:sldChg chg="delSp mod">
        <pc:chgData name="Jonathan Wörn" userId="41af8b3f-f7bc-4ff0-b659-015f66e39a39" providerId="ADAL" clId="{EB8C9DE8-946C-41B4-8CCD-7C30150FF9FA}" dt="2023-02-26T10:42:09.166" v="501" actId="478"/>
        <pc:sldMkLst>
          <pc:docMk/>
          <pc:sldMk cId="1995938520" sldId="479"/>
        </pc:sldMkLst>
        <pc:spChg chg="del">
          <ac:chgData name="Jonathan Wörn" userId="41af8b3f-f7bc-4ff0-b659-015f66e39a39" providerId="ADAL" clId="{EB8C9DE8-946C-41B4-8CCD-7C30150FF9FA}" dt="2023-02-26T10:42:09.166" v="501" actId="478"/>
          <ac:spMkLst>
            <pc:docMk/>
            <pc:sldMk cId="1995938520" sldId="479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2:09.166" v="501" actId="478"/>
          <ac:spMkLst>
            <pc:docMk/>
            <pc:sldMk cId="1995938520" sldId="479"/>
            <ac:spMk id="9" creationId="{00000000-0000-0000-0000-000000000000}"/>
          </ac:spMkLst>
        </pc:spChg>
      </pc:sldChg>
      <pc:sldChg chg="modSp mod">
        <pc:chgData name="Jonathan Wörn" userId="41af8b3f-f7bc-4ff0-b659-015f66e39a39" providerId="ADAL" clId="{EB8C9DE8-946C-41B4-8CCD-7C30150FF9FA}" dt="2023-02-26T08:53:46.300" v="12"/>
        <pc:sldMkLst>
          <pc:docMk/>
          <pc:sldMk cId="3731346025" sldId="480"/>
        </pc:sldMkLst>
        <pc:spChg chg="mod">
          <ac:chgData name="Jonathan Wörn" userId="41af8b3f-f7bc-4ff0-b659-015f66e39a39" providerId="ADAL" clId="{EB8C9DE8-946C-41B4-8CCD-7C30150FF9FA}" dt="2023-02-26T08:53:46.300" v="12"/>
          <ac:spMkLst>
            <pc:docMk/>
            <pc:sldMk cId="3731346025" sldId="480"/>
            <ac:spMk id="8" creationId="{00000000-0000-0000-0000-000000000000}"/>
          </ac:spMkLst>
        </pc:spChg>
      </pc:sldChg>
      <pc:sldChg chg="modSp mod">
        <pc:chgData name="Jonathan Wörn" userId="41af8b3f-f7bc-4ff0-b659-015f66e39a39" providerId="ADAL" clId="{EB8C9DE8-946C-41B4-8CCD-7C30150FF9FA}" dt="2023-02-26T09:32:39.616" v="202" actId="20577"/>
        <pc:sldMkLst>
          <pc:docMk/>
          <pc:sldMk cId="926073857" sldId="484"/>
        </pc:sldMkLst>
        <pc:spChg chg="mod">
          <ac:chgData name="Jonathan Wörn" userId="41af8b3f-f7bc-4ff0-b659-015f66e39a39" providerId="ADAL" clId="{EB8C9DE8-946C-41B4-8CCD-7C30150FF9FA}" dt="2023-02-26T09:32:39.616" v="202" actId="20577"/>
          <ac:spMkLst>
            <pc:docMk/>
            <pc:sldMk cId="926073857" sldId="484"/>
            <ac:spMk id="2" creationId="{00000000-0000-0000-0000-000000000000}"/>
          </ac:spMkLst>
        </pc:spChg>
      </pc:sldChg>
      <pc:sldChg chg="delSp modSp mod modAnim">
        <pc:chgData name="Jonathan Wörn" userId="41af8b3f-f7bc-4ff0-b659-015f66e39a39" providerId="ADAL" clId="{EB8C9DE8-946C-41B4-8CCD-7C30150FF9FA}" dt="2023-02-26T10:42:04.283" v="500" actId="478"/>
        <pc:sldMkLst>
          <pc:docMk/>
          <pc:sldMk cId="1499038646" sldId="487"/>
        </pc:sldMkLst>
        <pc:spChg chg="del">
          <ac:chgData name="Jonathan Wörn" userId="41af8b3f-f7bc-4ff0-b659-015f66e39a39" providerId="ADAL" clId="{EB8C9DE8-946C-41B4-8CCD-7C30150FF9FA}" dt="2023-02-26T10:42:04.283" v="500" actId="478"/>
          <ac:spMkLst>
            <pc:docMk/>
            <pc:sldMk cId="1499038646" sldId="487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2:04.283" v="500" actId="478"/>
          <ac:spMkLst>
            <pc:docMk/>
            <pc:sldMk cId="1499038646" sldId="487"/>
            <ac:spMk id="5" creationId="{00000000-0000-0000-0000-000000000000}"/>
          </ac:spMkLst>
        </pc:spChg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1499038646" sldId="487"/>
            <ac:spMk id="8" creationId="{00000000-0000-0000-0000-000000000000}"/>
          </ac:spMkLst>
        </pc:spChg>
      </pc:sldChg>
      <pc:sldChg chg="del">
        <pc:chgData name="Jonathan Wörn" userId="41af8b3f-f7bc-4ff0-b659-015f66e39a39" providerId="ADAL" clId="{EB8C9DE8-946C-41B4-8CCD-7C30150FF9FA}" dt="2023-02-26T09:00:00.523" v="26" actId="47"/>
        <pc:sldMkLst>
          <pc:docMk/>
          <pc:sldMk cId="2131237439" sldId="492"/>
        </pc:sldMkLst>
      </pc:sldChg>
      <pc:sldChg chg="delSp mod">
        <pc:chgData name="Jonathan Wörn" userId="41af8b3f-f7bc-4ff0-b659-015f66e39a39" providerId="ADAL" clId="{EB8C9DE8-946C-41B4-8CCD-7C30150FF9FA}" dt="2023-02-26T10:41:55.954" v="498" actId="478"/>
        <pc:sldMkLst>
          <pc:docMk/>
          <pc:sldMk cId="721481047" sldId="494"/>
        </pc:sldMkLst>
        <pc:spChg chg="del">
          <ac:chgData name="Jonathan Wörn" userId="41af8b3f-f7bc-4ff0-b659-015f66e39a39" providerId="ADAL" clId="{EB8C9DE8-946C-41B4-8CCD-7C30150FF9FA}" dt="2023-02-26T10:41:55.954" v="498" actId="478"/>
          <ac:spMkLst>
            <pc:docMk/>
            <pc:sldMk cId="721481047" sldId="494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55.954" v="498" actId="478"/>
          <ac:spMkLst>
            <pc:docMk/>
            <pc:sldMk cId="721481047" sldId="494"/>
            <ac:spMk id="6" creationId="{00000000-0000-0000-0000-000000000000}"/>
          </ac:spMkLst>
        </pc:spChg>
      </pc:sldChg>
      <pc:sldChg chg="delSp modSp mod">
        <pc:chgData name="Jonathan Wörn" userId="41af8b3f-f7bc-4ff0-b659-015f66e39a39" providerId="ADAL" clId="{EB8C9DE8-946C-41B4-8CCD-7C30150FF9FA}" dt="2023-02-26T10:41:40.468" v="494" actId="478"/>
        <pc:sldMkLst>
          <pc:docMk/>
          <pc:sldMk cId="2779043004" sldId="496"/>
        </pc:sldMkLst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2779043004" sldId="496"/>
            <ac:spMk id="3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40.468" v="494" actId="478"/>
          <ac:spMkLst>
            <pc:docMk/>
            <pc:sldMk cId="2779043004" sldId="496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40.468" v="494" actId="478"/>
          <ac:spMkLst>
            <pc:docMk/>
            <pc:sldMk cId="2779043004" sldId="496"/>
            <ac:spMk id="5" creationId="{00000000-0000-0000-0000-000000000000}"/>
          </ac:spMkLst>
        </pc:spChg>
      </pc:sldChg>
      <pc:sldChg chg="delSp modSp mod">
        <pc:chgData name="Jonathan Wörn" userId="41af8b3f-f7bc-4ff0-b659-015f66e39a39" providerId="ADAL" clId="{EB8C9DE8-946C-41B4-8CCD-7C30150FF9FA}" dt="2023-02-26T10:41:44.091" v="495" actId="478"/>
        <pc:sldMkLst>
          <pc:docMk/>
          <pc:sldMk cId="1976375176" sldId="497"/>
        </pc:sldMkLst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1976375176" sldId="497"/>
            <ac:spMk id="3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44.091" v="495" actId="478"/>
          <ac:spMkLst>
            <pc:docMk/>
            <pc:sldMk cId="1976375176" sldId="497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44.091" v="495" actId="478"/>
          <ac:spMkLst>
            <pc:docMk/>
            <pc:sldMk cId="1976375176" sldId="497"/>
            <ac:spMk id="5" creationId="{00000000-0000-0000-0000-000000000000}"/>
          </ac:spMkLst>
        </pc:spChg>
      </pc:sldChg>
      <pc:sldChg chg="delSp modSp mod">
        <pc:chgData name="Jonathan Wörn" userId="41af8b3f-f7bc-4ff0-b659-015f66e39a39" providerId="ADAL" clId="{EB8C9DE8-946C-41B4-8CCD-7C30150FF9FA}" dt="2023-02-26T10:41:48.295" v="496" actId="478"/>
        <pc:sldMkLst>
          <pc:docMk/>
          <pc:sldMk cId="545743804" sldId="499"/>
        </pc:sldMkLst>
        <pc:spChg chg="del">
          <ac:chgData name="Jonathan Wörn" userId="41af8b3f-f7bc-4ff0-b659-015f66e39a39" providerId="ADAL" clId="{EB8C9DE8-946C-41B4-8CCD-7C30150FF9FA}" dt="2023-02-26T10:41:48.295" v="496" actId="478"/>
          <ac:spMkLst>
            <pc:docMk/>
            <pc:sldMk cId="545743804" sldId="499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48.295" v="496" actId="478"/>
          <ac:spMkLst>
            <pc:docMk/>
            <pc:sldMk cId="545743804" sldId="499"/>
            <ac:spMk id="5" creationId="{00000000-0000-0000-0000-000000000000}"/>
          </ac:spMkLst>
        </pc:spChg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545743804" sldId="499"/>
            <ac:spMk id="8" creationId="{00000000-0000-0000-0000-000000000000}"/>
          </ac:spMkLst>
        </pc:spChg>
      </pc:sldChg>
      <pc:sldChg chg="delSp">
        <pc:chgData name="Jonathan Wörn" userId="41af8b3f-f7bc-4ff0-b659-015f66e39a39" providerId="ADAL" clId="{EB8C9DE8-946C-41B4-8CCD-7C30150FF9FA}" dt="2023-02-26T10:41:52.475" v="497" actId="478"/>
        <pc:sldMkLst>
          <pc:docMk/>
          <pc:sldMk cId="1305619620" sldId="500"/>
        </pc:sldMkLst>
        <pc:spChg chg="del">
          <ac:chgData name="Jonathan Wörn" userId="41af8b3f-f7bc-4ff0-b659-015f66e39a39" providerId="ADAL" clId="{EB8C9DE8-946C-41B4-8CCD-7C30150FF9FA}" dt="2023-02-26T10:41:52.475" v="497" actId="478"/>
          <ac:spMkLst>
            <pc:docMk/>
            <pc:sldMk cId="1305619620" sldId="500"/>
            <ac:spMk id="50178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52.475" v="497" actId="478"/>
          <ac:spMkLst>
            <pc:docMk/>
            <pc:sldMk cId="1305619620" sldId="500"/>
            <ac:spMk id="50179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52.475" v="497" actId="478"/>
          <ac:spMkLst>
            <pc:docMk/>
            <pc:sldMk cId="1305619620" sldId="500"/>
            <ac:spMk id="50181" creationId="{00000000-0000-0000-0000-000000000000}"/>
          </ac:spMkLst>
        </pc:spChg>
      </pc:sldChg>
      <pc:sldChg chg="delSp modSp mod">
        <pc:chgData name="Jonathan Wörn" userId="41af8b3f-f7bc-4ff0-b659-015f66e39a39" providerId="ADAL" clId="{EB8C9DE8-946C-41B4-8CCD-7C30150FF9FA}" dt="2023-02-26T10:41:58.921" v="499" actId="478"/>
        <pc:sldMkLst>
          <pc:docMk/>
          <pc:sldMk cId="280371099" sldId="501"/>
        </pc:sldMkLst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280371099" sldId="501"/>
            <ac:spMk id="3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58.921" v="499" actId="478"/>
          <ac:spMkLst>
            <pc:docMk/>
            <pc:sldMk cId="280371099" sldId="501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58.921" v="499" actId="478"/>
          <ac:spMkLst>
            <pc:docMk/>
            <pc:sldMk cId="280371099" sldId="501"/>
            <ac:spMk id="5" creationId="{00000000-0000-0000-0000-000000000000}"/>
          </ac:spMkLst>
        </pc:spChg>
      </pc:sldChg>
      <pc:sldChg chg="delSp modSp mod">
        <pc:chgData name="Jonathan Wörn" userId="41af8b3f-f7bc-4ff0-b659-015f66e39a39" providerId="ADAL" clId="{EB8C9DE8-946C-41B4-8CCD-7C30150FF9FA}" dt="2023-02-26T10:42:15.464" v="503" actId="478"/>
        <pc:sldMkLst>
          <pc:docMk/>
          <pc:sldMk cId="4250509967" sldId="502"/>
        </pc:sldMkLst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4250509967" sldId="502"/>
            <ac:spMk id="3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2:15.464" v="503" actId="478"/>
          <ac:spMkLst>
            <pc:docMk/>
            <pc:sldMk cId="4250509967" sldId="502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2:15.464" v="503" actId="478"/>
          <ac:spMkLst>
            <pc:docMk/>
            <pc:sldMk cId="4250509967" sldId="502"/>
            <ac:spMk id="5" creationId="{00000000-0000-0000-0000-000000000000}"/>
          </ac:spMkLst>
        </pc:spChg>
      </pc:sldChg>
      <pc:sldChg chg="delSp modSp mod modNotesTx">
        <pc:chgData name="Jonathan Wörn" userId="41af8b3f-f7bc-4ff0-b659-015f66e39a39" providerId="ADAL" clId="{EB8C9DE8-946C-41B4-8CCD-7C30150FF9FA}" dt="2023-02-26T10:43:20.478" v="504" actId="6549"/>
        <pc:sldMkLst>
          <pc:docMk/>
          <pc:sldMk cId="2831767948" sldId="503"/>
        </pc:sldMkLst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2831767948" sldId="503"/>
            <ac:spMk id="3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34.884" v="492" actId="478"/>
          <ac:spMkLst>
            <pc:docMk/>
            <pc:sldMk cId="2831767948" sldId="503"/>
            <ac:spMk id="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41:34.884" v="492" actId="478"/>
          <ac:spMkLst>
            <pc:docMk/>
            <pc:sldMk cId="2831767948" sldId="503"/>
            <ac:spMk id="5" creationId="{00000000-0000-0000-0000-000000000000}"/>
          </ac:spMkLst>
        </pc:spChg>
      </pc:sldChg>
      <pc:sldChg chg="modNotesTx">
        <pc:chgData name="Jonathan Wörn" userId="41af8b3f-f7bc-4ff0-b659-015f66e39a39" providerId="ADAL" clId="{EB8C9DE8-946C-41B4-8CCD-7C30150FF9FA}" dt="2023-02-26T10:45:02.376" v="508" actId="6549"/>
        <pc:sldMkLst>
          <pc:docMk/>
          <pc:sldMk cId="593424574" sldId="507"/>
        </pc:sldMkLst>
      </pc:sldChg>
      <pc:sldChg chg="modSp">
        <pc:chgData name="Jonathan Wörn" userId="41af8b3f-f7bc-4ff0-b659-015f66e39a39" providerId="ADAL" clId="{EB8C9DE8-946C-41B4-8CCD-7C30150FF9FA}" dt="2023-02-26T10:38:35.757" v="472" actId="478"/>
        <pc:sldMkLst>
          <pc:docMk/>
          <pc:sldMk cId="771463914" sldId="508"/>
        </pc:sldMkLst>
        <pc:spChg chg="mod">
          <ac:chgData name="Jonathan Wörn" userId="41af8b3f-f7bc-4ff0-b659-015f66e39a39" providerId="ADAL" clId="{EB8C9DE8-946C-41B4-8CCD-7C30150FF9FA}" dt="2023-02-26T10:38:35.757" v="472" actId="478"/>
          <ac:spMkLst>
            <pc:docMk/>
            <pc:sldMk cId="771463914" sldId="508"/>
            <ac:spMk id="71683" creationId="{00000000-0000-0000-0000-000000000000}"/>
          </ac:spMkLst>
        </pc:spChg>
      </pc:sldChg>
      <pc:sldChg chg="modSp">
        <pc:chgData name="Jonathan Wörn" userId="41af8b3f-f7bc-4ff0-b659-015f66e39a39" providerId="ADAL" clId="{EB8C9DE8-946C-41B4-8CCD-7C30150FF9FA}" dt="2023-02-26T08:53:01.483" v="11" actId="20577"/>
        <pc:sldMkLst>
          <pc:docMk/>
          <pc:sldMk cId="538736130" sldId="509"/>
        </pc:sldMkLst>
        <pc:spChg chg="mod">
          <ac:chgData name="Jonathan Wörn" userId="41af8b3f-f7bc-4ff0-b659-015f66e39a39" providerId="ADAL" clId="{EB8C9DE8-946C-41B4-8CCD-7C30150FF9FA}" dt="2023-02-26T08:53:01.483" v="11" actId="20577"/>
          <ac:spMkLst>
            <pc:docMk/>
            <pc:sldMk cId="538736130" sldId="509"/>
            <ac:spMk id="7" creationId="{00000000-0000-0000-0000-000000000000}"/>
          </ac:spMkLst>
        </pc:spChg>
      </pc:sldChg>
      <pc:sldChg chg="modSp">
        <pc:chgData name="Jonathan Wörn" userId="41af8b3f-f7bc-4ff0-b659-015f66e39a39" providerId="ADAL" clId="{EB8C9DE8-946C-41B4-8CCD-7C30150FF9FA}" dt="2023-02-26T08:57:59.164" v="25" actId="20577"/>
        <pc:sldMkLst>
          <pc:docMk/>
          <pc:sldMk cId="1105214873" sldId="510"/>
        </pc:sldMkLst>
        <pc:spChg chg="mod">
          <ac:chgData name="Jonathan Wörn" userId="41af8b3f-f7bc-4ff0-b659-015f66e39a39" providerId="ADAL" clId="{EB8C9DE8-946C-41B4-8CCD-7C30150FF9FA}" dt="2023-02-26T08:57:59.164" v="25" actId="20577"/>
          <ac:spMkLst>
            <pc:docMk/>
            <pc:sldMk cId="1105214873" sldId="510"/>
            <ac:spMk id="11" creationId="{00000000-0000-0000-0000-000000000000}"/>
          </ac:spMkLst>
        </pc:spChg>
      </pc:sldChg>
      <pc:sldChg chg="modSp mod">
        <pc:chgData name="Jonathan Wörn" userId="41af8b3f-f7bc-4ff0-b659-015f66e39a39" providerId="ADAL" clId="{EB8C9DE8-946C-41B4-8CCD-7C30150FF9FA}" dt="2023-02-26T10:35:50.581" v="464" actId="20577"/>
        <pc:sldMkLst>
          <pc:docMk/>
          <pc:sldMk cId="2079340044" sldId="512"/>
        </pc:sldMkLst>
        <pc:spChg chg="mod">
          <ac:chgData name="Jonathan Wörn" userId="41af8b3f-f7bc-4ff0-b659-015f66e39a39" providerId="ADAL" clId="{EB8C9DE8-946C-41B4-8CCD-7C30150FF9FA}" dt="2023-02-26T10:35:50.581" v="464" actId="20577"/>
          <ac:spMkLst>
            <pc:docMk/>
            <pc:sldMk cId="2079340044" sldId="512"/>
            <ac:spMk id="17" creationId="{00000000-0000-0000-0000-000000000000}"/>
          </ac:spMkLst>
        </pc:spChg>
      </pc:sldChg>
      <pc:sldChg chg="modSp add mod ord">
        <pc:chgData name="Jonathan Wörn" userId="41af8b3f-f7bc-4ff0-b659-015f66e39a39" providerId="ADAL" clId="{EB8C9DE8-946C-41B4-8CCD-7C30150FF9FA}" dt="2023-02-26T09:22:43.379" v="93" actId="20577"/>
        <pc:sldMkLst>
          <pc:docMk/>
          <pc:sldMk cId="1153046493" sldId="513"/>
        </pc:sldMkLst>
        <pc:spChg chg="mod">
          <ac:chgData name="Jonathan Wörn" userId="41af8b3f-f7bc-4ff0-b659-015f66e39a39" providerId="ADAL" clId="{EB8C9DE8-946C-41B4-8CCD-7C30150FF9FA}" dt="2023-02-26T09:22:33.717" v="71" actId="113"/>
          <ac:spMkLst>
            <pc:docMk/>
            <pc:sldMk cId="1153046493" sldId="513"/>
            <ac:spMk id="2" creationId="{00000000-0000-0000-0000-000000000000}"/>
          </ac:spMkLst>
        </pc:spChg>
        <pc:spChg chg="mod">
          <ac:chgData name="Jonathan Wörn" userId="41af8b3f-f7bc-4ff0-b659-015f66e39a39" providerId="ADAL" clId="{EB8C9DE8-946C-41B4-8CCD-7C30150FF9FA}" dt="2023-02-26T09:22:43.379" v="93" actId="20577"/>
          <ac:spMkLst>
            <pc:docMk/>
            <pc:sldMk cId="1153046493" sldId="513"/>
            <ac:spMk id="9218" creationId="{00000000-0000-0000-0000-000000000000}"/>
          </ac:spMkLst>
        </pc:spChg>
      </pc:sldChg>
      <pc:sldChg chg="modSp add mod ord">
        <pc:chgData name="Jonathan Wörn" userId="41af8b3f-f7bc-4ff0-b659-015f66e39a39" providerId="ADAL" clId="{EB8C9DE8-946C-41B4-8CCD-7C30150FF9FA}" dt="2023-02-26T09:22:59.553" v="104" actId="20577"/>
        <pc:sldMkLst>
          <pc:docMk/>
          <pc:sldMk cId="752245756" sldId="514"/>
        </pc:sldMkLst>
        <pc:spChg chg="mod">
          <ac:chgData name="Jonathan Wörn" userId="41af8b3f-f7bc-4ff0-b659-015f66e39a39" providerId="ADAL" clId="{EB8C9DE8-946C-41B4-8CCD-7C30150FF9FA}" dt="2023-02-26T09:22:56.294" v="97" actId="6549"/>
          <ac:spMkLst>
            <pc:docMk/>
            <pc:sldMk cId="752245756" sldId="514"/>
            <ac:spMk id="2" creationId="{00000000-0000-0000-0000-000000000000}"/>
          </ac:spMkLst>
        </pc:spChg>
        <pc:spChg chg="mod">
          <ac:chgData name="Jonathan Wörn" userId="41af8b3f-f7bc-4ff0-b659-015f66e39a39" providerId="ADAL" clId="{EB8C9DE8-946C-41B4-8CCD-7C30150FF9FA}" dt="2023-02-26T09:22:59.553" v="104" actId="20577"/>
          <ac:spMkLst>
            <pc:docMk/>
            <pc:sldMk cId="752245756" sldId="514"/>
            <ac:spMk id="9218" creationId="{00000000-0000-0000-0000-000000000000}"/>
          </ac:spMkLst>
        </pc:spChg>
      </pc:sldChg>
      <pc:sldChg chg="modSp add mod ord">
        <pc:chgData name="Jonathan Wörn" userId="41af8b3f-f7bc-4ff0-b659-015f66e39a39" providerId="ADAL" clId="{EB8C9DE8-946C-41B4-8CCD-7C30150FF9FA}" dt="2023-02-26T10:29:20.129" v="456" actId="20577"/>
        <pc:sldMkLst>
          <pc:docMk/>
          <pc:sldMk cId="1303769026" sldId="515"/>
        </pc:sldMkLst>
        <pc:spChg chg="mod">
          <ac:chgData name="Jonathan Wörn" userId="41af8b3f-f7bc-4ff0-b659-015f66e39a39" providerId="ADAL" clId="{EB8C9DE8-946C-41B4-8CCD-7C30150FF9FA}" dt="2023-02-26T10:29:20.129" v="456" actId="20577"/>
          <ac:spMkLst>
            <pc:docMk/>
            <pc:sldMk cId="1303769026" sldId="515"/>
            <ac:spMk id="9218" creationId="{00000000-0000-0000-0000-000000000000}"/>
          </ac:spMkLst>
        </pc:spChg>
      </pc:sldChg>
      <pc:sldChg chg="addSp delSp modSp add mod ord modAnim">
        <pc:chgData name="Jonathan Wörn" userId="41af8b3f-f7bc-4ff0-b659-015f66e39a39" providerId="ADAL" clId="{EB8C9DE8-946C-41B4-8CCD-7C30150FF9FA}" dt="2023-02-26T10:07:11.296" v="321" actId="1035"/>
        <pc:sldMkLst>
          <pc:docMk/>
          <pc:sldMk cId="3891587547" sldId="516"/>
        </pc:sldMkLst>
        <pc:spChg chg="add del mod">
          <ac:chgData name="Jonathan Wörn" userId="41af8b3f-f7bc-4ff0-b659-015f66e39a39" providerId="ADAL" clId="{EB8C9DE8-946C-41B4-8CCD-7C30150FF9FA}" dt="2023-02-26T09:59:18.836" v="240" actId="478"/>
          <ac:spMkLst>
            <pc:docMk/>
            <pc:sldMk cId="3891587547" sldId="516"/>
            <ac:spMk id="8" creationId="{002E81AE-E046-4EE1-BEEB-D08626082739}"/>
          </ac:spMkLst>
        </pc:spChg>
        <pc:spChg chg="add del mod">
          <ac:chgData name="Jonathan Wörn" userId="41af8b3f-f7bc-4ff0-b659-015f66e39a39" providerId="ADAL" clId="{EB8C9DE8-946C-41B4-8CCD-7C30150FF9FA}" dt="2023-02-26T10:05:02.799" v="280" actId="478"/>
          <ac:spMkLst>
            <pc:docMk/>
            <pc:sldMk cId="3891587547" sldId="516"/>
            <ac:spMk id="16" creationId="{5E532AA5-0315-47F6-878C-6BCB5FFAACCD}"/>
          </ac:spMkLst>
        </pc:spChg>
        <pc:spChg chg="add mod">
          <ac:chgData name="Jonathan Wörn" userId="41af8b3f-f7bc-4ff0-b659-015f66e39a39" providerId="ADAL" clId="{EB8C9DE8-946C-41B4-8CCD-7C30150FF9FA}" dt="2023-02-26T10:07:06.265" v="318" actId="207"/>
          <ac:spMkLst>
            <pc:docMk/>
            <pc:sldMk cId="3891587547" sldId="516"/>
            <ac:spMk id="18" creationId="{406C6C47-EDF2-4899-B4A6-58AEB4B198FB}"/>
          </ac:spMkLst>
        </pc:spChg>
        <pc:spChg chg="mod">
          <ac:chgData name="Jonathan Wörn" userId="41af8b3f-f7bc-4ff0-b659-015f66e39a39" providerId="ADAL" clId="{EB8C9DE8-946C-41B4-8CCD-7C30150FF9FA}" dt="2023-02-26T09:55:02.801" v="231" actId="20577"/>
          <ac:spMkLst>
            <pc:docMk/>
            <pc:sldMk cId="3891587547" sldId="516"/>
            <ac:spMk id="27653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09:59:16.892" v="239" actId="478"/>
          <ac:spMkLst>
            <pc:docMk/>
            <pc:sldMk cId="3891587547" sldId="516"/>
            <ac:spMk id="27654" creationId="{00000000-0000-0000-0000-000000000000}"/>
          </ac:spMkLst>
        </pc:spChg>
        <pc:picChg chg="add del mod">
          <ac:chgData name="Jonathan Wörn" userId="41af8b3f-f7bc-4ff0-b659-015f66e39a39" providerId="ADAL" clId="{EB8C9DE8-946C-41B4-8CCD-7C30150FF9FA}" dt="2023-02-26T09:58:56.789" v="235" actId="478"/>
          <ac:picMkLst>
            <pc:docMk/>
            <pc:sldMk cId="3891587547" sldId="516"/>
            <ac:picMk id="5" creationId="{B3D461C3-9B67-44ED-9935-FFEED2D1BBBD}"/>
          </ac:picMkLst>
        </pc:picChg>
        <pc:picChg chg="add mod">
          <ac:chgData name="Jonathan Wörn" userId="41af8b3f-f7bc-4ff0-b659-015f66e39a39" providerId="ADAL" clId="{EB8C9DE8-946C-41B4-8CCD-7C30150FF9FA}" dt="2023-02-26T10:07:11.296" v="321" actId="1035"/>
          <ac:picMkLst>
            <pc:docMk/>
            <pc:sldMk cId="3891587547" sldId="516"/>
            <ac:picMk id="7" creationId="{7317CA99-17B1-4575-9927-A4BC538C307F}"/>
          </ac:picMkLst>
        </pc:picChg>
        <pc:picChg chg="add del mod">
          <ac:chgData name="Jonathan Wörn" userId="41af8b3f-f7bc-4ff0-b659-015f66e39a39" providerId="ADAL" clId="{EB8C9DE8-946C-41B4-8CCD-7C30150FF9FA}" dt="2023-02-26T10:05:01.486" v="279" actId="478"/>
          <ac:picMkLst>
            <pc:docMk/>
            <pc:sldMk cId="3891587547" sldId="516"/>
            <ac:picMk id="10" creationId="{FD2ABE70-0509-4CC6-B7BB-2D7A7D62511D}"/>
          </ac:picMkLst>
        </pc:picChg>
        <pc:picChg chg="del">
          <ac:chgData name="Jonathan Wörn" userId="41af8b3f-f7bc-4ff0-b659-015f66e39a39" providerId="ADAL" clId="{EB8C9DE8-946C-41B4-8CCD-7C30150FF9FA}" dt="2023-02-26T09:56:40.585" v="232" actId="478"/>
          <ac:picMkLst>
            <pc:docMk/>
            <pc:sldMk cId="3891587547" sldId="516"/>
            <ac:picMk id="2050" creationId="{00000000-0000-0000-0000-000000000000}"/>
          </ac:picMkLst>
        </pc:picChg>
      </pc:sldChg>
      <pc:sldChg chg="delSp modSp add mod">
        <pc:chgData name="Jonathan Wörn" userId="41af8b3f-f7bc-4ff0-b659-015f66e39a39" providerId="ADAL" clId="{EB8C9DE8-946C-41B4-8CCD-7C30150FF9FA}" dt="2023-02-26T10:05:39.757" v="287" actId="14100"/>
        <pc:sldMkLst>
          <pc:docMk/>
          <pc:sldMk cId="1502496156" sldId="517"/>
        </pc:sldMkLst>
        <pc:spChg chg="mod">
          <ac:chgData name="Jonathan Wörn" userId="41af8b3f-f7bc-4ff0-b659-015f66e39a39" providerId="ADAL" clId="{EB8C9DE8-946C-41B4-8CCD-7C30150FF9FA}" dt="2023-02-26T10:05:39.757" v="287" actId="14100"/>
          <ac:spMkLst>
            <pc:docMk/>
            <pc:sldMk cId="1502496156" sldId="517"/>
            <ac:spMk id="16" creationId="{5E532AA5-0315-47F6-878C-6BCB5FFAACCD}"/>
          </ac:spMkLst>
        </pc:spChg>
        <pc:spChg chg="del">
          <ac:chgData name="Jonathan Wörn" userId="41af8b3f-f7bc-4ff0-b659-015f66e39a39" providerId="ADAL" clId="{EB8C9DE8-946C-41B4-8CCD-7C30150FF9FA}" dt="2023-02-26T10:04:31.434" v="270" actId="478"/>
          <ac:spMkLst>
            <pc:docMk/>
            <pc:sldMk cId="1502496156" sldId="517"/>
            <ac:spMk id="18" creationId="{406C6C47-EDF2-4899-B4A6-58AEB4B198FB}"/>
          </ac:spMkLst>
        </pc:spChg>
        <pc:picChg chg="del">
          <ac:chgData name="Jonathan Wörn" userId="41af8b3f-f7bc-4ff0-b659-015f66e39a39" providerId="ADAL" clId="{EB8C9DE8-946C-41B4-8CCD-7C30150FF9FA}" dt="2023-02-26T10:04:29.682" v="269" actId="478"/>
          <ac:picMkLst>
            <pc:docMk/>
            <pc:sldMk cId="1502496156" sldId="517"/>
            <ac:picMk id="7" creationId="{7317CA99-17B1-4575-9927-A4BC538C307F}"/>
          </ac:picMkLst>
        </pc:picChg>
        <pc:picChg chg="mod">
          <ac:chgData name="Jonathan Wörn" userId="41af8b3f-f7bc-4ff0-b659-015f66e39a39" providerId="ADAL" clId="{EB8C9DE8-946C-41B4-8CCD-7C30150FF9FA}" dt="2023-02-26T10:04:42.689" v="274" actId="1076"/>
          <ac:picMkLst>
            <pc:docMk/>
            <pc:sldMk cId="1502496156" sldId="517"/>
            <ac:picMk id="10" creationId="{FD2ABE70-0509-4CC6-B7BB-2D7A7D62511D}"/>
          </ac:picMkLst>
        </pc:picChg>
      </pc:sldChg>
      <pc:sldChg chg="addSp delSp modSp add del mod delAnim modAnim">
        <pc:chgData name="Jonathan Wörn" userId="41af8b3f-f7bc-4ff0-b659-015f66e39a39" providerId="ADAL" clId="{EB8C9DE8-946C-41B4-8CCD-7C30150FF9FA}" dt="2023-02-26T11:01:10.141" v="531" actId="47"/>
        <pc:sldMkLst>
          <pc:docMk/>
          <pc:sldMk cId="3618404538" sldId="518"/>
        </pc:sldMkLst>
        <pc:spChg chg="mod">
          <ac:chgData name="Jonathan Wörn" userId="41af8b3f-f7bc-4ff0-b659-015f66e39a39" providerId="ADAL" clId="{EB8C9DE8-946C-41B4-8CCD-7C30150FF9FA}" dt="2023-02-26T10:11:00.860" v="329" actId="20577"/>
          <ac:spMkLst>
            <pc:docMk/>
            <pc:sldMk cId="3618404538" sldId="518"/>
            <ac:spMk id="7" creationId="{00000000-0000-0000-0000-000000000000}"/>
          </ac:spMkLst>
        </pc:spChg>
        <pc:spChg chg="mod">
          <ac:chgData name="Jonathan Wörn" userId="41af8b3f-f7bc-4ff0-b659-015f66e39a39" providerId="ADAL" clId="{EB8C9DE8-946C-41B4-8CCD-7C30150FF9FA}" dt="2023-02-26T10:15:19.460" v="383" actId="20577"/>
          <ac:spMkLst>
            <pc:docMk/>
            <pc:sldMk cId="3618404538" sldId="518"/>
            <ac:spMk id="8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15:01.866" v="366" actId="478"/>
          <ac:spMkLst>
            <pc:docMk/>
            <pc:sldMk cId="3618404538" sldId="518"/>
            <ac:spMk id="9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15:23.231" v="384" actId="478"/>
          <ac:spMkLst>
            <pc:docMk/>
            <pc:sldMk cId="3618404538" sldId="518"/>
            <ac:spMk id="13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15:24.696" v="385" actId="478"/>
          <ac:spMkLst>
            <pc:docMk/>
            <pc:sldMk cId="3618404538" sldId="518"/>
            <ac:spMk id="14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15:25.878" v="386" actId="478"/>
          <ac:spMkLst>
            <pc:docMk/>
            <pc:sldMk cId="3618404538" sldId="518"/>
            <ac:spMk id="15" creationId="{00000000-0000-0000-0000-000000000000}"/>
          </ac:spMkLst>
        </pc:spChg>
        <pc:spChg chg="add del">
          <ac:chgData name="Jonathan Wörn" userId="41af8b3f-f7bc-4ff0-b659-015f66e39a39" providerId="ADAL" clId="{EB8C9DE8-946C-41B4-8CCD-7C30150FF9FA}" dt="2023-02-26T10:17:28.208" v="396" actId="22"/>
          <ac:spMkLst>
            <pc:docMk/>
            <pc:sldMk cId="3618404538" sldId="518"/>
            <ac:spMk id="16" creationId="{86AA318E-9DD6-45AD-9780-3384E8B0CAF5}"/>
          </ac:spMkLst>
        </pc:spChg>
        <pc:spChg chg="add mod">
          <ac:chgData name="Jonathan Wörn" userId="41af8b3f-f7bc-4ff0-b659-015f66e39a39" providerId="ADAL" clId="{EB8C9DE8-946C-41B4-8CCD-7C30150FF9FA}" dt="2023-02-26T10:18:14.532" v="412" actId="1036"/>
          <ac:spMkLst>
            <pc:docMk/>
            <pc:sldMk cId="3618404538" sldId="518"/>
            <ac:spMk id="17" creationId="{3B2CEA5C-DFBF-4057-9578-5862F0171600}"/>
          </ac:spMkLst>
        </pc:spChg>
        <pc:spChg chg="add mod">
          <ac:chgData name="Jonathan Wörn" userId="41af8b3f-f7bc-4ff0-b659-015f66e39a39" providerId="ADAL" clId="{EB8C9DE8-946C-41B4-8CCD-7C30150FF9FA}" dt="2023-02-26T10:18:03.709" v="400" actId="1076"/>
          <ac:spMkLst>
            <pc:docMk/>
            <pc:sldMk cId="3618404538" sldId="518"/>
            <ac:spMk id="18" creationId="{904EB43D-9AFF-48AA-9BE1-6856A19D2A74}"/>
          </ac:spMkLst>
        </pc:spChg>
        <pc:spChg chg="add mod">
          <ac:chgData name="Jonathan Wörn" userId="41af8b3f-f7bc-4ff0-b659-015f66e39a39" providerId="ADAL" clId="{EB8C9DE8-946C-41B4-8CCD-7C30150FF9FA}" dt="2023-02-26T10:18:03.709" v="400" actId="1076"/>
          <ac:spMkLst>
            <pc:docMk/>
            <pc:sldMk cId="3618404538" sldId="518"/>
            <ac:spMk id="19" creationId="{906555BD-7B72-4054-AAFA-75DCD7238E84}"/>
          </ac:spMkLst>
        </pc:spChg>
        <pc:spChg chg="add mod">
          <ac:chgData name="Jonathan Wörn" userId="41af8b3f-f7bc-4ff0-b659-015f66e39a39" providerId="ADAL" clId="{EB8C9DE8-946C-41B4-8CCD-7C30150FF9FA}" dt="2023-02-26T10:18:03.709" v="400" actId="1076"/>
          <ac:spMkLst>
            <pc:docMk/>
            <pc:sldMk cId="3618404538" sldId="518"/>
            <ac:spMk id="20" creationId="{88101B19-56F9-4045-B4DC-34C5F7895502}"/>
          </ac:spMkLst>
        </pc:spChg>
        <pc:spChg chg="add mod">
          <ac:chgData name="Jonathan Wörn" userId="41af8b3f-f7bc-4ff0-b659-015f66e39a39" providerId="ADAL" clId="{EB8C9DE8-946C-41B4-8CCD-7C30150FF9FA}" dt="2023-02-26T10:18:08.641" v="406" actId="1036"/>
          <ac:spMkLst>
            <pc:docMk/>
            <pc:sldMk cId="3618404538" sldId="518"/>
            <ac:spMk id="21" creationId="{4479B068-9662-4D1D-B76F-B4DA92A46C5B}"/>
          </ac:spMkLst>
        </pc:spChg>
        <pc:picChg chg="add mod">
          <ac:chgData name="Jonathan Wörn" userId="41af8b3f-f7bc-4ff0-b659-015f66e39a39" providerId="ADAL" clId="{EB8C9DE8-946C-41B4-8CCD-7C30150FF9FA}" dt="2023-02-26T11:00:50.697" v="525" actId="14100"/>
          <ac:picMkLst>
            <pc:docMk/>
            <pc:sldMk cId="3618404538" sldId="518"/>
            <ac:picMk id="3" creationId="{DD9E1F62-195B-4B90-9C34-4B4B2B10004F}"/>
          </ac:picMkLst>
        </pc:picChg>
        <pc:picChg chg="add del mod">
          <ac:chgData name="Jonathan Wörn" userId="41af8b3f-f7bc-4ff0-b659-015f66e39a39" providerId="ADAL" clId="{EB8C9DE8-946C-41B4-8CCD-7C30150FF9FA}" dt="2023-02-26T11:00:45.843" v="523" actId="478"/>
          <ac:picMkLst>
            <pc:docMk/>
            <pc:sldMk cId="3618404538" sldId="518"/>
            <ac:picMk id="6" creationId="{2540116E-98E3-4E2E-AD8C-883AD5A0C800}"/>
          </ac:picMkLst>
        </pc:picChg>
        <pc:picChg chg="del">
          <ac:chgData name="Jonathan Wörn" userId="41af8b3f-f7bc-4ff0-b659-015f66e39a39" providerId="ADAL" clId="{EB8C9DE8-946C-41B4-8CCD-7C30150FF9FA}" dt="2023-02-26T10:14:23.453" v="359" actId="478"/>
          <ac:picMkLst>
            <pc:docMk/>
            <pc:sldMk cId="3618404538" sldId="518"/>
            <ac:picMk id="1027" creationId="{00000000-0000-0000-0000-000000000000}"/>
          </ac:picMkLst>
        </pc:picChg>
        <pc:picChg chg="del">
          <ac:chgData name="Jonathan Wörn" userId="41af8b3f-f7bc-4ff0-b659-015f66e39a39" providerId="ADAL" clId="{EB8C9DE8-946C-41B4-8CCD-7C30150FF9FA}" dt="2023-02-26T10:14:59.237" v="365" actId="478"/>
          <ac:picMkLst>
            <pc:docMk/>
            <pc:sldMk cId="3618404538" sldId="518"/>
            <ac:picMk id="1029" creationId="{00000000-0000-0000-0000-000000000000}"/>
          </ac:picMkLst>
        </pc:picChg>
      </pc:sldChg>
      <pc:sldChg chg="addSp delSp modSp add mod">
        <pc:chgData name="Jonathan Wörn" userId="41af8b3f-f7bc-4ff0-b659-015f66e39a39" providerId="ADAL" clId="{EB8C9DE8-946C-41B4-8CCD-7C30150FF9FA}" dt="2023-02-26T11:01:02.294" v="530" actId="167"/>
        <pc:sldMkLst>
          <pc:docMk/>
          <pc:sldMk cId="4218002629" sldId="519"/>
        </pc:sldMkLst>
        <pc:spChg chg="mod">
          <ac:chgData name="Jonathan Wörn" userId="41af8b3f-f7bc-4ff0-b659-015f66e39a39" providerId="ADAL" clId="{EB8C9DE8-946C-41B4-8CCD-7C30150FF9FA}" dt="2023-02-26T10:21:23.725" v="429" actId="1038"/>
          <ac:spMkLst>
            <pc:docMk/>
            <pc:sldMk cId="4218002629" sldId="519"/>
            <ac:spMk id="17" creationId="{3B2CEA5C-DFBF-4057-9578-5862F0171600}"/>
          </ac:spMkLst>
        </pc:spChg>
        <pc:spChg chg="mod">
          <ac:chgData name="Jonathan Wörn" userId="41af8b3f-f7bc-4ff0-b659-015f66e39a39" providerId="ADAL" clId="{EB8C9DE8-946C-41B4-8CCD-7C30150FF9FA}" dt="2023-02-26T10:21:23.725" v="429" actId="1038"/>
          <ac:spMkLst>
            <pc:docMk/>
            <pc:sldMk cId="4218002629" sldId="519"/>
            <ac:spMk id="18" creationId="{904EB43D-9AFF-48AA-9BE1-6856A19D2A74}"/>
          </ac:spMkLst>
        </pc:spChg>
        <pc:spChg chg="mod">
          <ac:chgData name="Jonathan Wörn" userId="41af8b3f-f7bc-4ff0-b659-015f66e39a39" providerId="ADAL" clId="{EB8C9DE8-946C-41B4-8CCD-7C30150FF9FA}" dt="2023-02-26T10:21:23.725" v="429" actId="1038"/>
          <ac:spMkLst>
            <pc:docMk/>
            <pc:sldMk cId="4218002629" sldId="519"/>
            <ac:spMk id="19" creationId="{906555BD-7B72-4054-AAFA-75DCD7238E84}"/>
          </ac:spMkLst>
        </pc:spChg>
        <pc:spChg chg="mod">
          <ac:chgData name="Jonathan Wörn" userId="41af8b3f-f7bc-4ff0-b659-015f66e39a39" providerId="ADAL" clId="{EB8C9DE8-946C-41B4-8CCD-7C30150FF9FA}" dt="2023-02-26T10:21:23.725" v="429" actId="1038"/>
          <ac:spMkLst>
            <pc:docMk/>
            <pc:sldMk cId="4218002629" sldId="519"/>
            <ac:spMk id="20" creationId="{88101B19-56F9-4045-B4DC-34C5F7895502}"/>
          </ac:spMkLst>
        </pc:spChg>
        <pc:spChg chg="mod">
          <ac:chgData name="Jonathan Wörn" userId="41af8b3f-f7bc-4ff0-b659-015f66e39a39" providerId="ADAL" clId="{EB8C9DE8-946C-41B4-8CCD-7C30150FF9FA}" dt="2023-02-26T10:21:23.725" v="429" actId="1038"/>
          <ac:spMkLst>
            <pc:docMk/>
            <pc:sldMk cId="4218002629" sldId="519"/>
            <ac:spMk id="21" creationId="{4479B068-9662-4D1D-B76F-B4DA92A46C5B}"/>
          </ac:spMkLst>
        </pc:spChg>
        <pc:picChg chg="add mod ord">
          <ac:chgData name="Jonathan Wörn" userId="41af8b3f-f7bc-4ff0-b659-015f66e39a39" providerId="ADAL" clId="{EB8C9DE8-946C-41B4-8CCD-7C30150FF9FA}" dt="2023-02-26T11:01:02.294" v="530" actId="167"/>
          <ac:picMkLst>
            <pc:docMk/>
            <pc:sldMk cId="4218002629" sldId="519"/>
            <ac:picMk id="3" creationId="{008F0D7F-5AA5-42EB-A834-92117FA0A35F}"/>
          </ac:picMkLst>
        </pc:picChg>
        <pc:picChg chg="del mod">
          <ac:chgData name="Jonathan Wörn" userId="41af8b3f-f7bc-4ff0-b659-015f66e39a39" providerId="ADAL" clId="{EB8C9DE8-946C-41B4-8CCD-7C30150FF9FA}" dt="2023-02-26T11:00:54.184" v="526" actId="478"/>
          <ac:picMkLst>
            <pc:docMk/>
            <pc:sldMk cId="4218002629" sldId="519"/>
            <ac:picMk id="6" creationId="{2540116E-98E3-4E2E-AD8C-883AD5A0C800}"/>
          </ac:picMkLst>
        </pc:picChg>
        <pc:picChg chg="add del mod modCrop">
          <ac:chgData name="Jonathan Wörn" userId="41af8b3f-f7bc-4ff0-b659-015f66e39a39" providerId="ADAL" clId="{EB8C9DE8-946C-41B4-8CCD-7C30150FF9FA}" dt="2023-02-26T10:21:03.823" v="418" actId="478"/>
          <ac:picMkLst>
            <pc:docMk/>
            <pc:sldMk cId="4218002629" sldId="519"/>
            <ac:picMk id="9" creationId="{1799FF5E-2CCD-4699-8ECD-120612FCA442}"/>
          </ac:picMkLst>
        </pc:picChg>
      </pc:sldChg>
      <pc:sldChg chg="addSp delSp modSp add mod ord delAnim">
        <pc:chgData name="Jonathan Wörn" userId="41af8b3f-f7bc-4ff0-b659-015f66e39a39" providerId="ADAL" clId="{EB8C9DE8-946C-41B4-8CCD-7C30150FF9FA}" dt="2023-02-26T11:00:08.693" v="522" actId="1076"/>
        <pc:sldMkLst>
          <pc:docMk/>
          <pc:sldMk cId="555549872" sldId="520"/>
        </pc:sldMkLst>
        <pc:spChg chg="mod">
          <ac:chgData name="Jonathan Wörn" userId="41af8b3f-f7bc-4ff0-b659-015f66e39a39" providerId="ADAL" clId="{EB8C9DE8-946C-41B4-8CCD-7C30150FF9FA}" dt="2023-02-26T10:59:54.957" v="518" actId="20577"/>
          <ac:spMkLst>
            <pc:docMk/>
            <pc:sldMk cId="555549872" sldId="520"/>
            <ac:spMk id="8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1:00:01.128" v="519" actId="478"/>
          <ac:spMkLst>
            <pc:docMk/>
            <pc:sldMk cId="555549872" sldId="520"/>
            <ac:spMk id="17" creationId="{3B2CEA5C-DFBF-4057-9578-5862F0171600}"/>
          </ac:spMkLst>
        </pc:spChg>
        <pc:spChg chg="del">
          <ac:chgData name="Jonathan Wörn" userId="41af8b3f-f7bc-4ff0-b659-015f66e39a39" providerId="ADAL" clId="{EB8C9DE8-946C-41B4-8CCD-7C30150FF9FA}" dt="2023-02-26T11:00:01.128" v="519" actId="478"/>
          <ac:spMkLst>
            <pc:docMk/>
            <pc:sldMk cId="555549872" sldId="520"/>
            <ac:spMk id="18" creationId="{904EB43D-9AFF-48AA-9BE1-6856A19D2A74}"/>
          </ac:spMkLst>
        </pc:spChg>
        <pc:spChg chg="del">
          <ac:chgData name="Jonathan Wörn" userId="41af8b3f-f7bc-4ff0-b659-015f66e39a39" providerId="ADAL" clId="{EB8C9DE8-946C-41B4-8CCD-7C30150FF9FA}" dt="2023-02-26T11:00:01.128" v="519" actId="478"/>
          <ac:spMkLst>
            <pc:docMk/>
            <pc:sldMk cId="555549872" sldId="520"/>
            <ac:spMk id="19" creationId="{906555BD-7B72-4054-AAFA-75DCD7238E84}"/>
          </ac:spMkLst>
        </pc:spChg>
        <pc:spChg chg="del">
          <ac:chgData name="Jonathan Wörn" userId="41af8b3f-f7bc-4ff0-b659-015f66e39a39" providerId="ADAL" clId="{EB8C9DE8-946C-41B4-8CCD-7C30150FF9FA}" dt="2023-02-26T11:00:01.128" v="519" actId="478"/>
          <ac:spMkLst>
            <pc:docMk/>
            <pc:sldMk cId="555549872" sldId="520"/>
            <ac:spMk id="20" creationId="{88101B19-56F9-4045-B4DC-34C5F7895502}"/>
          </ac:spMkLst>
        </pc:spChg>
        <pc:spChg chg="del">
          <ac:chgData name="Jonathan Wörn" userId="41af8b3f-f7bc-4ff0-b659-015f66e39a39" providerId="ADAL" clId="{EB8C9DE8-946C-41B4-8CCD-7C30150FF9FA}" dt="2023-02-26T11:00:01.128" v="519" actId="478"/>
          <ac:spMkLst>
            <pc:docMk/>
            <pc:sldMk cId="555549872" sldId="520"/>
            <ac:spMk id="21" creationId="{4479B068-9662-4D1D-B76F-B4DA92A46C5B}"/>
          </ac:spMkLst>
        </pc:spChg>
        <pc:picChg chg="add del mod">
          <ac:chgData name="Jonathan Wörn" userId="41af8b3f-f7bc-4ff0-b659-015f66e39a39" providerId="ADAL" clId="{EB8C9DE8-946C-41B4-8CCD-7C30150FF9FA}" dt="2023-02-26T11:00:01.128" v="519" actId="478"/>
          <ac:picMkLst>
            <pc:docMk/>
            <pc:sldMk cId="555549872" sldId="520"/>
            <ac:picMk id="3" creationId="{E4051EF4-9C91-49CF-B965-84D31670EFDE}"/>
          </ac:picMkLst>
        </pc:picChg>
        <pc:picChg chg="del">
          <ac:chgData name="Jonathan Wörn" userId="41af8b3f-f7bc-4ff0-b659-015f66e39a39" providerId="ADAL" clId="{EB8C9DE8-946C-41B4-8CCD-7C30150FF9FA}" dt="2023-02-26T10:53:12.807" v="510" actId="478"/>
          <ac:picMkLst>
            <pc:docMk/>
            <pc:sldMk cId="555549872" sldId="520"/>
            <ac:picMk id="6" creationId="{2540116E-98E3-4E2E-AD8C-883AD5A0C800}"/>
          </ac:picMkLst>
        </pc:picChg>
        <pc:picChg chg="add mod">
          <ac:chgData name="Jonathan Wörn" userId="41af8b3f-f7bc-4ff0-b659-015f66e39a39" providerId="ADAL" clId="{EB8C9DE8-946C-41B4-8CCD-7C30150FF9FA}" dt="2023-02-26T11:00:08.693" v="522" actId="1076"/>
          <ac:picMkLst>
            <pc:docMk/>
            <pc:sldMk cId="555549872" sldId="520"/>
            <ac:picMk id="9" creationId="{16E02223-B8C8-4DFE-9601-EB29FC755199}"/>
          </ac:picMkLst>
        </pc:picChg>
      </pc:sldChg>
      <pc:sldMasterChg chg="delSp mod modSldLayout">
        <pc:chgData name="Jonathan Wörn" userId="41af8b3f-f7bc-4ff0-b659-015f66e39a39" providerId="ADAL" clId="{EB8C9DE8-946C-41B4-8CCD-7C30150FF9FA}" dt="2023-02-26T10:41:25.468" v="491" actId="478"/>
        <pc:sldMasterMkLst>
          <pc:docMk/>
          <pc:sldMasterMk cId="0" sldId="2147483652"/>
        </pc:sldMasterMkLst>
        <pc:spChg chg="del">
          <ac:chgData name="Jonathan Wörn" userId="41af8b3f-f7bc-4ff0-b659-015f66e39a39" providerId="ADAL" clId="{EB8C9DE8-946C-41B4-8CCD-7C30150FF9FA}" dt="2023-02-26T10:38:26.190" v="469" actId="478"/>
          <ac:spMkLst>
            <pc:docMk/>
            <pc:sldMasterMk cId="0" sldId="2147483652"/>
            <ac:spMk id="169990" creationId="{00000000-0000-0000-0000-000000000000}"/>
          </ac:spMkLst>
        </pc:spChg>
        <pc:spChg chg="del">
          <ac:chgData name="Jonathan Wörn" userId="41af8b3f-f7bc-4ff0-b659-015f66e39a39" providerId="ADAL" clId="{EB8C9DE8-946C-41B4-8CCD-7C30150FF9FA}" dt="2023-02-26T10:38:27.376" v="470" actId="478"/>
          <ac:spMkLst>
            <pc:docMk/>
            <pc:sldMasterMk cId="0" sldId="2147483652"/>
            <ac:spMk id="169991" creationId="{00000000-0000-0000-0000-000000000000}"/>
          </ac:spMkLst>
        </pc:spChg>
        <pc:sldLayoutChg chg="delSp mod">
          <pc:chgData name="Jonathan Wörn" userId="41af8b3f-f7bc-4ff0-b659-015f66e39a39" providerId="ADAL" clId="{EB8C9DE8-946C-41B4-8CCD-7C30150FF9FA}" dt="2023-02-26T10:39:31.804" v="479" actId="478"/>
          <pc:sldLayoutMkLst>
            <pc:docMk/>
            <pc:sldMasterMk cId="0" sldId="2147483652"/>
            <pc:sldLayoutMk cId="3956228316" sldId="2147483653"/>
          </pc:sldLayoutMkLst>
          <pc:spChg chg="del">
            <ac:chgData name="Jonathan Wörn" userId="41af8b3f-f7bc-4ff0-b659-015f66e39a39" providerId="ADAL" clId="{EB8C9DE8-946C-41B4-8CCD-7C30150FF9FA}" dt="2023-02-26T10:39:30.573" v="478" actId="478"/>
            <ac:spMkLst>
              <pc:docMk/>
              <pc:sldMasterMk cId="0" sldId="2147483652"/>
              <pc:sldLayoutMk cId="3956228316" sldId="2147483653"/>
              <ac:spMk id="4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39:31.804" v="479" actId="478"/>
            <ac:spMkLst>
              <pc:docMk/>
              <pc:sldMasterMk cId="0" sldId="2147483652"/>
              <pc:sldLayoutMk cId="3956228316" sldId="2147483653"/>
              <ac:spMk id="5" creationId="{00000000-0000-0000-0000-000000000000}"/>
            </ac:spMkLst>
          </pc:spChg>
        </pc:sldLayoutChg>
        <pc:sldLayoutChg chg="addSp delSp modSp mod">
          <pc:chgData name="Jonathan Wörn" userId="41af8b3f-f7bc-4ff0-b659-015f66e39a39" providerId="ADAL" clId="{EB8C9DE8-946C-41B4-8CCD-7C30150FF9FA}" dt="2023-02-26T10:38:41.945" v="475" actId="478"/>
          <pc:sldLayoutMkLst>
            <pc:docMk/>
            <pc:sldMasterMk cId="0" sldId="2147483652"/>
            <pc:sldLayoutMk cId="858771709" sldId="2147483654"/>
          </pc:sldLayoutMkLst>
          <pc:spChg chg="add del">
            <ac:chgData name="Jonathan Wörn" userId="41af8b3f-f7bc-4ff0-b659-015f66e39a39" providerId="ADAL" clId="{EB8C9DE8-946C-41B4-8CCD-7C30150FF9FA}" dt="2023-02-26T10:38:35.757" v="472" actId="478"/>
            <ac:spMkLst>
              <pc:docMk/>
              <pc:sldMasterMk cId="0" sldId="2147483652"/>
              <pc:sldLayoutMk cId="858771709" sldId="2147483654"/>
              <ac:spMk id="3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38:38.667" v="473" actId="478"/>
            <ac:spMkLst>
              <pc:docMk/>
              <pc:sldMasterMk cId="0" sldId="2147483652"/>
              <pc:sldLayoutMk cId="858771709" sldId="2147483654"/>
              <ac:spMk id="4" creationId="{00000000-0000-0000-0000-000000000000}"/>
            </ac:spMkLst>
          </pc:spChg>
          <pc:spChg chg="del mod">
            <ac:chgData name="Jonathan Wörn" userId="41af8b3f-f7bc-4ff0-b659-015f66e39a39" providerId="ADAL" clId="{EB8C9DE8-946C-41B4-8CCD-7C30150FF9FA}" dt="2023-02-26T10:38:41.945" v="475" actId="478"/>
            <ac:spMkLst>
              <pc:docMk/>
              <pc:sldMasterMk cId="0" sldId="2147483652"/>
              <pc:sldLayoutMk cId="858771709" sldId="2147483654"/>
              <ac:spMk id="5" creationId="{00000000-0000-0000-0000-000000000000}"/>
            </ac:spMkLst>
          </pc:spChg>
        </pc:sldLayoutChg>
        <pc:sldLayoutChg chg="delSp mod">
          <pc:chgData name="Jonathan Wörn" userId="41af8b3f-f7bc-4ff0-b659-015f66e39a39" providerId="ADAL" clId="{EB8C9DE8-946C-41B4-8CCD-7C30150FF9FA}" dt="2023-02-26T10:38:45.810" v="477" actId="478"/>
          <pc:sldLayoutMkLst>
            <pc:docMk/>
            <pc:sldMasterMk cId="0" sldId="2147483652"/>
            <pc:sldLayoutMk cId="1867092326" sldId="2147483655"/>
          </pc:sldLayoutMkLst>
          <pc:spChg chg="del">
            <ac:chgData name="Jonathan Wörn" userId="41af8b3f-f7bc-4ff0-b659-015f66e39a39" providerId="ADAL" clId="{EB8C9DE8-946C-41B4-8CCD-7C30150FF9FA}" dt="2023-02-26T10:38:44.850" v="476" actId="478"/>
            <ac:spMkLst>
              <pc:docMk/>
              <pc:sldMasterMk cId="0" sldId="2147483652"/>
              <pc:sldLayoutMk cId="1867092326" sldId="2147483655"/>
              <ac:spMk id="4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38:45.810" v="477" actId="478"/>
            <ac:spMkLst>
              <pc:docMk/>
              <pc:sldMasterMk cId="0" sldId="2147483652"/>
              <pc:sldLayoutMk cId="1867092326" sldId="2147483655"/>
              <ac:spMk id="5" creationId="{00000000-0000-0000-0000-000000000000}"/>
            </ac:spMkLst>
          </pc:spChg>
        </pc:sldLayoutChg>
        <pc:sldLayoutChg chg="delSp mod">
          <pc:chgData name="Jonathan Wörn" userId="41af8b3f-f7bc-4ff0-b659-015f66e39a39" providerId="ADAL" clId="{EB8C9DE8-946C-41B4-8CCD-7C30150FF9FA}" dt="2023-02-26T10:39:37.699" v="481" actId="478"/>
          <pc:sldLayoutMkLst>
            <pc:docMk/>
            <pc:sldMasterMk cId="0" sldId="2147483652"/>
            <pc:sldLayoutMk cId="4051435023" sldId="2147483656"/>
          </pc:sldLayoutMkLst>
          <pc:spChg chg="del">
            <ac:chgData name="Jonathan Wörn" userId="41af8b3f-f7bc-4ff0-b659-015f66e39a39" providerId="ADAL" clId="{EB8C9DE8-946C-41B4-8CCD-7C30150FF9FA}" dt="2023-02-26T10:39:36.085" v="480" actId="478"/>
            <ac:spMkLst>
              <pc:docMk/>
              <pc:sldMasterMk cId="0" sldId="2147483652"/>
              <pc:sldLayoutMk cId="4051435023" sldId="2147483656"/>
              <ac:spMk id="5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39:37.699" v="481" actId="478"/>
            <ac:spMkLst>
              <pc:docMk/>
              <pc:sldMasterMk cId="0" sldId="2147483652"/>
              <pc:sldLayoutMk cId="4051435023" sldId="2147483656"/>
              <ac:spMk id="6" creationId="{00000000-0000-0000-0000-000000000000}"/>
            </ac:spMkLst>
          </pc:spChg>
        </pc:sldLayoutChg>
        <pc:sldLayoutChg chg="delSp mod">
          <pc:chgData name="Jonathan Wörn" userId="41af8b3f-f7bc-4ff0-b659-015f66e39a39" providerId="ADAL" clId="{EB8C9DE8-946C-41B4-8CCD-7C30150FF9FA}" dt="2023-02-26T10:39:41.647" v="483" actId="478"/>
          <pc:sldLayoutMkLst>
            <pc:docMk/>
            <pc:sldMasterMk cId="0" sldId="2147483652"/>
            <pc:sldLayoutMk cId="3216054166" sldId="2147483657"/>
          </pc:sldLayoutMkLst>
          <pc:spChg chg="del">
            <ac:chgData name="Jonathan Wörn" userId="41af8b3f-f7bc-4ff0-b659-015f66e39a39" providerId="ADAL" clId="{EB8C9DE8-946C-41B4-8CCD-7C30150FF9FA}" dt="2023-02-26T10:39:40.388" v="482" actId="478"/>
            <ac:spMkLst>
              <pc:docMk/>
              <pc:sldMasterMk cId="0" sldId="2147483652"/>
              <pc:sldLayoutMk cId="3216054166" sldId="2147483657"/>
              <ac:spMk id="7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39:41.647" v="483" actId="478"/>
            <ac:spMkLst>
              <pc:docMk/>
              <pc:sldMasterMk cId="0" sldId="2147483652"/>
              <pc:sldLayoutMk cId="3216054166" sldId="2147483657"/>
              <ac:spMk id="8" creationId="{00000000-0000-0000-0000-000000000000}"/>
            </ac:spMkLst>
          </pc:spChg>
        </pc:sldLayoutChg>
        <pc:sldLayoutChg chg="delSp mod">
          <pc:chgData name="Jonathan Wörn" userId="41af8b3f-f7bc-4ff0-b659-015f66e39a39" providerId="ADAL" clId="{EB8C9DE8-946C-41B4-8CCD-7C30150FF9FA}" dt="2023-02-26T10:38:15.826" v="466" actId="478"/>
          <pc:sldLayoutMkLst>
            <pc:docMk/>
            <pc:sldMasterMk cId="0" sldId="2147483652"/>
            <pc:sldLayoutMk cId="2176620610" sldId="2147483658"/>
          </pc:sldLayoutMkLst>
          <pc:spChg chg="del">
            <ac:chgData name="Jonathan Wörn" userId="41af8b3f-f7bc-4ff0-b659-015f66e39a39" providerId="ADAL" clId="{EB8C9DE8-946C-41B4-8CCD-7C30150FF9FA}" dt="2023-02-26T10:38:14.624" v="465" actId="478"/>
            <ac:spMkLst>
              <pc:docMk/>
              <pc:sldMasterMk cId="0" sldId="2147483652"/>
              <pc:sldLayoutMk cId="2176620610" sldId="2147483658"/>
              <ac:spMk id="3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38:15.826" v="466" actId="478"/>
            <ac:spMkLst>
              <pc:docMk/>
              <pc:sldMasterMk cId="0" sldId="2147483652"/>
              <pc:sldLayoutMk cId="2176620610" sldId="2147483658"/>
              <ac:spMk id="4" creationId="{00000000-0000-0000-0000-000000000000}"/>
            </ac:spMkLst>
          </pc:spChg>
        </pc:sldLayoutChg>
        <pc:sldLayoutChg chg="delSp mod">
          <pc:chgData name="Jonathan Wörn" userId="41af8b3f-f7bc-4ff0-b659-015f66e39a39" providerId="ADAL" clId="{EB8C9DE8-946C-41B4-8CCD-7C30150FF9FA}" dt="2023-02-26T10:38:22.351" v="468" actId="478"/>
          <pc:sldLayoutMkLst>
            <pc:docMk/>
            <pc:sldMasterMk cId="0" sldId="2147483652"/>
            <pc:sldLayoutMk cId="1944765731" sldId="2147483659"/>
          </pc:sldLayoutMkLst>
          <pc:spChg chg="del">
            <ac:chgData name="Jonathan Wörn" userId="41af8b3f-f7bc-4ff0-b659-015f66e39a39" providerId="ADAL" clId="{EB8C9DE8-946C-41B4-8CCD-7C30150FF9FA}" dt="2023-02-26T10:38:20.556" v="467" actId="478"/>
            <ac:spMkLst>
              <pc:docMk/>
              <pc:sldMasterMk cId="0" sldId="2147483652"/>
              <pc:sldLayoutMk cId="1944765731" sldId="2147483659"/>
              <ac:spMk id="2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38:22.351" v="468" actId="478"/>
            <ac:spMkLst>
              <pc:docMk/>
              <pc:sldMasterMk cId="0" sldId="2147483652"/>
              <pc:sldLayoutMk cId="1944765731" sldId="2147483659"/>
              <ac:spMk id="3" creationId="{00000000-0000-0000-0000-000000000000}"/>
            </ac:spMkLst>
          </pc:spChg>
        </pc:sldLayoutChg>
        <pc:sldLayoutChg chg="delSp mod">
          <pc:chgData name="Jonathan Wörn" userId="41af8b3f-f7bc-4ff0-b659-015f66e39a39" providerId="ADAL" clId="{EB8C9DE8-946C-41B4-8CCD-7C30150FF9FA}" dt="2023-02-26T10:41:13.712" v="485" actId="478"/>
          <pc:sldLayoutMkLst>
            <pc:docMk/>
            <pc:sldMasterMk cId="0" sldId="2147483652"/>
            <pc:sldLayoutMk cId="1924336209" sldId="2147483660"/>
          </pc:sldLayoutMkLst>
          <pc:spChg chg="del">
            <ac:chgData name="Jonathan Wörn" userId="41af8b3f-f7bc-4ff0-b659-015f66e39a39" providerId="ADAL" clId="{EB8C9DE8-946C-41B4-8CCD-7C30150FF9FA}" dt="2023-02-26T10:41:12.342" v="484" actId="478"/>
            <ac:spMkLst>
              <pc:docMk/>
              <pc:sldMasterMk cId="0" sldId="2147483652"/>
              <pc:sldLayoutMk cId="1924336209" sldId="2147483660"/>
              <ac:spMk id="5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41:13.712" v="485" actId="478"/>
            <ac:spMkLst>
              <pc:docMk/>
              <pc:sldMasterMk cId="0" sldId="2147483652"/>
              <pc:sldLayoutMk cId="1924336209" sldId="2147483660"/>
              <ac:spMk id="6" creationId="{00000000-0000-0000-0000-000000000000}"/>
            </ac:spMkLst>
          </pc:spChg>
        </pc:sldLayoutChg>
        <pc:sldLayoutChg chg="delSp mod">
          <pc:chgData name="Jonathan Wörn" userId="41af8b3f-f7bc-4ff0-b659-015f66e39a39" providerId="ADAL" clId="{EB8C9DE8-946C-41B4-8CCD-7C30150FF9FA}" dt="2023-02-26T10:41:17.160" v="487" actId="478"/>
          <pc:sldLayoutMkLst>
            <pc:docMk/>
            <pc:sldMasterMk cId="0" sldId="2147483652"/>
            <pc:sldLayoutMk cId="3563164831" sldId="2147483661"/>
          </pc:sldLayoutMkLst>
          <pc:spChg chg="del">
            <ac:chgData name="Jonathan Wörn" userId="41af8b3f-f7bc-4ff0-b659-015f66e39a39" providerId="ADAL" clId="{EB8C9DE8-946C-41B4-8CCD-7C30150FF9FA}" dt="2023-02-26T10:41:16.084" v="486" actId="478"/>
            <ac:spMkLst>
              <pc:docMk/>
              <pc:sldMasterMk cId="0" sldId="2147483652"/>
              <pc:sldLayoutMk cId="3563164831" sldId="2147483661"/>
              <ac:spMk id="5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41:17.160" v="487" actId="478"/>
            <ac:spMkLst>
              <pc:docMk/>
              <pc:sldMasterMk cId="0" sldId="2147483652"/>
              <pc:sldLayoutMk cId="3563164831" sldId="2147483661"/>
              <ac:spMk id="6" creationId="{00000000-0000-0000-0000-000000000000}"/>
            </ac:spMkLst>
          </pc:spChg>
        </pc:sldLayoutChg>
        <pc:sldLayoutChg chg="delSp mod">
          <pc:chgData name="Jonathan Wörn" userId="41af8b3f-f7bc-4ff0-b659-015f66e39a39" providerId="ADAL" clId="{EB8C9DE8-946C-41B4-8CCD-7C30150FF9FA}" dt="2023-02-26T10:41:21.117" v="489" actId="478"/>
          <pc:sldLayoutMkLst>
            <pc:docMk/>
            <pc:sldMasterMk cId="0" sldId="2147483652"/>
            <pc:sldLayoutMk cId="134814886" sldId="2147483662"/>
          </pc:sldLayoutMkLst>
          <pc:spChg chg="del">
            <ac:chgData name="Jonathan Wörn" userId="41af8b3f-f7bc-4ff0-b659-015f66e39a39" providerId="ADAL" clId="{EB8C9DE8-946C-41B4-8CCD-7C30150FF9FA}" dt="2023-02-26T10:41:19.704" v="488" actId="478"/>
            <ac:spMkLst>
              <pc:docMk/>
              <pc:sldMasterMk cId="0" sldId="2147483652"/>
              <pc:sldLayoutMk cId="134814886" sldId="2147483662"/>
              <ac:spMk id="4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41:21.117" v="489" actId="478"/>
            <ac:spMkLst>
              <pc:docMk/>
              <pc:sldMasterMk cId="0" sldId="2147483652"/>
              <pc:sldLayoutMk cId="134814886" sldId="2147483662"/>
              <ac:spMk id="5" creationId="{00000000-0000-0000-0000-000000000000}"/>
            </ac:spMkLst>
          </pc:spChg>
        </pc:sldLayoutChg>
        <pc:sldLayoutChg chg="delSp mod">
          <pc:chgData name="Jonathan Wörn" userId="41af8b3f-f7bc-4ff0-b659-015f66e39a39" providerId="ADAL" clId="{EB8C9DE8-946C-41B4-8CCD-7C30150FF9FA}" dt="2023-02-26T10:41:25.468" v="491" actId="478"/>
          <pc:sldLayoutMkLst>
            <pc:docMk/>
            <pc:sldMasterMk cId="0" sldId="2147483652"/>
            <pc:sldLayoutMk cId="2166017856" sldId="2147483663"/>
          </pc:sldLayoutMkLst>
          <pc:spChg chg="del">
            <ac:chgData name="Jonathan Wörn" userId="41af8b3f-f7bc-4ff0-b659-015f66e39a39" providerId="ADAL" clId="{EB8C9DE8-946C-41B4-8CCD-7C30150FF9FA}" dt="2023-02-26T10:41:24.028" v="490" actId="478"/>
            <ac:spMkLst>
              <pc:docMk/>
              <pc:sldMasterMk cId="0" sldId="2147483652"/>
              <pc:sldLayoutMk cId="2166017856" sldId="2147483663"/>
              <ac:spMk id="4" creationId="{00000000-0000-0000-0000-000000000000}"/>
            </ac:spMkLst>
          </pc:spChg>
          <pc:spChg chg="del">
            <ac:chgData name="Jonathan Wörn" userId="41af8b3f-f7bc-4ff0-b659-015f66e39a39" providerId="ADAL" clId="{EB8C9DE8-946C-41B4-8CCD-7C30150FF9FA}" dt="2023-02-26T10:41:25.468" v="491" actId="478"/>
            <ac:spMkLst>
              <pc:docMk/>
              <pc:sldMasterMk cId="0" sldId="2147483652"/>
              <pc:sldLayoutMk cId="2166017856" sldId="2147483663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F5E9B9C-22C2-4525-9CE1-EE483E54F05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4411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686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53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53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351FC2B-6B4C-4737-A109-DDFEFC0D1D4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0144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05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Colors, linewidth: check graph editor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426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Options for</a:t>
            </a:r>
            <a:r>
              <a:rPr lang="en-US" baseline="0" dirty="0"/>
              <a:t> subplots vs. options for whole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158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856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517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359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DC346E-B845-43AB-972C-E20EF48856B7}" type="slidenum">
              <a:rPr lang="nb-NO" altLang="en-US" sz="1200"/>
              <a:pPr/>
              <a:t>24</a:t>
            </a:fld>
            <a:endParaRPr lang="nb-NO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en-US" dirty="0" err="1"/>
              <a:t>Scatter</a:t>
            </a:r>
            <a:r>
              <a:rPr lang="nb-NO" altLang="en-US" dirty="0"/>
              <a:t> shows </a:t>
            </a:r>
            <a:r>
              <a:rPr lang="nb-NO" altLang="en-US" dirty="0" err="1"/>
              <a:t>association</a:t>
            </a:r>
            <a:r>
              <a:rPr lang="nb-NO" altLang="en-US" dirty="0"/>
              <a:t> and </a:t>
            </a:r>
            <a:r>
              <a:rPr lang="nb-NO" altLang="en-US" dirty="0" err="1"/>
              <a:t>outliers</a:t>
            </a:r>
            <a:endParaRPr lang="nb-NO" altLang="en-US" dirty="0"/>
          </a:p>
          <a:p>
            <a:endParaRPr lang="nb-NO" altLang="en-US" dirty="0"/>
          </a:p>
        </p:txBody>
      </p:sp>
    </p:spTree>
    <p:extLst>
      <p:ext uri="{BB962C8B-B14F-4D97-AF65-F5344CB8AC3E}">
        <p14:creationId xmlns:p14="http://schemas.microsoft.com/office/powerpoint/2010/main" val="1275909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clcolor</a:t>
            </a:r>
            <a:r>
              <a:rPr lang="en-US" dirty="0"/>
              <a:t>	connecting line color</a:t>
            </a:r>
          </a:p>
          <a:p>
            <a:r>
              <a:rPr lang="en-US" dirty="0"/>
              <a:t>scale	ratio text/</a:t>
            </a:r>
            <a:r>
              <a:rPr lang="en-US" baseline="0" dirty="0"/>
              <a:t>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8037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S=Large</a:t>
            </a:r>
            <a:r>
              <a:rPr lang="en-US" baseline="0" dirty="0"/>
              <a:t> square, s</a:t>
            </a:r>
            <a:r>
              <a:rPr lang="en-US" dirty="0"/>
              <a:t>=small</a:t>
            </a:r>
            <a:r>
              <a:rPr lang="en-US" baseline="0" dirty="0"/>
              <a:t> square, </a:t>
            </a:r>
            <a:r>
              <a:rPr lang="en-US" baseline="0" dirty="0" err="1"/>
              <a:t>Sh</a:t>
            </a:r>
            <a:r>
              <a:rPr lang="en-US" baseline="0" dirty="0"/>
              <a:t>=</a:t>
            </a:r>
            <a:r>
              <a:rPr lang="en-US" dirty="0"/>
              <a:t>Large</a:t>
            </a:r>
            <a:r>
              <a:rPr lang="en-US" baseline="0" dirty="0"/>
              <a:t> square hollow</a:t>
            </a:r>
          </a:p>
          <a:p>
            <a:r>
              <a:rPr lang="en-US" baseline="0" dirty="0"/>
              <a:t>D=diamond</a:t>
            </a:r>
          </a:p>
          <a:p>
            <a:r>
              <a:rPr lang="en-US" baseline="0" dirty="0"/>
              <a:t>T=triangle</a:t>
            </a:r>
          </a:p>
          <a:p>
            <a:r>
              <a:rPr lang="en-US" baseline="0" dirty="0"/>
              <a:t>O=circle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957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387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</a:t>
            </a:r>
            <a:r>
              <a:rPr lang="en-US" baseline="0" dirty="0"/>
              <a:t> application: using </a:t>
            </a:r>
            <a:r>
              <a:rPr lang="en-US" baseline="0" dirty="0" err="1"/>
              <a:t>dfbeta</a:t>
            </a:r>
            <a:r>
              <a:rPr lang="en-US" baseline="0" dirty="0"/>
              <a:t> instead of graphical inspection of gest to identify outliers (see 2-graphics.do)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17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31">
            <a:extLst>
              <a:ext uri="{FF2B5EF4-FFF2-40B4-BE49-F238E27FC236}">
                <a16:creationId xmlns:a16="http://schemas.microsoft.com/office/drawing/2014/main" id="{8F741A84-23EF-4D6F-B80B-64A8070D36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D854F3A-DCCD-42CF-91A2-86CD3C0980E2}" type="slidenum">
              <a:rPr lang="nb-NO" altLang="en-US" sz="1200" smtClean="0"/>
              <a:pPr/>
              <a:t>2</a:t>
            </a:fld>
            <a:endParaRPr lang="nb-NO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DCF9E3A-5E42-4806-A1CB-D1D92F4E6E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nb-NO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</a:t>
            </a:r>
            <a:r>
              <a:rPr lang="en-US" baseline="0" dirty="0"/>
              <a:t> application: using </a:t>
            </a:r>
            <a:r>
              <a:rPr lang="en-US" baseline="0" dirty="0" err="1"/>
              <a:t>dfbeta</a:t>
            </a:r>
            <a:r>
              <a:rPr lang="en-US" baseline="0" dirty="0"/>
              <a:t> instead of graphical inspection of gest to identify outliers (see 2-graphics.do)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164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margins</a:t>
            </a:r>
            <a:r>
              <a:rPr lang="en-US" baseline="0" dirty="0"/>
              <a:t> + </a:t>
            </a:r>
            <a:r>
              <a:rPr lang="en-US" baseline="0" dirty="0" err="1"/>
              <a:t>marginsplot</a:t>
            </a:r>
            <a:r>
              <a:rPr lang="en-US" baseline="0" dirty="0"/>
              <a:t> or </a:t>
            </a:r>
            <a:r>
              <a:rPr lang="en-US" baseline="0" dirty="0" err="1"/>
              <a:t>coefplot</a:t>
            </a:r>
            <a:r>
              <a:rPr lang="en-US" baseline="0" dirty="0"/>
              <a:t> for regression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663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preserve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restore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5125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542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83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364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429508-745A-452C-B56A-03EF0FC4290F}" type="slidenum">
              <a:rPr lang="nb-NO" altLang="en-US" sz="1200" smtClean="0"/>
              <a:pPr/>
              <a:t>8</a:t>
            </a:fld>
            <a:endParaRPr lang="nb-NO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en-US"/>
              <a:t>Show distributions, density best</a:t>
            </a:r>
          </a:p>
          <a:p>
            <a:r>
              <a:rPr lang="nb-NO" altLang="en-US"/>
              <a:t>Area scales to 1, can compare groups of different size.</a:t>
            </a:r>
          </a:p>
        </p:txBody>
      </p:sp>
    </p:spTree>
    <p:extLst>
      <p:ext uri="{BB962C8B-B14F-4D97-AF65-F5344CB8AC3E}">
        <p14:creationId xmlns:p14="http://schemas.microsoft.com/office/powerpoint/2010/main" val="25405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 todays meeting: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Show some types of plots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Show how to get them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Show how to adjust them to your needs/wishes</a:t>
            </a:r>
          </a:p>
          <a:p>
            <a:pPr marL="0" indent="0">
              <a:buFontTx/>
              <a:buNone/>
            </a:pPr>
            <a:r>
              <a:rPr lang="en-US" baseline="0" dirty="0"/>
              <a:t>Having said this: abundance of options, thus: exemplary, and hopefully enabling for own 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27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A98A205-C85A-4B21-96D4-88064D2B8DD9}" type="slidenum">
              <a:rPr lang="nb-NO" altLang="en-US" sz="1200"/>
              <a:pPr/>
              <a:t>12</a:t>
            </a:fld>
            <a:endParaRPr lang="nb-NO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en-US" dirty="0"/>
              <a:t>Plot at start </a:t>
            </a:r>
            <a:r>
              <a:rPr lang="nb-NO" altLang="en-US" dirty="0" err="1"/>
              <a:t>of</a:t>
            </a:r>
            <a:r>
              <a:rPr lang="nb-NO" altLang="en-US" dirty="0"/>
              <a:t> </a:t>
            </a:r>
            <a:r>
              <a:rPr lang="nb-NO" altLang="en-US" dirty="0" err="1"/>
              <a:t>analysis</a:t>
            </a:r>
            <a:r>
              <a:rPr lang="nb-NO" altLang="en-US" dirty="0"/>
              <a:t>: </a:t>
            </a:r>
            <a:r>
              <a:rPr lang="nb-NO" altLang="en-US" dirty="0" err="1"/>
              <a:t>scatter</a:t>
            </a:r>
            <a:r>
              <a:rPr lang="nb-NO" altLang="en-US" dirty="0"/>
              <a:t>, </a:t>
            </a:r>
            <a:r>
              <a:rPr lang="nb-NO" altLang="en-US" dirty="0" err="1"/>
              <a:t>density</a:t>
            </a:r>
            <a:r>
              <a:rPr lang="nb-NO" altLang="en-US" dirty="0"/>
              <a:t>, </a:t>
            </a:r>
            <a:r>
              <a:rPr lang="nb-NO" altLang="en-US" dirty="0" err="1"/>
              <a:t>box</a:t>
            </a:r>
            <a:r>
              <a:rPr lang="nb-NO" altLang="en-US" dirty="0"/>
              <a:t>  (</a:t>
            </a:r>
            <a:r>
              <a:rPr lang="nb-NO" altLang="en-US" dirty="0" err="1"/>
              <a:t>raw</a:t>
            </a:r>
            <a:r>
              <a:rPr lang="nb-NO" altLang="en-US" dirty="0"/>
              <a:t> data)</a:t>
            </a:r>
          </a:p>
          <a:p>
            <a:r>
              <a:rPr lang="nb-NO" altLang="en-US" dirty="0"/>
              <a:t>Plot </a:t>
            </a:r>
            <a:r>
              <a:rPr lang="nb-NO" altLang="en-US" dirty="0" err="1"/>
              <a:t>results</a:t>
            </a:r>
            <a:r>
              <a:rPr lang="nb-NO" altLang="en-US" dirty="0"/>
              <a:t>: bar, </a:t>
            </a:r>
            <a:r>
              <a:rPr lang="nb-NO" altLang="en-US" dirty="0" err="1"/>
              <a:t>dot</a:t>
            </a:r>
            <a:r>
              <a:rPr lang="nb-NO" altLang="en-US" dirty="0"/>
              <a:t>	(</a:t>
            </a:r>
            <a:r>
              <a:rPr lang="nb-NO" altLang="en-US" dirty="0" err="1"/>
              <a:t>derived</a:t>
            </a:r>
            <a:r>
              <a:rPr lang="nb-NO" altLang="en-US" dirty="0"/>
              <a:t> data)</a:t>
            </a:r>
          </a:p>
          <a:p>
            <a:r>
              <a:rPr lang="nb-NO" altLang="en-US" dirty="0" err="1"/>
              <a:t>Pie</a:t>
            </a:r>
            <a:r>
              <a:rPr lang="nb-NO" altLang="en-US" dirty="0"/>
              <a:t>: </a:t>
            </a:r>
            <a:r>
              <a:rPr lang="nb-NO" altLang="en-US" dirty="0" err="1"/>
              <a:t>poor</a:t>
            </a:r>
            <a:r>
              <a:rPr lang="nb-NO" altLang="en-US" dirty="0"/>
              <a:t>, parts </a:t>
            </a:r>
            <a:r>
              <a:rPr lang="nb-NO" altLang="en-US" dirty="0" err="1"/>
              <a:t>of</a:t>
            </a:r>
            <a:r>
              <a:rPr lang="nb-NO" altLang="en-US" dirty="0"/>
              <a:t> a </a:t>
            </a:r>
            <a:r>
              <a:rPr lang="nb-NO" altLang="en-US" dirty="0" err="1"/>
              <a:t>whole</a:t>
            </a:r>
            <a:endParaRPr lang="nb-NO" altLang="en-US" dirty="0"/>
          </a:p>
          <a:p>
            <a:r>
              <a:rPr lang="nb-NO" altLang="en-US" dirty="0"/>
              <a:t>Main </a:t>
            </a:r>
            <a:r>
              <a:rPr lang="nb-NO" altLang="en-US" dirty="0" err="1"/>
              <a:t>difference</a:t>
            </a:r>
            <a:r>
              <a:rPr lang="nb-NO" altLang="en-US" dirty="0"/>
              <a:t>: </a:t>
            </a:r>
            <a:r>
              <a:rPr lang="nb-NO" altLang="en-US" dirty="0" err="1"/>
              <a:t>twoway</a:t>
            </a:r>
            <a:r>
              <a:rPr lang="nb-NO" altLang="en-US" dirty="0"/>
              <a:t> plots </a:t>
            </a:r>
            <a:r>
              <a:rPr lang="nb-NO" altLang="en-US" dirty="0" err="1"/>
              <a:t>raw</a:t>
            </a:r>
            <a:r>
              <a:rPr lang="nb-NO" altLang="en-US" dirty="0"/>
              <a:t> data, </a:t>
            </a:r>
            <a:r>
              <a:rPr lang="nb-NO" altLang="en-US" dirty="0" err="1"/>
              <a:t>the</a:t>
            </a:r>
            <a:r>
              <a:rPr lang="nb-NO" altLang="en-US" dirty="0"/>
              <a:t> </a:t>
            </a:r>
            <a:r>
              <a:rPr lang="nb-NO" altLang="en-US" dirty="0" err="1"/>
              <a:t>others</a:t>
            </a:r>
            <a:r>
              <a:rPr lang="nb-NO" altLang="en-US" dirty="0"/>
              <a:t> plots </a:t>
            </a:r>
            <a:r>
              <a:rPr lang="nb-NO" altLang="en-US" dirty="0" err="1"/>
              <a:t>summaries</a:t>
            </a:r>
            <a:r>
              <a:rPr lang="nb-NO" altLang="en-US" dirty="0"/>
              <a:t> </a:t>
            </a:r>
            <a:r>
              <a:rPr lang="nb-NO" altLang="en-US" dirty="0" err="1"/>
              <a:t>of</a:t>
            </a:r>
            <a:r>
              <a:rPr lang="nb-NO" altLang="en-US" dirty="0"/>
              <a:t> data (</a:t>
            </a:r>
            <a:r>
              <a:rPr lang="nb-NO" altLang="en-US" dirty="0" err="1"/>
              <a:t>means</a:t>
            </a:r>
            <a:r>
              <a:rPr lang="nb-NO" altLang="en-US" dirty="0"/>
              <a:t>, medians, …)</a:t>
            </a:r>
          </a:p>
          <a:p>
            <a:endParaRPr lang="nb-NO" altLang="en-US" dirty="0"/>
          </a:p>
        </p:txBody>
      </p:sp>
    </p:spTree>
    <p:extLst>
      <p:ext uri="{BB962C8B-B14F-4D97-AF65-F5344CB8AC3E}">
        <p14:creationId xmlns:p14="http://schemas.microsoft.com/office/powerpoint/2010/main" val="248250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kern="1200" dirty="0">
              <a:solidFill>
                <a:srgbClr val="FF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01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227E7C-0F91-4C1F-BB48-F56B8AFB5B02}" type="slidenum">
              <a:rPr lang="nb-NO" altLang="en-US" sz="1200"/>
              <a:pPr/>
              <a:t>16</a:t>
            </a:fld>
            <a:endParaRPr lang="nb-NO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altLang="en-US" dirty="0"/>
              <a:t>Show </a:t>
            </a:r>
            <a:r>
              <a:rPr lang="nb-NO" altLang="en-US" dirty="0" err="1"/>
              <a:t>distributions</a:t>
            </a:r>
            <a:r>
              <a:rPr lang="nb-NO" altLang="en-US" dirty="0"/>
              <a:t>, </a:t>
            </a:r>
            <a:r>
              <a:rPr lang="nb-NO" altLang="en-US" dirty="0" err="1"/>
              <a:t>density</a:t>
            </a:r>
            <a:r>
              <a:rPr lang="nb-NO" altLang="en-US" dirty="0"/>
              <a:t> best</a:t>
            </a:r>
          </a:p>
          <a:p>
            <a:r>
              <a:rPr lang="nb-NO" altLang="en-US" dirty="0"/>
              <a:t>Area </a:t>
            </a:r>
            <a:r>
              <a:rPr lang="nb-NO" altLang="en-US" dirty="0" err="1"/>
              <a:t>scales</a:t>
            </a:r>
            <a:r>
              <a:rPr lang="nb-NO" altLang="en-US" dirty="0"/>
              <a:t> to 1, </a:t>
            </a:r>
            <a:r>
              <a:rPr lang="nb-NO" altLang="en-US" dirty="0" err="1"/>
              <a:t>can</a:t>
            </a:r>
            <a:r>
              <a:rPr lang="nb-NO" altLang="en-US" dirty="0"/>
              <a:t> </a:t>
            </a:r>
            <a:r>
              <a:rPr lang="nb-NO" altLang="en-US" dirty="0" err="1"/>
              <a:t>compare</a:t>
            </a:r>
            <a:r>
              <a:rPr lang="nb-NO" altLang="en-US" dirty="0"/>
              <a:t> </a:t>
            </a:r>
            <a:r>
              <a:rPr lang="nb-NO" altLang="en-US" dirty="0" err="1"/>
              <a:t>groups</a:t>
            </a:r>
            <a:r>
              <a:rPr lang="nb-NO" altLang="en-US" dirty="0"/>
              <a:t> </a:t>
            </a:r>
            <a:r>
              <a:rPr lang="nb-NO" altLang="en-US" dirty="0" err="1"/>
              <a:t>of</a:t>
            </a:r>
            <a:r>
              <a:rPr lang="nb-NO" altLang="en-US" dirty="0"/>
              <a:t> different </a:t>
            </a:r>
            <a:r>
              <a:rPr lang="nb-NO" altLang="en-US" dirty="0" err="1"/>
              <a:t>size</a:t>
            </a:r>
            <a:r>
              <a:rPr lang="nb-NO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9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1FC2B-6B4C-4737-A109-DDFEFC0D1D4E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6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5D75B-B43E-492C-860E-34E81A827FC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22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32FD6-20AC-4F9B-946B-F6AC2E8AB6A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81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87C1-7898-481F-ADB3-35EFD456858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01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6B84F-1BDF-4F7C-956E-1C1B53A645A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77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809D-7195-4928-8C8C-173AA828E65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709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8CC6-0247-45D0-A42B-DC5A7630B97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43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BC7CF-43A0-4148-BB7E-8E42AA14B75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05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23286-6E58-4653-BD40-DF1DA7BD692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6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153E2-75EB-4776-8767-8511CFA421E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76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80B3-219C-47F9-A344-769A41C8E09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433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68002-15C5-4642-A5DB-CFDF9D8BF43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16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tittelstil i malen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/>
              <a:t>Klikk for å redigere tekststiler i malen</a:t>
            </a:r>
          </a:p>
          <a:p>
            <a:pPr lvl="1"/>
            <a:r>
              <a:rPr lang="nb-NO" altLang="en-US"/>
              <a:t>Andre nivå</a:t>
            </a:r>
          </a:p>
          <a:p>
            <a:pPr lvl="2"/>
            <a:r>
              <a:rPr lang="nb-NO" altLang="en-US"/>
              <a:t>Tredje nivå</a:t>
            </a:r>
          </a:p>
          <a:p>
            <a:pPr lvl="3"/>
            <a:r>
              <a:rPr lang="nb-NO" altLang="en-US"/>
              <a:t>Fjerde nivå</a:t>
            </a:r>
          </a:p>
          <a:p>
            <a:pPr lvl="4"/>
            <a:r>
              <a:rPr lang="nb-NO" altLang="en-US"/>
              <a:t>Femte nivå</a:t>
            </a:r>
          </a:p>
        </p:txBody>
      </p:sp>
      <p:pic>
        <p:nvPicPr>
          <p:cNvPr id="2052" name="Picture 1028" descr="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713"/>
            <a:ext cx="16002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29" descr="Linje_farge_la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0038"/>
            <a:ext cx="91440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92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5532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162B22C-8B5D-4E1E-8477-BDE77F553C7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AAFC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15498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15498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5498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5498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5498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498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498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498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154987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a.com/links/resources-for-learning-stat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 Graphics</a:t>
            </a:r>
            <a:br>
              <a:rPr lang="en-US" altLang="en-US" dirty="0"/>
            </a:br>
            <a:r>
              <a:rPr lang="en-US" altLang="en-US" sz="2000" dirty="0"/>
              <a:t>3 h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b-NO" altLang="en-US" dirty="0"/>
              <a:t>Hein Stigum &amp; Jonathan Wörn</a:t>
            </a:r>
          </a:p>
          <a:p>
            <a:pPr eaLnBrk="1" hangingPunct="1"/>
            <a:r>
              <a:rPr lang="en-US" altLang="en-US" i="1" dirty="0"/>
              <a:t>Presentation, data and programs at: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https://tinyurl.com/53scv867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plots?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For yourself: </a:t>
            </a:r>
          </a:p>
          <a:p>
            <a:pPr lvl="1"/>
            <a:r>
              <a:rPr lang="en-US" dirty="0"/>
              <a:t>Getting to know data before/during analyses</a:t>
            </a:r>
          </a:p>
          <a:p>
            <a:pPr lvl="1"/>
            <a:endParaRPr lang="en-US" dirty="0"/>
          </a:p>
          <a:p>
            <a:r>
              <a:rPr lang="en-US" dirty="0"/>
              <a:t>For others: </a:t>
            </a:r>
          </a:p>
          <a:p>
            <a:pPr lvl="1"/>
            <a:r>
              <a:rPr lang="en-US" dirty="0"/>
              <a:t>Graphical display of your results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3C62A1-96B2-4014-A547-ABB6571A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types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Twoway</a:t>
            </a:r>
            <a:endParaRPr lang="en-US" dirty="0"/>
          </a:p>
          <a:p>
            <a:pPr lvl="1"/>
            <a:r>
              <a:rPr lang="en-US" dirty="0"/>
              <a:t>Scatter, line</a:t>
            </a:r>
          </a:p>
          <a:p>
            <a:pPr lvl="1"/>
            <a:r>
              <a:rPr lang="en-US" dirty="0"/>
              <a:t>Density, line-fit, fractional polynomial fit</a:t>
            </a:r>
          </a:p>
          <a:p>
            <a:pPr lvl="1"/>
            <a:r>
              <a:rPr lang="en-US" dirty="0"/>
              <a:t>Range cap, function </a:t>
            </a:r>
          </a:p>
          <a:p>
            <a:r>
              <a:rPr lang="en-US" dirty="0"/>
              <a:t>Bar, dot, box</a:t>
            </a:r>
          </a:p>
          <a:p>
            <a:r>
              <a:rPr lang="en-US" dirty="0" err="1"/>
              <a:t>Marginsplots</a:t>
            </a:r>
            <a:endParaRPr lang="en-US" dirty="0"/>
          </a:p>
          <a:p>
            <a:r>
              <a:rPr lang="en-US" dirty="0" err="1"/>
              <a:t>Coefplots</a:t>
            </a:r>
            <a:endParaRPr lang="en-US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Pie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Regression diagnostic plots</a:t>
            </a:r>
          </a:p>
          <a:p>
            <a:endParaRPr lang="en-US"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9C860BB-E9EA-403C-8C20-8EE6CCD8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0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540296"/>
          </a:xfrm>
        </p:spPr>
        <p:txBody>
          <a:bodyPr/>
          <a:lstStyle/>
          <a:p>
            <a:pPr eaLnBrk="1" hangingPunct="1"/>
            <a:r>
              <a:rPr lang="nb-NO" altLang="en-US" dirty="0"/>
              <a:t>Plottypes</a:t>
            </a:r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713288"/>
            <a:ext cx="50847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84230"/>
            <a:ext cx="508476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0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06913"/>
            <a:ext cx="38163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00" y="743678"/>
            <a:ext cx="5904656" cy="199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53238" y="692696"/>
            <a:ext cx="5958922" cy="208823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nb-NO" altLang="en-US"/>
          </a:p>
        </p:txBody>
      </p:sp>
      <p:sp>
        <p:nvSpPr>
          <p:cNvPr id="13" name="TekstSylinder 12"/>
          <p:cNvSpPr txBox="1"/>
          <p:nvPr/>
        </p:nvSpPr>
        <p:spPr>
          <a:xfrm>
            <a:off x="6585311" y="1301859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9900"/>
                </a:solidFill>
                <a:latin typeface="+mj-lt"/>
              </a:rPr>
              <a:t>May overlay </a:t>
            </a:r>
            <a:r>
              <a:rPr lang="en-US" sz="2200" dirty="0" err="1">
                <a:solidFill>
                  <a:srgbClr val="009900"/>
                </a:solidFill>
                <a:latin typeface="+mj-lt"/>
              </a:rPr>
              <a:t>twoway</a:t>
            </a:r>
            <a:r>
              <a:rPr lang="en-US" sz="2200" dirty="0">
                <a:solidFill>
                  <a:srgbClr val="009900"/>
                </a:solidFill>
                <a:latin typeface="+mj-lt"/>
              </a:rPr>
              <a:t> plots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5311" y="3039343"/>
            <a:ext cx="18900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Working plots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5311" y="3543399"/>
            <a:ext cx="24449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+mj-lt"/>
              </a:rPr>
              <a:t>Presentation plots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346D4AC-67FF-445B-A08A-58F4172F4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plots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2794248"/>
          </a:xfrm>
        </p:spPr>
        <p:txBody>
          <a:bodyPr/>
          <a:lstStyle/>
          <a:p>
            <a:r>
              <a:rPr lang="en-US" dirty="0"/>
              <a:t>Making plots </a:t>
            </a:r>
            <a:r>
              <a:rPr lang="en-US" sz="2000" dirty="0"/>
              <a:t>(2 ways)</a:t>
            </a:r>
          </a:p>
          <a:p>
            <a:pPr lvl="1"/>
            <a:r>
              <a:rPr lang="en-US" dirty="0"/>
              <a:t>Menu</a:t>
            </a:r>
          </a:p>
          <a:p>
            <a:pPr lvl="1"/>
            <a:r>
              <a:rPr lang="en-US" dirty="0"/>
              <a:t>Syntax</a:t>
            </a:r>
          </a:p>
          <a:p>
            <a:r>
              <a:rPr lang="en-US" dirty="0"/>
              <a:t>Editing plots, graph Editor</a:t>
            </a:r>
          </a:p>
          <a:p>
            <a:pPr lvl="1"/>
            <a:r>
              <a:rPr lang="en-US" dirty="0"/>
              <a:t>In a graph: File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Start Graph Editor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Avrundet rektangel 6"/>
          <p:cNvSpPr/>
          <p:nvPr/>
        </p:nvSpPr>
        <p:spPr bwMode="auto">
          <a:xfrm>
            <a:off x="1129626" y="2114750"/>
            <a:ext cx="1440160" cy="432048"/>
          </a:xfrm>
          <a:prstGeom prst="roundRect">
            <a:avLst/>
          </a:prstGeom>
          <a:noFill/>
          <a:ln w="19050" cap="flat" cmpd="sng" algn="ctr">
            <a:solidFill>
              <a:srgbClr val="FC2A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12B997C-F0A3-4F4A-AF2A-0E5EC40E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9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Twoway</a:t>
            </a:r>
            <a:r>
              <a:rPr lang="en-US" altLang="en-US" dirty="0"/>
              <a:t> Plots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Plots of </a:t>
            </a:r>
            <a:r>
              <a:rPr lang="en-US" sz="2400" b="1" dirty="0"/>
              <a:t>raw</a:t>
            </a:r>
            <a:r>
              <a:rPr lang="en-US" sz="2400" dirty="0"/>
              <a:t> data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926D05F-9B5C-4C34-9D54-EE2B9966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B809D-7195-4928-8C8C-173AA828E65B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37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twoway</a:t>
            </a:r>
            <a:r>
              <a:rPr lang="en-US" dirty="0"/>
              <a:t>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000" dirty="0"/>
              <a:t>https://stats.idre.ucla.edu/stata/modules/graph8/twoway/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271" y="1268760"/>
            <a:ext cx="5501457" cy="4567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73DB83B7-8D18-43FB-B16F-12C2C2AE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0509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Twoway density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en-US" dirty="0" err="1"/>
              <a:t>Syntax</a:t>
            </a:r>
            <a:endParaRPr lang="nb-NO" altLang="en-US" dirty="0"/>
          </a:p>
          <a:p>
            <a:pPr lvl="1" eaLnBrk="1" hangingPunct="1"/>
            <a:r>
              <a:rPr lang="nb-NO" altLang="en-US" dirty="0" err="1">
                <a:solidFill>
                  <a:srgbClr val="0066FF"/>
                </a:solidFill>
              </a:rPr>
              <a:t>graph</a:t>
            </a:r>
            <a:r>
              <a:rPr lang="nb-NO" altLang="en-US" dirty="0">
                <a:solidFill>
                  <a:srgbClr val="0066FF"/>
                </a:solidFill>
              </a:rPr>
              <a:t> </a:t>
            </a:r>
            <a:r>
              <a:rPr lang="nb-NO" altLang="en-US" dirty="0" err="1">
                <a:solidFill>
                  <a:srgbClr val="0066FF"/>
                </a:solidFill>
              </a:rPr>
              <a:t>twoway</a:t>
            </a:r>
            <a:r>
              <a:rPr lang="nb-NO" altLang="en-US" dirty="0">
                <a:solidFill>
                  <a:srgbClr val="0066FF"/>
                </a:solidFill>
              </a:rPr>
              <a:t> </a:t>
            </a:r>
            <a:r>
              <a:rPr lang="nb-NO" altLang="en-US" dirty="0">
                <a:solidFill>
                  <a:schemeClr val="tx1"/>
                </a:solidFill>
              </a:rPr>
              <a:t>(plot1</a:t>
            </a:r>
            <a:r>
              <a:rPr lang="nb-NO" altLang="en-US" dirty="0">
                <a:solidFill>
                  <a:schemeClr val="accent1"/>
                </a:solidFill>
              </a:rPr>
              <a:t>,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r>
              <a:rPr lang="nb-NO" altLang="en-US" dirty="0">
                <a:solidFill>
                  <a:schemeClr val="tx1"/>
                </a:solidFill>
              </a:rPr>
              <a:t>) (plot2</a:t>
            </a:r>
            <a:r>
              <a:rPr lang="nb-NO" altLang="en-US" dirty="0">
                <a:solidFill>
                  <a:schemeClr val="accent1"/>
                </a:solidFill>
              </a:rPr>
              <a:t>,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r>
              <a:rPr lang="nb-NO" altLang="en-US" dirty="0">
                <a:solidFill>
                  <a:schemeClr val="tx1"/>
                </a:solidFill>
              </a:rPr>
              <a:t>)</a:t>
            </a:r>
            <a:r>
              <a:rPr lang="nb-NO" altLang="en-US" dirty="0">
                <a:solidFill>
                  <a:schemeClr val="accent1"/>
                </a:solidFill>
              </a:rPr>
              <a:t>,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r>
              <a:rPr lang="nb-NO" altLang="en-US" dirty="0">
                <a:solidFill>
                  <a:schemeClr val="accent1"/>
                </a:solidFill>
              </a:rPr>
              <a:t> </a:t>
            </a:r>
          </a:p>
          <a:p>
            <a:pPr eaLnBrk="1" hangingPunct="1"/>
            <a:r>
              <a:rPr lang="nb-NO" altLang="en-US" dirty="0"/>
              <a:t>One plot</a:t>
            </a:r>
          </a:p>
          <a:p>
            <a:pPr lvl="1" eaLnBrk="1" hangingPunct="1"/>
            <a:r>
              <a:rPr lang="nb-NO" altLang="en-US" dirty="0" err="1">
                <a:solidFill>
                  <a:srgbClr val="0066FF"/>
                </a:solidFill>
              </a:rPr>
              <a:t>kdensity</a:t>
            </a:r>
            <a:r>
              <a:rPr lang="nb-NO" altLang="en-US" dirty="0">
                <a:solidFill>
                  <a:srgbClr val="0033CC"/>
                </a:solidFill>
              </a:rPr>
              <a:t> </a:t>
            </a:r>
            <a:r>
              <a:rPr lang="nb-NO" altLang="en-US" dirty="0" err="1">
                <a:solidFill>
                  <a:schemeClr val="tx1"/>
                </a:solidFill>
              </a:rPr>
              <a:t>bw</a:t>
            </a:r>
            <a:endParaRPr lang="nb-NO" altLang="en-US" dirty="0">
              <a:solidFill>
                <a:schemeClr val="tx1"/>
              </a:solidFill>
            </a:endParaRPr>
          </a:p>
          <a:p>
            <a:pPr lvl="1" eaLnBrk="1" hangingPunct="1">
              <a:buFontTx/>
              <a:buNone/>
            </a:pPr>
            <a:endParaRPr lang="nb-NO" altLang="en-US" sz="21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88138"/>
            <a:ext cx="5616624" cy="410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4637500" y="3789040"/>
            <a:ext cx="1800473" cy="615553"/>
            <a:chOff x="4955585" y="4777407"/>
            <a:chExt cx="1800473" cy="615553"/>
          </a:xfrm>
        </p:grpSpPr>
        <p:sp>
          <p:nvSpPr>
            <p:cNvPr id="9" name="TekstSylinder 8"/>
            <p:cNvSpPr txBox="1"/>
            <p:nvPr/>
          </p:nvSpPr>
          <p:spPr>
            <a:xfrm>
              <a:off x="4955585" y="4777407"/>
              <a:ext cx="1192827" cy="615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line:</a:t>
              </a:r>
              <a:br>
                <a:rPr lang="en-US" sz="2000" dirty="0">
                  <a:latin typeface="+mj-lt"/>
                </a:rPr>
              </a:br>
              <a:r>
                <a:rPr lang="en-US" sz="2000" dirty="0">
                  <a:latin typeface="+mj-lt"/>
                </a:rPr>
                <a:t>navy, solid</a:t>
              </a:r>
            </a:p>
          </p:txBody>
        </p:sp>
        <p:cxnSp>
          <p:nvCxnSpPr>
            <p:cNvPr id="10" name="Rett pil 9"/>
            <p:cNvCxnSpPr/>
            <p:nvPr/>
          </p:nvCxnSpPr>
          <p:spPr bwMode="auto">
            <a:xfrm>
              <a:off x="6141903" y="5085183"/>
              <a:ext cx="614155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7D566B8-3677-403F-B2A4-72386643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71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Twoway</a:t>
            </a:r>
            <a:r>
              <a:rPr lang="en-US" altLang="en-US" dirty="0"/>
              <a:t> options, lines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Syntax</a:t>
            </a:r>
          </a:p>
          <a:p>
            <a:pPr lvl="1" eaLnBrk="1" hangingPunct="1"/>
            <a:r>
              <a:rPr lang="nb-NO" altLang="en-US" sz="2800" dirty="0" err="1">
                <a:solidFill>
                  <a:srgbClr val="0066FF"/>
                </a:solidFill>
              </a:rPr>
              <a:t>graph</a:t>
            </a:r>
            <a:r>
              <a:rPr lang="nb-NO" altLang="en-US" sz="2800" dirty="0">
                <a:solidFill>
                  <a:srgbClr val="0066FF"/>
                </a:solidFill>
              </a:rPr>
              <a:t> </a:t>
            </a:r>
            <a:r>
              <a:rPr lang="nb-NO" altLang="en-US" sz="2800" dirty="0" err="1">
                <a:solidFill>
                  <a:srgbClr val="0066FF"/>
                </a:solidFill>
              </a:rPr>
              <a:t>twoway</a:t>
            </a:r>
            <a:r>
              <a:rPr lang="nb-NO" altLang="en-US" sz="2800" dirty="0">
                <a:solidFill>
                  <a:srgbClr val="0066FF"/>
                </a:solidFill>
              </a:rPr>
              <a:t> </a:t>
            </a:r>
            <a:r>
              <a:rPr lang="nb-NO" altLang="en-US" sz="2400" dirty="0">
                <a:solidFill>
                  <a:schemeClr val="tx1"/>
                </a:solidFill>
              </a:rPr>
              <a:t>(plot1</a:t>
            </a:r>
            <a:r>
              <a:rPr lang="nb-NO" altLang="en-US" sz="2400" dirty="0">
                <a:solidFill>
                  <a:schemeClr val="accent1"/>
                </a:solidFill>
              </a:rPr>
              <a:t>, </a:t>
            </a:r>
            <a:r>
              <a:rPr lang="nb-NO" altLang="en-US" sz="2400" dirty="0" err="1">
                <a:solidFill>
                  <a:schemeClr val="accent1"/>
                </a:solidFill>
              </a:rPr>
              <a:t>opts</a:t>
            </a:r>
            <a:r>
              <a:rPr lang="nb-NO" altLang="en-US" sz="2400" dirty="0">
                <a:solidFill>
                  <a:schemeClr val="tx1"/>
                </a:solidFill>
              </a:rPr>
              <a:t>) (plot2</a:t>
            </a:r>
            <a:r>
              <a:rPr lang="nb-NO" altLang="en-US" sz="2400" dirty="0">
                <a:solidFill>
                  <a:schemeClr val="accent1"/>
                </a:solidFill>
              </a:rPr>
              <a:t>, </a:t>
            </a:r>
            <a:r>
              <a:rPr lang="nb-NO" altLang="en-US" sz="2400" dirty="0" err="1">
                <a:solidFill>
                  <a:schemeClr val="accent1"/>
                </a:solidFill>
              </a:rPr>
              <a:t>opts</a:t>
            </a:r>
            <a:r>
              <a:rPr lang="nb-NO" altLang="en-US" sz="2400" dirty="0">
                <a:solidFill>
                  <a:schemeClr val="tx1"/>
                </a:solidFill>
              </a:rPr>
              <a:t>)</a:t>
            </a:r>
            <a:r>
              <a:rPr lang="nb-NO" altLang="en-US" sz="2400" dirty="0">
                <a:solidFill>
                  <a:schemeClr val="accent1"/>
                </a:solidFill>
              </a:rPr>
              <a:t>, </a:t>
            </a:r>
            <a:r>
              <a:rPr lang="nb-NO" altLang="en-US" sz="2400" dirty="0" err="1">
                <a:solidFill>
                  <a:schemeClr val="accent1"/>
                </a:solidFill>
              </a:rPr>
              <a:t>opts</a:t>
            </a:r>
            <a:endParaRPr lang="nb-NO" altLang="en-US" sz="2400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800" dirty="0"/>
              <a:t>Options</a:t>
            </a:r>
          </a:p>
          <a:p>
            <a:pPr lvl="1" eaLnBrk="1" hangingPunct="1"/>
            <a:r>
              <a:rPr lang="en-US" altLang="en-US" sz="2400" dirty="0" err="1">
                <a:solidFill>
                  <a:schemeClr val="accent1"/>
                </a:solidFill>
              </a:rPr>
              <a:t>lcolor</a:t>
            </a:r>
            <a:r>
              <a:rPr lang="en-US" altLang="en-US" sz="2400" dirty="0">
                <a:solidFill>
                  <a:schemeClr val="accent1"/>
                </a:solidFill>
              </a:rPr>
              <a:t>(red)		</a:t>
            </a:r>
            <a:r>
              <a:rPr lang="en-US" altLang="en-US" sz="2400" dirty="0"/>
              <a:t>line color</a:t>
            </a:r>
          </a:p>
          <a:p>
            <a:pPr lvl="1" eaLnBrk="1" hangingPunct="1"/>
            <a:r>
              <a:rPr lang="en-US" altLang="en-US" sz="2400" dirty="0" err="1">
                <a:solidFill>
                  <a:schemeClr val="accent1"/>
                </a:solidFill>
              </a:rPr>
              <a:t>lpattern</a:t>
            </a:r>
            <a:r>
              <a:rPr lang="en-US" altLang="en-US" sz="2400" dirty="0">
                <a:solidFill>
                  <a:schemeClr val="accent1"/>
                </a:solidFill>
              </a:rPr>
              <a:t>(“.#-”)		</a:t>
            </a:r>
            <a:r>
              <a:rPr lang="en-US" altLang="en-US" sz="2400" dirty="0"/>
              <a:t>line pattern</a:t>
            </a:r>
          </a:p>
          <a:p>
            <a:pPr lvl="1" eaLnBrk="1" hangingPunct="1"/>
            <a:r>
              <a:rPr lang="en-US" altLang="en-US" sz="2400" dirty="0" err="1">
                <a:solidFill>
                  <a:schemeClr val="accent1"/>
                </a:solidFill>
              </a:rPr>
              <a:t>lwidth</a:t>
            </a:r>
            <a:r>
              <a:rPr lang="en-US" altLang="en-US" sz="2400" dirty="0">
                <a:solidFill>
                  <a:schemeClr val="accent1"/>
                </a:solidFill>
              </a:rPr>
              <a:t>(*2)		</a:t>
            </a:r>
            <a:r>
              <a:rPr lang="en-US" altLang="en-US" sz="2400" dirty="0"/>
              <a:t>line width *2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267744" y="1916832"/>
            <a:ext cx="216024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29F18E1-D1B9-48A5-B693-5228F1C6B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uiExpand="1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612304"/>
          </a:xfrm>
        </p:spPr>
        <p:txBody>
          <a:bodyPr/>
          <a:lstStyle/>
          <a:p>
            <a:r>
              <a:rPr lang="en-US" dirty="0"/>
              <a:t>Density overlaid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7504" y="692696"/>
            <a:ext cx="77829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+mn-lt"/>
              </a:rPr>
              <a:t>tw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	(</a:t>
            </a:r>
            <a:r>
              <a:rPr lang="en-US" sz="2000" dirty="0" err="1">
                <a:solidFill>
                  <a:srgbClr val="0066FF"/>
                </a:solidFill>
                <a:latin typeface="+mn-lt"/>
              </a:rPr>
              <a:t>kdensity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bw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FC2A1A"/>
                </a:solidFill>
                <a:latin typeface="+mn-lt"/>
              </a:rPr>
              <a:t>if sex==0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+mn-lt"/>
              </a:rPr>
              <a:t>lcolor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(blue) </a:t>
            </a:r>
            <a:r>
              <a:rPr lang="en-US" sz="2000" dirty="0" err="1">
                <a:solidFill>
                  <a:schemeClr val="accent1"/>
                </a:solidFill>
                <a:latin typeface="+mn-lt"/>
              </a:rPr>
              <a:t>lpattern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(solid) ) 	///</a:t>
            </a:r>
          </a:p>
          <a:p>
            <a:r>
              <a:rPr lang="en-US" sz="2000" dirty="0">
                <a:solidFill>
                  <a:srgbClr val="0033CC"/>
                </a:solidFill>
                <a:latin typeface="+mn-lt"/>
              </a:rPr>
              <a:t>	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(</a:t>
            </a:r>
            <a:r>
              <a:rPr lang="en-US" sz="2000" dirty="0" err="1">
                <a:solidFill>
                  <a:srgbClr val="0066FF"/>
                </a:solidFill>
                <a:latin typeface="+mn-lt"/>
              </a:rPr>
              <a:t>kdensity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bw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>
                <a:solidFill>
                  <a:srgbClr val="FC2A1A"/>
                </a:solidFill>
                <a:latin typeface="+mn-lt"/>
              </a:rPr>
              <a:t>if sex==1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+mn-lt"/>
              </a:rPr>
              <a:t>lcolor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(red )  </a:t>
            </a:r>
            <a:r>
              <a:rPr lang="en-US" sz="2000" dirty="0" err="1">
                <a:solidFill>
                  <a:schemeClr val="accent1"/>
                </a:solidFill>
                <a:latin typeface="+mn-lt"/>
              </a:rPr>
              <a:t>lpattern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(dash) 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68896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Sylinder 10"/>
          <p:cNvSpPr txBox="1"/>
          <p:nvPr/>
        </p:nvSpPr>
        <p:spPr>
          <a:xfrm>
            <a:off x="2578152" y="6237311"/>
            <a:ext cx="143629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latin typeface="+mj-lt"/>
              </a:rPr>
              <a:t>legend label 1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265333" y="6237312"/>
            <a:ext cx="143629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latin typeface="+mj-lt"/>
              </a:rPr>
              <a:t>legend label 2</a:t>
            </a:r>
          </a:p>
        </p:txBody>
      </p:sp>
      <p:grpSp>
        <p:nvGrpSpPr>
          <p:cNvPr id="15" name="Gruppe 14"/>
          <p:cNvGrpSpPr/>
          <p:nvPr/>
        </p:nvGrpSpPr>
        <p:grpSpPr>
          <a:xfrm>
            <a:off x="6804248" y="5877272"/>
            <a:ext cx="1593186" cy="307777"/>
            <a:chOff x="4139952" y="4921423"/>
            <a:chExt cx="1593186" cy="307777"/>
          </a:xfrm>
        </p:grpSpPr>
        <p:sp>
          <p:nvSpPr>
            <p:cNvPr id="16" name="TekstSylinder 15"/>
            <p:cNvSpPr txBox="1"/>
            <p:nvPr/>
          </p:nvSpPr>
          <p:spPr>
            <a:xfrm>
              <a:off x="4962093" y="4921423"/>
              <a:ext cx="771045" cy="3077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legend</a:t>
              </a:r>
            </a:p>
          </p:txBody>
        </p:sp>
        <p:cxnSp>
          <p:nvCxnSpPr>
            <p:cNvPr id="17" name="Rett pil 16"/>
            <p:cNvCxnSpPr/>
            <p:nvPr/>
          </p:nvCxnSpPr>
          <p:spPr bwMode="auto">
            <a:xfrm flipH="1">
              <a:off x="4139952" y="5075311"/>
              <a:ext cx="822141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4B0BC33-875F-490E-8CDE-AD09BA96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407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 line types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163746"/>
            <a:ext cx="7086600" cy="5140108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2037A9C-8602-4250-B96C-B40EF205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518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72244757-5F99-4BD3-99A8-EE5A066437E4}"/>
              </a:ext>
            </a:extLst>
          </p:cNvPr>
          <p:cNvSpPr txBox="1">
            <a:spLocks noGrp="1"/>
          </p:cNvSpPr>
          <p:nvPr/>
        </p:nvSpPr>
        <p:spPr bwMode="auto">
          <a:xfrm>
            <a:off x="8001000" y="65532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15498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15498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5498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5498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1ED502E-63EF-4E27-9375-CD017E0E09FB}" type="slidenum">
              <a:rPr lang="nb-NO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nb-NO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664273D0-A289-4347-B953-A04329C58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This Course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18197656-ADF0-4C8D-85D2-8C1E3385F3FD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484313"/>
          <a:ext cx="7818438" cy="428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016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Date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Level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Topic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Teacher</a:t>
                      </a:r>
                    </a:p>
                  </a:txBody>
                  <a:tcPr marL="91437" marR="91437" marT="45722" marB="457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21.1.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Beginner</a:t>
                      </a:r>
                      <a:endParaRPr lang="en-US" sz="1800" dirty="0"/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Introduction to Stata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JW</a:t>
                      </a:r>
                    </a:p>
                  </a:txBody>
                  <a:tcPr marL="91437" marR="91437" marT="45722" marB="457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28.2.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Beginner</a:t>
                      </a:r>
                      <a:endParaRPr lang="en-US" sz="1800" dirty="0"/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Graphics</a:t>
                      </a:r>
                      <a:r>
                        <a:rPr lang="en-US" sz="1800" i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i="0" dirty="0">
                          <a:solidFill>
                            <a:schemeClr val="tx1"/>
                          </a:solidFill>
                        </a:rPr>
                        <a:t>for data and results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JW</a:t>
                      </a:r>
                    </a:p>
                  </a:txBody>
                  <a:tcPr marL="91437" marR="91437"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7.3.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Elementary</a:t>
                      </a:r>
                      <a:endParaRPr lang="en-US" sz="1800" dirty="0"/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Linear Regression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HS</a:t>
                      </a:r>
                    </a:p>
                  </a:txBody>
                  <a:tcPr marL="91437" marR="91437"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14.3.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Elementary</a:t>
                      </a:r>
                      <a:endParaRPr lang="en-US" sz="1800" dirty="0"/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Logistic regression 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HS</a:t>
                      </a:r>
                    </a:p>
                  </a:txBody>
                  <a:tcPr marL="91437" marR="91437" marT="45722" marB="4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21.3.</a:t>
                      </a:r>
                    </a:p>
                  </a:txBody>
                  <a:tcPr marL="91437" marR="91437" marT="45722" marB="45722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--------------- No course --------------- </a:t>
                      </a:r>
                      <a:endParaRPr lang="en-US" sz="1800" dirty="0"/>
                    </a:p>
                  </a:txBody>
                  <a:tcPr marL="91437" marR="91437" marT="45722" marB="45722" anchor="ctr"/>
                </a:tc>
                <a:tc hMerge="1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Survival analysis</a:t>
                      </a:r>
                    </a:p>
                  </a:txBody>
                  <a:tcPr marL="91437" marR="91437" marT="45710" marB="45710" anchor="ctr"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HS</a:t>
                      </a:r>
                    </a:p>
                  </a:txBody>
                  <a:tcPr marL="91437" marR="91437" marT="45710" marB="4571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28.3.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Advanced</a:t>
                      </a:r>
                      <a:endParaRPr lang="en-US" sz="1800" dirty="0"/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Survival analysis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HS</a:t>
                      </a:r>
                    </a:p>
                  </a:txBody>
                  <a:tcPr marL="91437" marR="91437" marT="45722" marB="4572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4.4.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Advanced</a:t>
                      </a:r>
                      <a:endParaRPr lang="en-US" sz="1800" dirty="0"/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Automating analysis: Loops, macros, …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HS</a:t>
                      </a:r>
                    </a:p>
                  </a:txBody>
                  <a:tcPr marL="91437" marR="91437" marT="45722" marB="4572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8279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11.4.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Advanced</a:t>
                      </a:r>
                      <a:endParaRPr lang="en-US" sz="1800" dirty="0"/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Programing: Simulating data, bootstrapping, power calculations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HS</a:t>
                      </a:r>
                    </a:p>
                  </a:txBody>
                  <a:tcPr marL="91437" marR="91437" marT="45722" marB="4572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016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18.4.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Advanced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Individual fixed effects regression</a:t>
                      </a:r>
                    </a:p>
                  </a:txBody>
                  <a:tcPr marL="91437" marR="91437" marT="45722" marB="4572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JW</a:t>
                      </a:r>
                    </a:p>
                  </a:txBody>
                  <a:tcPr marL="91437" marR="91437" marT="45722" marB="4572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TextBox 3">
            <a:extLst>
              <a:ext uri="{FF2B5EF4-FFF2-40B4-BE49-F238E27FC236}">
                <a16:creationId xmlns:a16="http://schemas.microsoft.com/office/drawing/2014/main" id="{1AB61E67-5C8F-47A3-851E-49AE9826D567}"/>
              </a:ext>
            </a:extLst>
          </p:cNvPr>
          <p:cNvSpPr txBox="1"/>
          <p:nvPr/>
        </p:nvSpPr>
        <p:spPr>
          <a:xfrm>
            <a:off x="654050" y="5794375"/>
            <a:ext cx="48402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Times New Roman" pitchFamily="18" charset="0"/>
              </a:rPr>
              <a:t>For more details: </a:t>
            </a:r>
            <a:r>
              <a:rPr lang="en-US" altLang="en-US" sz="1800" dirty="0">
                <a:latin typeface="+mn-lt"/>
                <a:cs typeface="Times New Roman" pitchFamily="18" charset="0"/>
              </a:rPr>
              <a:t>https://tinyurl.com/53scv867</a:t>
            </a:r>
            <a:endParaRPr lang="nb-NO" altLang="en-US" sz="1800" dirty="0">
              <a:latin typeface="+mn-lt"/>
              <a:cs typeface="Times New Roman" pitchFamily="18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9DAC942-7A34-4C95-90BA-30271014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Twoway</a:t>
            </a:r>
            <a:r>
              <a:rPr lang="en-US" altLang="en-US" dirty="0"/>
              <a:t> options, legend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Syntax</a:t>
            </a:r>
          </a:p>
          <a:p>
            <a:pPr lvl="1" eaLnBrk="1" hangingPunct="1"/>
            <a:r>
              <a:rPr lang="nb-NO" altLang="en-US" sz="2200" dirty="0" err="1">
                <a:solidFill>
                  <a:srgbClr val="0066FF"/>
                </a:solidFill>
              </a:rPr>
              <a:t>graph</a:t>
            </a:r>
            <a:r>
              <a:rPr lang="nb-NO" altLang="en-US" sz="2200" dirty="0">
                <a:solidFill>
                  <a:srgbClr val="0066FF"/>
                </a:solidFill>
              </a:rPr>
              <a:t> </a:t>
            </a:r>
            <a:r>
              <a:rPr lang="nb-NO" altLang="en-US" sz="2200" dirty="0" err="1">
                <a:solidFill>
                  <a:srgbClr val="0066FF"/>
                </a:solidFill>
              </a:rPr>
              <a:t>twoway</a:t>
            </a:r>
            <a:r>
              <a:rPr lang="nb-NO" altLang="en-US" sz="2200" dirty="0">
                <a:solidFill>
                  <a:srgbClr val="0066FF"/>
                </a:solidFill>
              </a:rPr>
              <a:t> </a:t>
            </a:r>
            <a:r>
              <a:rPr lang="nb-NO" altLang="en-US" sz="2200" dirty="0">
                <a:solidFill>
                  <a:schemeClr val="tx1"/>
                </a:solidFill>
              </a:rPr>
              <a:t>(plot1</a:t>
            </a:r>
            <a:r>
              <a:rPr lang="nb-NO" altLang="en-US" sz="2200" dirty="0">
                <a:solidFill>
                  <a:schemeClr val="accent1"/>
                </a:solidFill>
              </a:rPr>
              <a:t>, </a:t>
            </a:r>
            <a:r>
              <a:rPr lang="nb-NO" altLang="en-US" sz="2200" dirty="0" err="1">
                <a:solidFill>
                  <a:schemeClr val="accent1"/>
                </a:solidFill>
              </a:rPr>
              <a:t>opts</a:t>
            </a:r>
            <a:r>
              <a:rPr lang="nb-NO" altLang="en-US" sz="2200" dirty="0">
                <a:solidFill>
                  <a:schemeClr val="tx1"/>
                </a:solidFill>
              </a:rPr>
              <a:t>) (plot2</a:t>
            </a:r>
            <a:r>
              <a:rPr lang="nb-NO" altLang="en-US" sz="2200" dirty="0">
                <a:solidFill>
                  <a:schemeClr val="accent1"/>
                </a:solidFill>
              </a:rPr>
              <a:t>, </a:t>
            </a:r>
            <a:r>
              <a:rPr lang="nb-NO" altLang="en-US" sz="2200" dirty="0" err="1">
                <a:solidFill>
                  <a:schemeClr val="accent1"/>
                </a:solidFill>
              </a:rPr>
              <a:t>opts</a:t>
            </a:r>
            <a:r>
              <a:rPr lang="nb-NO" altLang="en-US" sz="2200" dirty="0">
                <a:solidFill>
                  <a:schemeClr val="tx1"/>
                </a:solidFill>
              </a:rPr>
              <a:t>)</a:t>
            </a:r>
            <a:r>
              <a:rPr lang="nb-NO" altLang="en-US" sz="2200" dirty="0">
                <a:solidFill>
                  <a:schemeClr val="accent1"/>
                </a:solidFill>
              </a:rPr>
              <a:t>, </a:t>
            </a:r>
            <a:r>
              <a:rPr lang="nb-NO" altLang="en-US" sz="2200" dirty="0" err="1">
                <a:solidFill>
                  <a:schemeClr val="accent1"/>
                </a:solidFill>
              </a:rPr>
              <a:t>opts</a:t>
            </a:r>
            <a:endParaRPr lang="nb-NO" altLang="en-US" sz="2200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600" dirty="0"/>
              <a:t>Options</a:t>
            </a:r>
          </a:p>
          <a:p>
            <a:pPr lvl="1" eaLnBrk="1" hangingPunct="1"/>
            <a:r>
              <a:rPr lang="en-US" altLang="en-US" sz="2200" dirty="0">
                <a:solidFill>
                  <a:schemeClr val="accent1"/>
                </a:solidFill>
              </a:rPr>
              <a:t>legend(</a:t>
            </a:r>
          </a:p>
          <a:p>
            <a:pPr lvl="2" eaLnBrk="1" hangingPunct="1"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order(1 2)		</a:t>
            </a:r>
            <a:r>
              <a:rPr lang="en-US" altLang="en-US" sz="2000" dirty="0"/>
              <a:t>which labels appear &amp; their order</a:t>
            </a:r>
          </a:p>
          <a:p>
            <a:pPr lvl="2" eaLnBrk="1" hangingPunct="1"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label(1 “</a:t>
            </a:r>
            <a:r>
              <a:rPr lang="en-US" altLang="en-US" sz="2000" dirty="0">
                <a:solidFill>
                  <a:srgbClr val="FC2A1A"/>
                </a:solidFill>
              </a:rPr>
              <a:t>text</a:t>
            </a:r>
            <a:r>
              <a:rPr lang="en-US" altLang="en-US" sz="2000" dirty="0">
                <a:solidFill>
                  <a:schemeClr val="accent1"/>
                </a:solidFill>
              </a:rPr>
              <a:t>”)		</a:t>
            </a:r>
            <a:r>
              <a:rPr lang="en-US" altLang="en-US" sz="2000" dirty="0"/>
              <a:t>legend label plot 1</a:t>
            </a:r>
          </a:p>
          <a:p>
            <a:pPr lvl="2" eaLnBrk="1" hangingPunct="1"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label(2 “</a:t>
            </a:r>
            <a:r>
              <a:rPr lang="en-US" altLang="en-US" sz="2000" dirty="0">
                <a:solidFill>
                  <a:srgbClr val="FC2A1A"/>
                </a:solidFill>
              </a:rPr>
              <a:t>text</a:t>
            </a:r>
            <a:r>
              <a:rPr lang="en-US" altLang="en-US" sz="2000" dirty="0">
                <a:solidFill>
                  <a:schemeClr val="accent1"/>
                </a:solidFill>
              </a:rPr>
              <a:t>”)		</a:t>
            </a:r>
            <a:r>
              <a:rPr lang="en-US" altLang="en-US" sz="2000" dirty="0"/>
              <a:t>legend label plot 2</a:t>
            </a:r>
          </a:p>
          <a:p>
            <a:pPr lvl="2" eaLnBrk="1" hangingPunct="1"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ring(0)			</a:t>
            </a:r>
            <a:r>
              <a:rPr lang="en-US" altLang="en-US" sz="2000" dirty="0"/>
              <a:t>legend inside plot</a:t>
            </a:r>
          </a:p>
          <a:p>
            <a:pPr lvl="2" eaLnBrk="1" hangingPunct="1">
              <a:buFontTx/>
              <a:buNone/>
            </a:pPr>
            <a:r>
              <a:rPr lang="en-US" altLang="en-US" sz="2000" dirty="0" err="1">
                <a:solidFill>
                  <a:schemeClr val="accent1"/>
                </a:solidFill>
              </a:rPr>
              <a:t>pos</a:t>
            </a:r>
            <a:r>
              <a:rPr lang="en-US" altLang="en-US" sz="2000" dirty="0">
                <a:solidFill>
                  <a:schemeClr val="accent1"/>
                </a:solidFill>
              </a:rPr>
              <a:t>(2)			</a:t>
            </a:r>
            <a:r>
              <a:rPr lang="en-US" altLang="en-US" sz="2000" dirty="0"/>
              <a:t>legend at 2 o’clock position</a:t>
            </a:r>
          </a:p>
          <a:p>
            <a:pPr lvl="2" eaLnBrk="1" hangingPunct="1"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col(1)			</a:t>
            </a:r>
            <a:r>
              <a:rPr lang="en-US" altLang="en-US" sz="2000" dirty="0"/>
              <a:t>legends in 1 column</a:t>
            </a:r>
          </a:p>
          <a:p>
            <a:pPr lvl="2" eaLnBrk="1" hangingPunct="1">
              <a:buFontTx/>
              <a:buNone/>
            </a:pPr>
            <a:r>
              <a:rPr lang="en-US" altLang="en-US" sz="2000" dirty="0">
                <a:solidFill>
                  <a:schemeClr val="accent1"/>
                </a:solidFill>
              </a:rPr>
              <a:t>)</a:t>
            </a:r>
          </a:p>
          <a:p>
            <a:pPr lvl="1" eaLnBrk="1" hangingPunct="1"/>
            <a:r>
              <a:rPr lang="en-US" altLang="en-US" sz="2200" dirty="0">
                <a:solidFill>
                  <a:schemeClr val="accent1"/>
                </a:solidFill>
              </a:rPr>
              <a:t>legend(off)</a:t>
            </a:r>
            <a:r>
              <a:rPr lang="en-US" altLang="en-US" sz="2200" dirty="0">
                <a:solidFill>
                  <a:srgbClr val="009900"/>
                </a:solidFill>
              </a:rPr>
              <a:t>		</a:t>
            </a:r>
            <a:r>
              <a:rPr lang="en-US" altLang="en-US" sz="2000" dirty="0"/>
              <a:t>no legend</a:t>
            </a:r>
          </a:p>
          <a:p>
            <a:pPr lvl="2" eaLnBrk="1" hangingPunct="1">
              <a:buFontTx/>
              <a:buNone/>
            </a:pPr>
            <a:endParaRPr lang="en-US" altLang="en-US" sz="2000" dirty="0">
              <a:solidFill>
                <a:srgbClr val="0099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2267744" y="1916832"/>
            <a:ext cx="4464496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602" t="22909" r="55113" b="2638"/>
          <a:stretch/>
        </p:blipFill>
        <p:spPr>
          <a:xfrm>
            <a:off x="7075350" y="5013176"/>
            <a:ext cx="1601107" cy="1387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BB9CAAF-D849-48C2-B132-A7B5B7E5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53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uiExpand="1" build="p" bldLvl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12304"/>
          </a:xfrm>
        </p:spPr>
        <p:txBody>
          <a:bodyPr/>
          <a:lstStyle/>
          <a:p>
            <a:pPr eaLnBrk="1" hangingPunct="1"/>
            <a:r>
              <a:rPr lang="nb-NO" altLang="en-US" dirty="0" err="1"/>
              <a:t>Legend</a:t>
            </a:r>
            <a:endParaRPr lang="nb-NO" altLang="en-US" dirty="0"/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764705"/>
            <a:ext cx="9001000" cy="108011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b-NO" altLang="en-US" sz="2000" dirty="0" err="1">
                <a:solidFill>
                  <a:srgbClr val="0066FF"/>
                </a:solidFill>
              </a:rPr>
              <a:t>tw</a:t>
            </a:r>
            <a:r>
              <a:rPr lang="nb-NO" altLang="en-US" sz="2000" dirty="0">
                <a:solidFill>
                  <a:srgbClr val="0066FF"/>
                </a:solidFill>
              </a:rPr>
              <a:t>…</a:t>
            </a:r>
            <a:r>
              <a:rPr lang="nb-NO" altLang="en-US" sz="2000" dirty="0">
                <a:solidFill>
                  <a:schemeClr val="accent1"/>
                </a:solidFill>
              </a:rPr>
              <a:t>,</a:t>
            </a:r>
            <a:r>
              <a:rPr lang="nb-NO" altLang="en-US" sz="2000" dirty="0">
                <a:solidFill>
                  <a:srgbClr val="0066FF"/>
                </a:solidFill>
              </a:rPr>
              <a:t> </a:t>
            </a:r>
            <a:r>
              <a:rPr lang="nb-NO" altLang="en-US" sz="2000" dirty="0"/>
              <a:t>	</a:t>
            </a:r>
            <a:r>
              <a:rPr lang="nb-NO" altLang="en-US" sz="2000" dirty="0">
                <a:solidFill>
                  <a:schemeClr val="accent1"/>
                </a:solidFill>
              </a:rPr>
              <a:t>///</a:t>
            </a:r>
          </a:p>
          <a:p>
            <a:pPr marL="0" indent="0" eaLnBrk="1" hangingPunct="1">
              <a:buNone/>
            </a:pPr>
            <a:r>
              <a:rPr lang="nb-NO" altLang="en-US" sz="1900" dirty="0" err="1">
                <a:solidFill>
                  <a:schemeClr val="accent1"/>
                </a:solidFill>
              </a:rPr>
              <a:t>legend</a:t>
            </a:r>
            <a:r>
              <a:rPr lang="nb-NO" altLang="en-US" sz="1900" dirty="0">
                <a:solidFill>
                  <a:schemeClr val="accent1"/>
                </a:solidFill>
              </a:rPr>
              <a:t>(</a:t>
            </a:r>
            <a:r>
              <a:rPr lang="nb-NO" altLang="en-US" sz="1900" dirty="0" err="1">
                <a:solidFill>
                  <a:schemeClr val="accent1"/>
                </a:solidFill>
              </a:rPr>
              <a:t>label</a:t>
            </a:r>
            <a:r>
              <a:rPr lang="nb-NO" altLang="en-US" sz="1900" dirty="0">
                <a:solidFill>
                  <a:schemeClr val="accent1"/>
                </a:solidFill>
              </a:rPr>
              <a:t>(1 ”</a:t>
            </a:r>
            <a:r>
              <a:rPr lang="nb-NO" altLang="en-US" sz="1900" dirty="0">
                <a:solidFill>
                  <a:srgbClr val="FF0000"/>
                </a:solidFill>
              </a:rPr>
              <a:t>Boys, N=283</a:t>
            </a:r>
            <a:r>
              <a:rPr lang="nb-NO" altLang="en-US" sz="1900" dirty="0">
                <a:solidFill>
                  <a:schemeClr val="accent1"/>
                </a:solidFill>
              </a:rPr>
              <a:t>”)  </a:t>
            </a:r>
            <a:r>
              <a:rPr lang="nb-NO" altLang="en-US" sz="1900" dirty="0" err="1">
                <a:solidFill>
                  <a:schemeClr val="accent1"/>
                </a:solidFill>
              </a:rPr>
              <a:t>label</a:t>
            </a:r>
            <a:r>
              <a:rPr lang="nb-NO" altLang="en-US" sz="1900" dirty="0">
                <a:solidFill>
                  <a:schemeClr val="accent1"/>
                </a:solidFill>
              </a:rPr>
              <a:t>(2 ”</a:t>
            </a:r>
            <a:r>
              <a:rPr lang="nb-NO" altLang="en-US" sz="1900" dirty="0">
                <a:solidFill>
                  <a:srgbClr val="FF0000"/>
                </a:solidFill>
              </a:rPr>
              <a:t>Girls, N=270</a:t>
            </a:r>
            <a:r>
              <a:rPr lang="nb-NO" altLang="en-US" sz="1900" dirty="0">
                <a:solidFill>
                  <a:schemeClr val="accent1"/>
                </a:solidFill>
              </a:rPr>
              <a:t>”) ring(0)  pos(11)  </a:t>
            </a:r>
            <a:r>
              <a:rPr lang="nb-NO" altLang="en-US" sz="1900" dirty="0" err="1">
                <a:solidFill>
                  <a:schemeClr val="accent1"/>
                </a:solidFill>
              </a:rPr>
              <a:t>col</a:t>
            </a:r>
            <a:r>
              <a:rPr lang="nb-NO" altLang="en-US" sz="1900" dirty="0">
                <a:solidFill>
                  <a:schemeClr val="accent1"/>
                </a:solidFill>
              </a:rPr>
              <a:t>(1))</a:t>
            </a:r>
          </a:p>
          <a:p>
            <a:pPr marL="0" indent="0" eaLnBrk="1" hangingPunct="1">
              <a:buNone/>
            </a:pPr>
            <a:endParaRPr lang="nb-NO" altLang="en-US" sz="2000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29908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E7C432E-C1B1-4A7C-B7BE-AE09B2795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A8CC6-0247-45D0-A42B-DC5A7630B970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12304"/>
          </a:xfrm>
        </p:spPr>
        <p:txBody>
          <a:bodyPr/>
          <a:lstStyle/>
          <a:p>
            <a:pPr eaLnBrk="1" hangingPunct="1"/>
            <a:r>
              <a:rPr lang="nb-NO" altLang="en-US" dirty="0"/>
              <a:t>Histogram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D2ABE70-0509-4CC6-B7BB-2D7A7D625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472" y="2206191"/>
            <a:ext cx="5887056" cy="4270653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5E532AA5-0315-47F6-878C-6BCB5FFAACCD}"/>
              </a:ext>
            </a:extLst>
          </p:cNvPr>
          <p:cNvSpPr txBox="1"/>
          <p:nvPr/>
        </p:nvSpPr>
        <p:spPr>
          <a:xfrm>
            <a:off x="609600" y="1484784"/>
            <a:ext cx="6486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 err="1">
                <a:solidFill>
                  <a:srgbClr val="0066FF"/>
                </a:solidFill>
                <a:latin typeface="+mn-lt"/>
              </a:rPr>
              <a:t>twoway</a:t>
            </a:r>
            <a:r>
              <a:rPr lang="nb-NO" dirty="0">
                <a:latin typeface="+mn-lt"/>
              </a:rPr>
              <a:t> (</a:t>
            </a:r>
            <a:r>
              <a:rPr lang="nb-NO" dirty="0">
                <a:solidFill>
                  <a:srgbClr val="0066FF"/>
                </a:solidFill>
                <a:latin typeface="+mn-lt"/>
              </a:rPr>
              <a:t>histogram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bw</a:t>
            </a:r>
            <a:r>
              <a:rPr lang="nb-NO" dirty="0">
                <a:latin typeface="+mn-lt"/>
              </a:rPr>
              <a:t>), </a:t>
            </a:r>
            <a:r>
              <a:rPr lang="nb-NO" dirty="0" err="1">
                <a:solidFill>
                  <a:schemeClr val="accent1"/>
                </a:solidFill>
                <a:latin typeface="+mn-lt"/>
              </a:rPr>
              <a:t>scheme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(s1mono)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3A985C4-C3AC-4EB7-A2FA-C649D701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A8CC6-0247-45D0-A42B-DC5A7630B970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2496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12304"/>
          </a:xfrm>
        </p:spPr>
        <p:txBody>
          <a:bodyPr/>
          <a:lstStyle/>
          <a:p>
            <a:pPr eaLnBrk="1" hangingPunct="1"/>
            <a:r>
              <a:rPr lang="nb-NO" altLang="en-US" dirty="0"/>
              <a:t>Histogram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317CA99-17B1-4575-9927-A4BC538C3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196" y="2348880"/>
            <a:ext cx="5885607" cy="4269600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06C6C47-EDF2-4899-B4A6-58AEB4B198FB}"/>
              </a:ext>
            </a:extLst>
          </p:cNvPr>
          <p:cNvSpPr txBox="1"/>
          <p:nvPr/>
        </p:nvSpPr>
        <p:spPr>
          <a:xfrm>
            <a:off x="685800" y="1052736"/>
            <a:ext cx="7772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 err="1">
                <a:solidFill>
                  <a:srgbClr val="0066FF"/>
                </a:solidFill>
                <a:latin typeface="+mn-lt"/>
              </a:rPr>
              <a:t>twoway</a:t>
            </a:r>
            <a:r>
              <a:rPr lang="nb-NO" dirty="0">
                <a:latin typeface="+mn-lt"/>
              </a:rPr>
              <a:t> (</a:t>
            </a:r>
            <a:r>
              <a:rPr lang="nb-NO" dirty="0">
                <a:solidFill>
                  <a:srgbClr val="0066FF"/>
                </a:solidFill>
                <a:latin typeface="+mn-lt"/>
              </a:rPr>
              <a:t>histogram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bw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solidFill>
                  <a:srgbClr val="FC2A1A"/>
                </a:solidFill>
                <a:latin typeface="+mn-lt"/>
              </a:rPr>
              <a:t>if</a:t>
            </a:r>
            <a:r>
              <a:rPr lang="nb-NO" dirty="0">
                <a:solidFill>
                  <a:srgbClr val="FC2A1A"/>
                </a:solidFill>
                <a:latin typeface="+mn-lt"/>
              </a:rPr>
              <a:t> boy == 0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nb-NO" dirty="0" err="1">
                <a:solidFill>
                  <a:schemeClr val="accent1"/>
                </a:solidFill>
                <a:latin typeface="+mn-lt"/>
              </a:rPr>
              <a:t>color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(red%50)</a:t>
            </a:r>
            <a:r>
              <a:rPr lang="nb-NO" dirty="0">
                <a:latin typeface="+mn-lt"/>
              </a:rPr>
              <a:t>)   /// 		  (</a:t>
            </a:r>
            <a:r>
              <a:rPr lang="nb-NO" dirty="0">
                <a:solidFill>
                  <a:srgbClr val="0066FF"/>
                </a:solidFill>
                <a:latin typeface="+mn-lt"/>
              </a:rPr>
              <a:t>histogram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bw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solidFill>
                  <a:srgbClr val="FC2A1A"/>
                </a:solidFill>
                <a:latin typeface="+mn-lt"/>
              </a:rPr>
              <a:t>if</a:t>
            </a:r>
            <a:r>
              <a:rPr lang="nb-NO" dirty="0">
                <a:solidFill>
                  <a:srgbClr val="FC2A1A"/>
                </a:solidFill>
                <a:latin typeface="+mn-lt"/>
              </a:rPr>
              <a:t> boy == 1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, </a:t>
            </a:r>
            <a:r>
              <a:rPr lang="nb-NO" dirty="0" err="1">
                <a:solidFill>
                  <a:schemeClr val="accent1"/>
                </a:solidFill>
                <a:latin typeface="+mn-lt"/>
              </a:rPr>
              <a:t>color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(blue%50)</a:t>
            </a:r>
            <a:r>
              <a:rPr lang="nb-NO" dirty="0">
                <a:latin typeface="+mn-lt"/>
              </a:rPr>
              <a:t>)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,</a:t>
            </a:r>
            <a:r>
              <a:rPr lang="nb-NO" dirty="0">
                <a:latin typeface="+mn-lt"/>
              </a:rPr>
              <a:t> /// </a:t>
            </a:r>
            <a:r>
              <a:rPr lang="nb-NO" dirty="0" err="1">
                <a:solidFill>
                  <a:schemeClr val="accent1"/>
                </a:solidFill>
                <a:latin typeface="+mn-lt"/>
              </a:rPr>
              <a:t>legend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nb-NO" dirty="0" err="1">
                <a:solidFill>
                  <a:schemeClr val="accent1"/>
                </a:solidFill>
                <a:latin typeface="+mn-lt"/>
              </a:rPr>
              <a:t>label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(1 "</a:t>
            </a:r>
            <a:r>
              <a:rPr lang="nb-NO" dirty="0" err="1">
                <a:solidFill>
                  <a:schemeClr val="accent1"/>
                </a:solidFill>
                <a:latin typeface="+mn-lt"/>
              </a:rPr>
              <a:t>girls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") </a:t>
            </a:r>
            <a:r>
              <a:rPr lang="nb-NO" dirty="0" err="1">
                <a:solidFill>
                  <a:schemeClr val="accent1"/>
                </a:solidFill>
                <a:latin typeface="+mn-lt"/>
              </a:rPr>
              <a:t>label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(2 "boys")) </a:t>
            </a:r>
            <a:r>
              <a:rPr lang="nb-NO" dirty="0" err="1">
                <a:solidFill>
                  <a:schemeClr val="accent1"/>
                </a:solidFill>
                <a:latin typeface="+mn-lt"/>
              </a:rPr>
              <a:t>scheme</a:t>
            </a:r>
            <a:r>
              <a:rPr lang="nb-NO" dirty="0">
                <a:solidFill>
                  <a:schemeClr val="accent1"/>
                </a:solidFill>
                <a:latin typeface="+mn-lt"/>
              </a:rPr>
              <a:t>(s1mono)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BBD2839-60F1-49EC-BF23-05604D2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A8CC6-0247-45D0-A42B-DC5A7630B970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158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/>
              <a:t>Twoway scatter + fit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66800"/>
            <a:ext cx="8568952" cy="3000375"/>
          </a:xfrm>
        </p:spPr>
        <p:txBody>
          <a:bodyPr/>
          <a:lstStyle/>
          <a:p>
            <a:pPr eaLnBrk="1" hangingPunct="1"/>
            <a:r>
              <a:rPr lang="nb-NO" altLang="en-US" dirty="0" err="1"/>
              <a:t>Syntax</a:t>
            </a:r>
            <a:endParaRPr lang="nb-NO" altLang="en-US" dirty="0"/>
          </a:p>
          <a:p>
            <a:pPr lvl="1" eaLnBrk="1" hangingPunct="1"/>
            <a:r>
              <a:rPr lang="nb-NO" altLang="en-US" dirty="0" err="1">
                <a:solidFill>
                  <a:srgbClr val="0066FF"/>
                </a:solidFill>
              </a:rPr>
              <a:t>twoway</a:t>
            </a:r>
            <a:r>
              <a:rPr lang="nb-NO" altLang="en-US" dirty="0"/>
              <a:t> </a:t>
            </a:r>
            <a:r>
              <a:rPr lang="nb-NO" altLang="en-US" dirty="0">
                <a:solidFill>
                  <a:schemeClr val="tx1"/>
                </a:solidFill>
              </a:rPr>
              <a:t>|| plot1</a:t>
            </a:r>
            <a:r>
              <a:rPr lang="nb-NO" altLang="en-US" dirty="0">
                <a:solidFill>
                  <a:schemeClr val="accent1"/>
                </a:solidFill>
              </a:rPr>
              <a:t>,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r>
              <a:rPr lang="nb-NO" altLang="en-US" dirty="0">
                <a:solidFill>
                  <a:schemeClr val="accent1"/>
                </a:solidFill>
              </a:rPr>
              <a:t> </a:t>
            </a:r>
            <a:r>
              <a:rPr lang="nb-NO" altLang="en-US" dirty="0">
                <a:solidFill>
                  <a:schemeClr val="tx1"/>
                </a:solidFill>
              </a:rPr>
              <a:t>|| plot2</a:t>
            </a:r>
            <a:r>
              <a:rPr lang="nb-NO" altLang="en-US" dirty="0">
                <a:solidFill>
                  <a:schemeClr val="accent1"/>
                </a:solidFill>
              </a:rPr>
              <a:t>,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r>
              <a:rPr lang="nb-NO" altLang="en-US" dirty="0"/>
              <a:t> </a:t>
            </a:r>
            <a:r>
              <a:rPr lang="nb-NO" altLang="en-US" dirty="0">
                <a:solidFill>
                  <a:schemeClr val="tx1"/>
                </a:solidFill>
              </a:rPr>
              <a:t>||</a:t>
            </a:r>
            <a:r>
              <a:rPr lang="nb-NO" altLang="en-US" dirty="0">
                <a:solidFill>
                  <a:schemeClr val="accent1"/>
                </a:solidFill>
              </a:rPr>
              <a:t>,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endParaRPr lang="nb-NO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nb-NO" altLang="en-US" dirty="0" err="1"/>
              <a:t>Examples</a:t>
            </a:r>
            <a:endParaRPr lang="nb-NO" altLang="en-US" dirty="0"/>
          </a:p>
          <a:p>
            <a:pPr lvl="1" eaLnBrk="1" hangingPunct="1"/>
            <a:r>
              <a:rPr lang="nb-NO" altLang="en-US" dirty="0" err="1">
                <a:solidFill>
                  <a:srgbClr val="0066FF"/>
                </a:solidFill>
              </a:rPr>
              <a:t>scatter</a:t>
            </a:r>
            <a:r>
              <a:rPr lang="nb-NO" altLang="en-US" dirty="0">
                <a:solidFill>
                  <a:srgbClr val="0033CC"/>
                </a:solidFill>
              </a:rPr>
              <a:t> </a:t>
            </a:r>
            <a:r>
              <a:rPr lang="nb-NO" altLang="en-US" dirty="0">
                <a:solidFill>
                  <a:schemeClr val="tx1"/>
                </a:solidFill>
              </a:rPr>
              <a:t>y x		</a:t>
            </a:r>
            <a:r>
              <a:rPr lang="nb-NO" altLang="en-US" dirty="0" err="1"/>
              <a:t>scatter</a:t>
            </a:r>
            <a:endParaRPr lang="nb-NO" altLang="en-US" dirty="0"/>
          </a:p>
          <a:p>
            <a:pPr lvl="1" eaLnBrk="1" hangingPunct="1"/>
            <a:r>
              <a:rPr lang="nb-NO" altLang="en-US" dirty="0" err="1">
                <a:solidFill>
                  <a:srgbClr val="0066FF"/>
                </a:solidFill>
              </a:rPr>
              <a:t>fpfitci</a:t>
            </a:r>
            <a:r>
              <a:rPr lang="nb-NO" altLang="en-US" dirty="0">
                <a:solidFill>
                  <a:srgbClr val="0033CC"/>
                </a:solidFill>
              </a:rPr>
              <a:t> </a:t>
            </a:r>
            <a:r>
              <a:rPr lang="nb-NO" altLang="en-US" dirty="0"/>
              <a:t>	</a:t>
            </a:r>
            <a:r>
              <a:rPr lang="nb-NO" altLang="en-US" dirty="0">
                <a:solidFill>
                  <a:schemeClr val="tx1"/>
                </a:solidFill>
              </a:rPr>
              <a:t>y x		</a:t>
            </a:r>
            <a:r>
              <a:rPr lang="nb-NO" altLang="en-US" dirty="0" err="1"/>
              <a:t>smoother</a:t>
            </a:r>
            <a:r>
              <a:rPr lang="nb-NO" altLang="en-US" dirty="0">
                <a:solidFill>
                  <a:schemeClr val="tx1"/>
                </a:solidFill>
              </a:rPr>
              <a:t> </a:t>
            </a:r>
            <a:r>
              <a:rPr lang="nb-NO" altLang="en-US" sz="1600" dirty="0">
                <a:solidFill>
                  <a:schemeClr val="tx1"/>
                </a:solidFill>
              </a:rPr>
              <a:t>(</a:t>
            </a:r>
            <a:r>
              <a:rPr lang="nb-NO" altLang="en-US" sz="1600" dirty="0" err="1">
                <a:solidFill>
                  <a:schemeClr val="tx1"/>
                </a:solidFill>
              </a:rPr>
              <a:t>fractional</a:t>
            </a:r>
            <a:r>
              <a:rPr lang="nb-NO" altLang="en-US" sz="1600" dirty="0">
                <a:solidFill>
                  <a:schemeClr val="tx1"/>
                </a:solidFill>
              </a:rPr>
              <a:t> polynomial) </a:t>
            </a:r>
            <a:r>
              <a:rPr lang="nb-NO" altLang="en-US" dirty="0" err="1"/>
              <a:t>with</a:t>
            </a:r>
            <a:r>
              <a:rPr lang="nb-NO" altLang="en-US" dirty="0"/>
              <a:t> CI</a:t>
            </a:r>
          </a:p>
          <a:p>
            <a:pPr lvl="1" eaLnBrk="1" hangingPunct="1"/>
            <a:r>
              <a:rPr lang="nb-NO" altLang="en-US" dirty="0" err="1">
                <a:solidFill>
                  <a:srgbClr val="0066FF"/>
                </a:solidFill>
              </a:rPr>
              <a:t>lfit</a:t>
            </a:r>
            <a:r>
              <a:rPr lang="nb-NO" altLang="en-US" dirty="0">
                <a:solidFill>
                  <a:srgbClr val="0066FF"/>
                </a:solidFill>
              </a:rPr>
              <a:t> </a:t>
            </a:r>
            <a:r>
              <a:rPr lang="nb-NO" altLang="en-US" dirty="0"/>
              <a:t>	</a:t>
            </a:r>
            <a:r>
              <a:rPr lang="nb-NO" altLang="en-US" dirty="0">
                <a:solidFill>
                  <a:schemeClr val="tx1"/>
                </a:solidFill>
              </a:rPr>
              <a:t>y x		</a:t>
            </a:r>
            <a:r>
              <a:rPr lang="nb-NO" altLang="en-US" dirty="0"/>
              <a:t>line </a:t>
            </a:r>
            <a:r>
              <a:rPr lang="nb-NO" altLang="en-US" dirty="0" err="1"/>
              <a:t>fit</a:t>
            </a:r>
            <a:endParaRPr lang="nb-NO" alt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1928F45-0466-481F-8FB4-30C36152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6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+ smooth + </a:t>
            </a:r>
            <a:r>
              <a:rPr lang="en-US" dirty="0" err="1"/>
              <a:t>fitline</a:t>
            </a:r>
            <a:endParaRPr lang="en-US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07504" y="704890"/>
            <a:ext cx="6973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(scatter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gest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///	/* scatter */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7504" y="1064930"/>
            <a:ext cx="8127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fpfitci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gest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clcol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(black)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///	/* smoother with CI */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07504" y="1424970"/>
            <a:ext cx="6805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lfit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gest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lcol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  )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///	/*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fitline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*/</a:t>
            </a:r>
          </a:p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, legend(off) scale(1.3)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2160000"/>
            <a:ext cx="6141072" cy="449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2160000"/>
            <a:ext cx="6141072" cy="449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2160000"/>
            <a:ext cx="6141072" cy="449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E1AB44B-045F-48A2-997E-300506FEF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37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Twoway</a:t>
            </a:r>
            <a:r>
              <a:rPr lang="en-US" altLang="en-US" dirty="0"/>
              <a:t> scatter options, markers ++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66800"/>
            <a:ext cx="8640960" cy="5486400"/>
          </a:xfrm>
        </p:spPr>
        <p:txBody>
          <a:bodyPr/>
          <a:lstStyle/>
          <a:p>
            <a:pPr eaLnBrk="1" hangingPunct="1"/>
            <a:r>
              <a:rPr lang="en-US" altLang="en-US" dirty="0"/>
              <a:t>Syntax</a:t>
            </a:r>
          </a:p>
          <a:p>
            <a:pPr lvl="1" eaLnBrk="1" hangingPunct="1"/>
            <a:r>
              <a:rPr lang="nb-NO" altLang="en-US" dirty="0" err="1">
                <a:solidFill>
                  <a:srgbClr val="0066FF"/>
                </a:solidFill>
              </a:rPr>
              <a:t>twoway</a:t>
            </a:r>
            <a:r>
              <a:rPr lang="nb-NO" altLang="en-US" dirty="0">
                <a:solidFill>
                  <a:srgbClr val="0033CC"/>
                </a:solidFill>
              </a:rPr>
              <a:t> </a:t>
            </a:r>
            <a:r>
              <a:rPr lang="nb-NO" altLang="en-US" dirty="0">
                <a:solidFill>
                  <a:schemeClr val="tx1"/>
                </a:solidFill>
              </a:rPr>
              <a:t>|| plot1</a:t>
            </a:r>
            <a:r>
              <a:rPr lang="nb-NO" altLang="en-US" dirty="0">
                <a:solidFill>
                  <a:schemeClr val="accent1"/>
                </a:solidFill>
              </a:rPr>
              <a:t>,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r>
              <a:rPr lang="nb-NO" altLang="en-US" dirty="0"/>
              <a:t> </a:t>
            </a:r>
            <a:r>
              <a:rPr lang="nb-NO" altLang="en-US" dirty="0">
                <a:solidFill>
                  <a:schemeClr val="tx1"/>
                </a:solidFill>
              </a:rPr>
              <a:t>|| plot2</a:t>
            </a:r>
            <a:r>
              <a:rPr lang="nb-NO" altLang="en-US" dirty="0">
                <a:solidFill>
                  <a:schemeClr val="accent1"/>
                </a:solidFill>
              </a:rPr>
              <a:t>,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r>
              <a:rPr lang="nb-NO" altLang="en-US" dirty="0"/>
              <a:t> </a:t>
            </a:r>
            <a:r>
              <a:rPr lang="nb-NO" altLang="en-US" dirty="0">
                <a:solidFill>
                  <a:schemeClr val="tx1"/>
                </a:solidFill>
              </a:rPr>
              <a:t>||</a:t>
            </a:r>
            <a:r>
              <a:rPr lang="nb-NO" altLang="en-US" dirty="0">
                <a:solidFill>
                  <a:schemeClr val="accent1"/>
                </a:solidFill>
              </a:rPr>
              <a:t>,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endParaRPr lang="nb-NO" altLang="en-US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dirty="0"/>
              <a:t>Options</a:t>
            </a:r>
          </a:p>
          <a:p>
            <a:pPr lvl="1" eaLnBrk="1" hangingPunct="1"/>
            <a:r>
              <a:rPr lang="en-US" altLang="en-US" dirty="0" err="1">
                <a:solidFill>
                  <a:schemeClr val="accent1"/>
                </a:solidFill>
              </a:rPr>
              <a:t>msymbol</a:t>
            </a:r>
            <a:r>
              <a:rPr lang="en-US" altLang="en-US" dirty="0">
                <a:solidFill>
                  <a:schemeClr val="accent1"/>
                </a:solidFill>
              </a:rPr>
              <a:t>(S)</a:t>
            </a:r>
            <a:r>
              <a:rPr lang="en-US" altLang="en-US" dirty="0">
                <a:solidFill>
                  <a:srgbClr val="009900"/>
                </a:solidFill>
              </a:rPr>
              <a:t>		</a:t>
            </a:r>
            <a:r>
              <a:rPr lang="en-US" altLang="en-US" dirty="0"/>
              <a:t>square marker symbols </a:t>
            </a:r>
            <a:r>
              <a:rPr lang="en-US" altLang="en-US" sz="2000" dirty="0"/>
              <a:t>(</a:t>
            </a:r>
            <a:r>
              <a:rPr lang="en-US" altLang="en-US" sz="2000" dirty="0" err="1"/>
              <a:t>S,s,Sh</a:t>
            </a:r>
            <a:r>
              <a:rPr lang="en-US" altLang="en-US" sz="2000" dirty="0"/>
              <a:t>)</a:t>
            </a:r>
          </a:p>
          <a:p>
            <a:pPr lvl="1" eaLnBrk="1" hangingPunct="1"/>
            <a:r>
              <a:rPr lang="en-US" altLang="en-US" dirty="0" err="1">
                <a:solidFill>
                  <a:schemeClr val="accent1"/>
                </a:solidFill>
              </a:rPr>
              <a:t>mcolor</a:t>
            </a:r>
            <a:r>
              <a:rPr lang="en-US" altLang="en-US" dirty="0">
                <a:solidFill>
                  <a:schemeClr val="accent1"/>
                </a:solidFill>
              </a:rPr>
              <a:t>(red)		</a:t>
            </a:r>
            <a:r>
              <a:rPr lang="en-US" altLang="en-US" dirty="0"/>
              <a:t>marker color red</a:t>
            </a:r>
          </a:p>
          <a:p>
            <a:pPr lvl="1" eaLnBrk="1" hangingPunct="1"/>
            <a:r>
              <a:rPr lang="en-US" altLang="en-US" dirty="0" err="1">
                <a:solidFill>
                  <a:schemeClr val="accent1"/>
                </a:solidFill>
              </a:rPr>
              <a:t>msize</a:t>
            </a:r>
            <a:r>
              <a:rPr lang="en-US" altLang="en-US" dirty="0">
                <a:solidFill>
                  <a:schemeClr val="accent1"/>
                </a:solidFill>
              </a:rPr>
              <a:t>(*0.5)		</a:t>
            </a:r>
            <a:r>
              <a:rPr lang="en-US" altLang="en-US" dirty="0"/>
              <a:t>marker size 0.5*default size</a:t>
            </a:r>
          </a:p>
          <a:p>
            <a:pPr lvl="1" eaLnBrk="1" hangingPunct="1"/>
            <a:r>
              <a:rPr lang="en-US" altLang="en-US" dirty="0" err="1">
                <a:solidFill>
                  <a:schemeClr val="accent1"/>
                </a:solidFill>
              </a:rPr>
              <a:t>mlabel</a:t>
            </a:r>
            <a:r>
              <a:rPr lang="en-US" altLang="en-US" dirty="0">
                <a:solidFill>
                  <a:schemeClr val="accent1"/>
                </a:solidFill>
              </a:rPr>
              <a:t>(</a:t>
            </a:r>
            <a:r>
              <a:rPr lang="en-US" altLang="en-US" dirty="0">
                <a:solidFill>
                  <a:schemeClr val="tx1"/>
                </a:solidFill>
              </a:rPr>
              <a:t>id</a:t>
            </a:r>
            <a:r>
              <a:rPr lang="en-US" altLang="en-US" dirty="0">
                <a:solidFill>
                  <a:schemeClr val="accent1"/>
                </a:solidFill>
              </a:rPr>
              <a:t>)		</a:t>
            </a:r>
            <a:r>
              <a:rPr lang="en-US" altLang="en-US" dirty="0"/>
              <a:t>marker label = variable id</a:t>
            </a:r>
          </a:p>
          <a:p>
            <a:pPr lvl="1" eaLnBrk="1" hangingPunct="1"/>
            <a:endParaRPr lang="en-US" altLang="en-US" dirty="0">
              <a:solidFill>
                <a:schemeClr val="accent1"/>
              </a:solidFill>
            </a:endParaRPr>
          </a:p>
          <a:p>
            <a:pPr lvl="1" eaLnBrk="1" hangingPunct="1"/>
            <a:r>
              <a:rPr lang="en-US" altLang="en-US" dirty="0" err="1">
                <a:solidFill>
                  <a:schemeClr val="accent1"/>
                </a:solidFill>
              </a:rPr>
              <a:t>xline</a:t>
            </a:r>
            <a:r>
              <a:rPr lang="en-US" altLang="en-US" dirty="0">
                <a:solidFill>
                  <a:schemeClr val="accent1"/>
                </a:solidFill>
              </a:rPr>
              <a:t>(24)		</a:t>
            </a:r>
            <a:r>
              <a:rPr lang="en-US" altLang="en-US" dirty="0"/>
              <a:t>line at x=24</a:t>
            </a:r>
          </a:p>
          <a:p>
            <a:pPr lvl="1" eaLnBrk="1" hangingPunct="1"/>
            <a:r>
              <a:rPr lang="en-US" altLang="en-US" dirty="0">
                <a:solidFill>
                  <a:schemeClr val="accent1"/>
                </a:solidFill>
              </a:rPr>
              <a:t>scale(1.5)		</a:t>
            </a:r>
            <a:r>
              <a:rPr lang="en-US" altLang="en-US" dirty="0"/>
              <a:t>all elements 1.5*larger</a:t>
            </a:r>
            <a:endParaRPr lang="en-US" altLang="en-US" dirty="0">
              <a:solidFill>
                <a:schemeClr val="accent1"/>
              </a:solidFill>
            </a:endParaRPr>
          </a:p>
        </p:txBody>
      </p:sp>
      <p:sp>
        <p:nvSpPr>
          <p:cNvPr id="23559" name="Line 4"/>
          <p:cNvSpPr>
            <a:spLocks noChangeShapeType="1"/>
          </p:cNvSpPr>
          <p:nvPr/>
        </p:nvSpPr>
        <p:spPr bwMode="auto">
          <a:xfrm>
            <a:off x="395288" y="4869160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907704" y="2060848"/>
            <a:ext cx="1872208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F6E4E97-5CF7-4406-AF32-2A8A39E6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uiExpand="1" build="p" bldLvl="2"/>
      <p:bldP spid="235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Standard marker symbols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155116"/>
            <a:ext cx="7086600" cy="5169571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7ABD782-7DEE-48A1-958A-7742BFFC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7987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4312"/>
          </a:xfrm>
        </p:spPr>
        <p:txBody>
          <a:bodyPr/>
          <a:lstStyle/>
          <a:p>
            <a:r>
              <a:rPr lang="en-US" dirty="0"/>
              <a:t>Scatter with outliers marked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54" y="2411489"/>
            <a:ext cx="5683544" cy="41417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2802" y="784101"/>
            <a:ext cx="891369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66FF"/>
                </a:solidFill>
                <a:latin typeface="+mj-lt"/>
              </a:rPr>
              <a:t>tw</a:t>
            </a:r>
            <a:r>
              <a:rPr lang="en-US" sz="2000" dirty="0">
                <a:solidFill>
                  <a:srgbClr val="0066FF"/>
                </a:solidFill>
                <a:latin typeface="+mj-lt"/>
              </a:rPr>
              <a:t> (scatter </a:t>
            </a:r>
            <a:r>
              <a:rPr lang="en-US" sz="2000" dirty="0" err="1">
                <a:latin typeface="+mj-lt"/>
              </a:rPr>
              <a:t>bw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gest_out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if gest &lt;  45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msymbol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(Oh)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mcolor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(black)</a:t>
            </a:r>
            <a:r>
              <a:rPr lang="en-US" sz="2000" dirty="0">
                <a:solidFill>
                  <a:srgbClr val="0066FF"/>
                </a:solidFill>
                <a:latin typeface="+mj-lt"/>
              </a:rPr>
              <a:t>)  	   ///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66FF"/>
                </a:solidFill>
                <a:latin typeface="+mj-lt"/>
              </a:rPr>
              <a:t>     (scatter </a:t>
            </a:r>
            <a:r>
              <a:rPr lang="en-US" sz="2000" dirty="0" err="1">
                <a:latin typeface="+mj-lt"/>
              </a:rPr>
              <a:t>bw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gest_out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if gest &gt;= 45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msymbol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(T) 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mcolor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(pink)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mlabel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(id)</a:t>
            </a:r>
            <a:r>
              <a:rPr lang="en-US" sz="2000" dirty="0">
                <a:solidFill>
                  <a:srgbClr val="0066FF"/>
                </a:solidFill>
                <a:latin typeface="+mj-lt"/>
              </a:rPr>
              <a:t>) ///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66FF"/>
                </a:solidFill>
                <a:latin typeface="+mj-lt"/>
              </a:rPr>
              <a:t>    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, legend(off)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plotregion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(margin(10 10 10 10)</a:t>
            </a:r>
            <a:r>
              <a:rPr lang="en-US" sz="2000" dirty="0">
                <a:solidFill>
                  <a:srgbClr val="0066FF"/>
                </a:solidFill>
                <a:latin typeface="+mj-lt"/>
              </a:rPr>
              <a:t>)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A23AEB5-6DA7-4F61-B36E-03CD67254045}"/>
              </a:ext>
            </a:extLst>
          </p:cNvPr>
          <p:cNvGrpSpPr/>
          <p:nvPr/>
        </p:nvGrpSpPr>
        <p:grpSpPr>
          <a:xfrm>
            <a:off x="7284168" y="6145559"/>
            <a:ext cx="1521014" cy="276999"/>
            <a:chOff x="7284168" y="6145559"/>
            <a:chExt cx="1521014" cy="276999"/>
          </a:xfrm>
        </p:grpSpPr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CB3F659B-8CF1-4F45-A2DD-6E504065E5DC}"/>
                </a:ext>
              </a:extLst>
            </p:cNvPr>
            <p:cNvSpPr txBox="1"/>
            <p:nvPr/>
          </p:nvSpPr>
          <p:spPr>
            <a:xfrm>
              <a:off x="8202453" y="6145559"/>
              <a:ext cx="602729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 err="1">
                  <a:latin typeface="+mj-lt"/>
                </a:rPr>
                <a:t>xlabel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11" name="Rett pil 14">
              <a:extLst>
                <a:ext uri="{FF2B5EF4-FFF2-40B4-BE49-F238E27FC236}">
                  <a16:creationId xmlns:a16="http://schemas.microsoft.com/office/drawing/2014/main" id="{138BF3FB-446A-4E9A-9B8B-2849BB3F01BE}"/>
                </a:ext>
              </a:extLst>
            </p:cNvPr>
            <p:cNvCxnSpPr>
              <a:stCxn id="10" idx="1"/>
            </p:cNvCxnSpPr>
            <p:nvPr/>
          </p:nvCxnSpPr>
          <p:spPr bwMode="auto">
            <a:xfrm flipH="1" flipV="1">
              <a:off x="7284168" y="6201018"/>
              <a:ext cx="918285" cy="830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8EF49C05-71EB-4DE3-99D4-6EF163E7A619}"/>
              </a:ext>
            </a:extLst>
          </p:cNvPr>
          <p:cNvGrpSpPr/>
          <p:nvPr/>
        </p:nvGrpSpPr>
        <p:grpSpPr>
          <a:xfrm>
            <a:off x="7260359" y="5785519"/>
            <a:ext cx="1590129" cy="276999"/>
            <a:chOff x="7260359" y="5785519"/>
            <a:chExt cx="1590129" cy="276999"/>
          </a:xfrm>
        </p:grpSpPr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B67D4A7D-6725-4E4A-86ED-E3815B792617}"/>
                </a:ext>
              </a:extLst>
            </p:cNvPr>
            <p:cNvSpPr txBox="1"/>
            <p:nvPr/>
          </p:nvSpPr>
          <p:spPr>
            <a:xfrm>
              <a:off x="8196463" y="5785519"/>
              <a:ext cx="654025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 err="1">
                  <a:latin typeface="+mj-lt"/>
                </a:rPr>
                <a:t>xscale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14" name="Rett pil 17">
              <a:extLst>
                <a:ext uri="{FF2B5EF4-FFF2-40B4-BE49-F238E27FC236}">
                  <a16:creationId xmlns:a16="http://schemas.microsoft.com/office/drawing/2014/main" id="{1C63E767-7B81-4DAF-A480-67444A7E1172}"/>
                </a:ext>
              </a:extLst>
            </p:cNvPr>
            <p:cNvCxnSpPr>
              <a:stCxn id="13" idx="1"/>
            </p:cNvCxnSpPr>
            <p:nvPr/>
          </p:nvCxnSpPr>
          <p:spPr bwMode="auto">
            <a:xfrm flipH="1">
              <a:off x="7260359" y="5924019"/>
              <a:ext cx="936104" cy="972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BAD0C83-AD26-4242-9CBD-BBC4F169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75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4312"/>
          </a:xfrm>
        </p:spPr>
        <p:txBody>
          <a:bodyPr/>
          <a:lstStyle/>
          <a:p>
            <a:r>
              <a:rPr lang="en-US" dirty="0"/>
              <a:t>Scatter with outliers marked</a:t>
            </a:r>
          </a:p>
        </p:txBody>
      </p:sp>
      <p:grpSp>
        <p:nvGrpSpPr>
          <p:cNvPr id="21" name="Gruppe 20"/>
          <p:cNvGrpSpPr/>
          <p:nvPr/>
        </p:nvGrpSpPr>
        <p:grpSpPr>
          <a:xfrm>
            <a:off x="7284168" y="6145559"/>
            <a:ext cx="1521014" cy="276999"/>
            <a:chOff x="7284168" y="6145559"/>
            <a:chExt cx="1521014" cy="276999"/>
          </a:xfrm>
        </p:grpSpPr>
        <p:sp>
          <p:nvSpPr>
            <p:cNvPr id="14" name="TekstSylinder 13"/>
            <p:cNvSpPr txBox="1"/>
            <p:nvPr/>
          </p:nvSpPr>
          <p:spPr>
            <a:xfrm>
              <a:off x="8202453" y="6145559"/>
              <a:ext cx="602729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 err="1">
                  <a:latin typeface="+mj-lt"/>
                </a:rPr>
                <a:t>xlabel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15" name="Rett pil 14"/>
            <p:cNvCxnSpPr>
              <a:stCxn id="14" idx="1"/>
            </p:cNvCxnSpPr>
            <p:nvPr/>
          </p:nvCxnSpPr>
          <p:spPr bwMode="auto">
            <a:xfrm flipH="1" flipV="1">
              <a:off x="7284168" y="6201018"/>
              <a:ext cx="918285" cy="8304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" name="Gruppe 19"/>
          <p:cNvGrpSpPr/>
          <p:nvPr/>
        </p:nvGrpSpPr>
        <p:grpSpPr>
          <a:xfrm>
            <a:off x="7260359" y="5785519"/>
            <a:ext cx="1590129" cy="276999"/>
            <a:chOff x="7260359" y="5785519"/>
            <a:chExt cx="1590129" cy="276999"/>
          </a:xfrm>
        </p:grpSpPr>
        <p:sp>
          <p:nvSpPr>
            <p:cNvPr id="16" name="TekstSylinder 15"/>
            <p:cNvSpPr txBox="1"/>
            <p:nvPr/>
          </p:nvSpPr>
          <p:spPr>
            <a:xfrm>
              <a:off x="8196463" y="5785519"/>
              <a:ext cx="654025" cy="276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800" dirty="0" err="1">
                  <a:latin typeface="+mj-lt"/>
                </a:rPr>
                <a:t>xscale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18" name="Rett pil 17"/>
            <p:cNvCxnSpPr>
              <a:stCxn id="16" idx="1"/>
            </p:cNvCxnSpPr>
            <p:nvPr/>
          </p:nvCxnSpPr>
          <p:spPr bwMode="auto">
            <a:xfrm flipH="1">
              <a:off x="7260359" y="5924019"/>
              <a:ext cx="936104" cy="972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554" y="2411489"/>
            <a:ext cx="5683544" cy="41417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22802" y="784101"/>
            <a:ext cx="891369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0066FF"/>
                </a:solidFill>
                <a:latin typeface="+mj-lt"/>
              </a:rPr>
              <a:t>tw</a:t>
            </a:r>
            <a:r>
              <a:rPr lang="en-US" sz="2000" dirty="0">
                <a:solidFill>
                  <a:srgbClr val="0066FF"/>
                </a:solidFill>
                <a:latin typeface="+mj-lt"/>
              </a:rPr>
              <a:t> (scatter </a:t>
            </a:r>
            <a:r>
              <a:rPr lang="en-US" sz="2000" dirty="0" err="1">
                <a:latin typeface="+mj-lt"/>
              </a:rPr>
              <a:t>bw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gest_out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if gest &lt;  45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msymbol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(Oh)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mcolor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(black)</a:t>
            </a:r>
            <a:r>
              <a:rPr lang="en-US" sz="2000" dirty="0">
                <a:solidFill>
                  <a:srgbClr val="0066FF"/>
                </a:solidFill>
                <a:latin typeface="+mj-lt"/>
              </a:rPr>
              <a:t>)  	   ///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66FF"/>
                </a:solidFill>
                <a:latin typeface="+mj-lt"/>
              </a:rPr>
              <a:t>     (scatter </a:t>
            </a:r>
            <a:r>
              <a:rPr lang="en-US" sz="2000" dirty="0" err="1">
                <a:latin typeface="+mj-lt"/>
              </a:rPr>
              <a:t>bw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gest_out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if gest &gt;= 45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msymbol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(T) 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mcolor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(pink)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mlabel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(id)</a:t>
            </a:r>
            <a:r>
              <a:rPr lang="en-US" sz="2000" dirty="0">
                <a:solidFill>
                  <a:srgbClr val="0066FF"/>
                </a:solidFill>
                <a:latin typeface="+mj-lt"/>
              </a:rPr>
              <a:t>) ///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0066FF"/>
                </a:solidFill>
                <a:latin typeface="+mj-lt"/>
              </a:rPr>
              <a:t>    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, legend(off)</a:t>
            </a:r>
            <a:r>
              <a:rPr lang="en-US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+mj-lt"/>
              </a:rPr>
              <a:t>plotregion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(margin(10 10 10 10)</a:t>
            </a:r>
            <a:r>
              <a:rPr lang="en-US" sz="2000" dirty="0">
                <a:solidFill>
                  <a:srgbClr val="0066FF"/>
                </a:solidFill>
                <a:latin typeface="+mj-lt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9381" y="3441168"/>
            <a:ext cx="655339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C2A1A"/>
            </a:solidFill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atin typeface="+mj-lt"/>
              </a:rPr>
              <a:t>Alternative application: using </a:t>
            </a:r>
            <a:r>
              <a:rPr lang="en-US" dirty="0" err="1">
                <a:latin typeface="+mj-lt"/>
              </a:rPr>
              <a:t>dfbeta</a:t>
            </a:r>
            <a:r>
              <a:rPr lang="en-US" dirty="0">
                <a:latin typeface="+mj-lt"/>
              </a:rPr>
              <a:t> instead of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graphical inspection of gest to identify outliers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(see 2-graphics.do)</a:t>
            </a:r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0A8DEA-F641-4C6B-804B-C594E0D3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3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Recap Introduction</a:t>
            </a:r>
          </a:p>
          <a:p>
            <a:r>
              <a:rPr lang="en-US" dirty="0" err="1"/>
              <a:t>twoway</a:t>
            </a:r>
            <a:r>
              <a:rPr lang="en-US" dirty="0"/>
              <a:t> plots (individual/raw data)</a:t>
            </a:r>
          </a:p>
          <a:p>
            <a:r>
              <a:rPr lang="en-US" dirty="0"/>
              <a:t>Plots for summary measures </a:t>
            </a:r>
          </a:p>
          <a:p>
            <a:r>
              <a:rPr lang="en-US" dirty="0"/>
              <a:t>Plots of regression results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FE78CB-C35C-48A7-BBF2-F8DDBD81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767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Twoway</a:t>
            </a:r>
            <a:r>
              <a:rPr lang="en-US" altLang="en-US" dirty="0"/>
              <a:t> options, axis options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Syntax</a:t>
            </a:r>
          </a:p>
          <a:p>
            <a:pPr lvl="1" eaLnBrk="1" hangingPunct="1"/>
            <a:r>
              <a:rPr lang="nb-NO" altLang="en-US" sz="2200" dirty="0" err="1">
                <a:solidFill>
                  <a:srgbClr val="0066FF"/>
                </a:solidFill>
              </a:rPr>
              <a:t>graph</a:t>
            </a:r>
            <a:r>
              <a:rPr lang="nb-NO" altLang="en-US" sz="2200" dirty="0">
                <a:solidFill>
                  <a:srgbClr val="0066FF"/>
                </a:solidFill>
              </a:rPr>
              <a:t> </a:t>
            </a:r>
            <a:r>
              <a:rPr lang="nb-NO" altLang="en-US" sz="2200" dirty="0" err="1">
                <a:solidFill>
                  <a:srgbClr val="0066FF"/>
                </a:solidFill>
              </a:rPr>
              <a:t>twoway</a:t>
            </a:r>
            <a:r>
              <a:rPr lang="nb-NO" altLang="en-US" sz="2200" dirty="0">
                <a:solidFill>
                  <a:srgbClr val="0066FF"/>
                </a:solidFill>
              </a:rPr>
              <a:t> </a:t>
            </a:r>
            <a:r>
              <a:rPr lang="nb-NO" altLang="en-US" sz="2200" dirty="0">
                <a:solidFill>
                  <a:schemeClr val="tx1"/>
                </a:solidFill>
              </a:rPr>
              <a:t>(plot1</a:t>
            </a:r>
            <a:r>
              <a:rPr lang="nb-NO" altLang="en-US" sz="2200" dirty="0">
                <a:solidFill>
                  <a:schemeClr val="accent1"/>
                </a:solidFill>
              </a:rPr>
              <a:t>, </a:t>
            </a:r>
            <a:r>
              <a:rPr lang="nb-NO" altLang="en-US" sz="2200" dirty="0" err="1">
                <a:solidFill>
                  <a:schemeClr val="accent1"/>
                </a:solidFill>
              </a:rPr>
              <a:t>opts</a:t>
            </a:r>
            <a:r>
              <a:rPr lang="nb-NO" altLang="en-US" sz="2200" dirty="0">
                <a:solidFill>
                  <a:schemeClr val="tx1"/>
                </a:solidFill>
              </a:rPr>
              <a:t>) (plot2</a:t>
            </a:r>
            <a:r>
              <a:rPr lang="nb-NO" altLang="en-US" sz="2200" dirty="0">
                <a:solidFill>
                  <a:schemeClr val="accent1"/>
                </a:solidFill>
              </a:rPr>
              <a:t>, </a:t>
            </a:r>
            <a:r>
              <a:rPr lang="nb-NO" altLang="en-US" sz="2200" dirty="0" err="1">
                <a:solidFill>
                  <a:schemeClr val="accent1"/>
                </a:solidFill>
              </a:rPr>
              <a:t>opts</a:t>
            </a:r>
            <a:r>
              <a:rPr lang="nb-NO" altLang="en-US" sz="2200" dirty="0">
                <a:solidFill>
                  <a:schemeClr val="tx1"/>
                </a:solidFill>
              </a:rPr>
              <a:t>)</a:t>
            </a:r>
            <a:r>
              <a:rPr lang="nb-NO" altLang="en-US" sz="2200" dirty="0">
                <a:solidFill>
                  <a:schemeClr val="accent1"/>
                </a:solidFill>
              </a:rPr>
              <a:t>, </a:t>
            </a:r>
            <a:r>
              <a:rPr lang="nb-NO" altLang="en-US" sz="2200" dirty="0" err="1">
                <a:solidFill>
                  <a:schemeClr val="accent1"/>
                </a:solidFill>
              </a:rPr>
              <a:t>opts</a:t>
            </a:r>
            <a:endParaRPr lang="nb-NO" altLang="en-US" sz="2200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600" dirty="0"/>
              <a:t>Options</a:t>
            </a:r>
          </a:p>
          <a:p>
            <a:pPr lvl="1" eaLnBrk="1" hangingPunct="1"/>
            <a:r>
              <a:rPr lang="en-US" altLang="en-US" sz="2200" dirty="0" err="1">
                <a:solidFill>
                  <a:schemeClr val="accent1"/>
                </a:solidFill>
              </a:rPr>
              <a:t>xlabel</a:t>
            </a:r>
            <a:r>
              <a:rPr lang="en-US" altLang="en-US" sz="2200" dirty="0">
                <a:solidFill>
                  <a:schemeClr val="accent1"/>
                </a:solidFill>
              </a:rPr>
              <a:t>(10(5)100)	</a:t>
            </a:r>
            <a:r>
              <a:rPr lang="en-US" altLang="en-US" sz="2200" dirty="0"/>
              <a:t>from 10-100 in steps of 5</a:t>
            </a:r>
          </a:p>
          <a:p>
            <a:pPr lvl="1" eaLnBrk="1" hangingPunct="1"/>
            <a:r>
              <a:rPr lang="en-US" altLang="en-US" sz="2200" dirty="0" err="1">
                <a:solidFill>
                  <a:schemeClr val="accent1"/>
                </a:solidFill>
              </a:rPr>
              <a:t>xlabel</a:t>
            </a:r>
            <a:r>
              <a:rPr lang="en-US" altLang="en-US" sz="2200" dirty="0">
                <a:solidFill>
                  <a:schemeClr val="accent1"/>
                </a:solidFill>
              </a:rPr>
              <a:t>(#8)		</a:t>
            </a:r>
            <a:r>
              <a:rPr lang="en-US" altLang="en-US" sz="2200" dirty="0" err="1"/>
              <a:t>appr</a:t>
            </a:r>
            <a:r>
              <a:rPr lang="en-US" altLang="en-US" sz="2200" dirty="0"/>
              <a:t>. 8 “nice” values</a:t>
            </a:r>
          </a:p>
          <a:p>
            <a:pPr lvl="1" eaLnBrk="1" hangingPunct="1"/>
            <a:r>
              <a:rPr lang="en-US" altLang="en-US" sz="2200" dirty="0" err="1">
                <a:solidFill>
                  <a:schemeClr val="accent1"/>
                </a:solidFill>
              </a:rPr>
              <a:t>xlabel</a:t>
            </a:r>
            <a:r>
              <a:rPr lang="en-US" altLang="en-US" sz="2200" dirty="0">
                <a:solidFill>
                  <a:schemeClr val="accent1"/>
                </a:solidFill>
              </a:rPr>
              <a:t>(minmax 64)	</a:t>
            </a:r>
            <a:r>
              <a:rPr lang="en-US" altLang="en-US" sz="2200" dirty="0"/>
              <a:t>min, 64, max</a:t>
            </a:r>
          </a:p>
          <a:p>
            <a:pPr lvl="1" eaLnBrk="1" hangingPunct="1"/>
            <a:r>
              <a:rPr lang="en-US" altLang="en-US" sz="2200" dirty="0" err="1">
                <a:solidFill>
                  <a:schemeClr val="accent1"/>
                </a:solidFill>
              </a:rPr>
              <a:t>ylabel</a:t>
            </a:r>
            <a:r>
              <a:rPr lang="en-US" altLang="en-US" sz="2200" dirty="0">
                <a:solidFill>
                  <a:schemeClr val="accent1"/>
                </a:solidFill>
              </a:rPr>
              <a:t>(1 2 3, </a:t>
            </a:r>
            <a:r>
              <a:rPr lang="en-US" altLang="en-US" sz="2200" dirty="0" err="1">
                <a:solidFill>
                  <a:schemeClr val="accent1"/>
                </a:solidFill>
              </a:rPr>
              <a:t>valuelabel</a:t>
            </a:r>
            <a:r>
              <a:rPr lang="en-US" altLang="en-US" sz="2200" dirty="0">
                <a:solidFill>
                  <a:schemeClr val="accent1"/>
                </a:solidFill>
              </a:rPr>
              <a:t>) </a:t>
            </a:r>
            <a:r>
              <a:rPr lang="en-US" altLang="en-US" sz="2200" dirty="0"/>
              <a:t>labels of the y-variable (cat)</a:t>
            </a:r>
          </a:p>
          <a:p>
            <a:pPr lvl="1" eaLnBrk="1" hangingPunct="1"/>
            <a:r>
              <a:rPr lang="en-US" altLang="en-US" sz="2200" dirty="0" err="1">
                <a:solidFill>
                  <a:schemeClr val="accent1"/>
                </a:solidFill>
              </a:rPr>
              <a:t>yscale</a:t>
            </a:r>
            <a:r>
              <a:rPr lang="en-US" altLang="en-US" sz="2200" dirty="0">
                <a:solidFill>
                  <a:schemeClr val="accent1"/>
                </a:solidFill>
              </a:rPr>
              <a:t>(range(0 6))	</a:t>
            </a:r>
            <a:r>
              <a:rPr lang="en-US" altLang="en-US" sz="2200" dirty="0"/>
              <a:t>range from 0 to 6</a:t>
            </a:r>
          </a:p>
          <a:p>
            <a:pPr lvl="1" eaLnBrk="1" hangingPunct="1"/>
            <a:r>
              <a:rPr lang="en-US" altLang="en-US" sz="2200" dirty="0" err="1">
                <a:solidFill>
                  <a:schemeClr val="accent1"/>
                </a:solidFill>
              </a:rPr>
              <a:t>yscale</a:t>
            </a:r>
            <a:r>
              <a:rPr lang="en-US" altLang="en-US" sz="2200" dirty="0">
                <a:solidFill>
                  <a:schemeClr val="accent1"/>
                </a:solidFill>
              </a:rPr>
              <a:t>(log)</a:t>
            </a:r>
            <a:r>
              <a:rPr lang="en-US" altLang="en-US" sz="2000" dirty="0">
                <a:solidFill>
                  <a:schemeClr val="accent1"/>
                </a:solidFill>
              </a:rPr>
              <a:t>		</a:t>
            </a:r>
            <a:r>
              <a:rPr lang="en-US" altLang="en-US" sz="2200" dirty="0"/>
              <a:t>log-scale</a:t>
            </a:r>
          </a:p>
          <a:p>
            <a:pPr lvl="1" eaLnBrk="1" hangingPunct="1"/>
            <a:r>
              <a:rPr lang="en-US" altLang="en-US" sz="2200" dirty="0" err="1">
                <a:solidFill>
                  <a:schemeClr val="accent1"/>
                </a:solidFill>
              </a:rPr>
              <a:t>xtick</a:t>
            </a:r>
            <a:r>
              <a:rPr lang="en-US" altLang="en-US" sz="2200" dirty="0">
                <a:solidFill>
                  <a:schemeClr val="accent1"/>
                </a:solidFill>
              </a:rPr>
              <a:t>(…)	</a:t>
            </a:r>
            <a:r>
              <a:rPr lang="en-US" altLang="en-US" sz="2000" dirty="0">
                <a:solidFill>
                  <a:schemeClr val="accent1"/>
                </a:solidFill>
              </a:rPr>
              <a:t>		</a:t>
            </a:r>
            <a:r>
              <a:rPr lang="en-US" altLang="en-US" sz="2200" dirty="0"/>
              <a:t>ticks and grid</a:t>
            </a:r>
          </a:p>
          <a:p>
            <a:pPr lvl="1" eaLnBrk="1" hangingPunct="1"/>
            <a:endParaRPr lang="en-US" altLang="en-US" sz="2000" dirty="0"/>
          </a:p>
          <a:p>
            <a:pPr lvl="1" eaLnBrk="1" hangingPunct="1"/>
            <a:endParaRPr lang="en-US" altLang="en-US" sz="20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0439EE-68AE-49C4-9F54-A138283A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09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12304"/>
          </a:xfrm>
        </p:spPr>
        <p:txBody>
          <a:bodyPr/>
          <a:lstStyle/>
          <a:p>
            <a:r>
              <a:rPr lang="en-US" dirty="0"/>
              <a:t>Scatter and </a:t>
            </a:r>
            <a:r>
              <a:rPr lang="en-US" dirty="0" err="1"/>
              <a:t>scatteri</a:t>
            </a:r>
            <a:endParaRPr lang="en-US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07504" y="83671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tabstat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stat(mean) by(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educ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07504" y="1196752"/>
            <a:ext cx="891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||scatter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ylabel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(1 2 3,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valuelabel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angle(0))		                 ///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478251" y="1556792"/>
            <a:ext cx="8622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|| </a:t>
            </a:r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en-US" sz="2000" dirty="0" err="1">
                <a:solidFill>
                  <a:srgbClr val="FC2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1 3075   2 3391   3 3638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msymbol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(O)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msize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(*2)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mcolor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(red)    ///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467855" y="1916832"/>
            <a:ext cx="650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||, legend(off)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xtitle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en-US" sz="2000" dirty="0">
                <a:solidFill>
                  <a:srgbClr val="FC2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 weight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xline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(3429) scale(1.3)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72010" y="5229200"/>
            <a:ext cx="27318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FC2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mmediate arguments:</a:t>
            </a:r>
          </a:p>
          <a:p>
            <a:pPr algn="ctr"/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</a:t>
            </a:r>
            <a:r>
              <a:rPr lang="en-US" sz="2000" dirty="0" err="1">
                <a:solidFill>
                  <a:srgbClr val="FC2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>
              <a:solidFill>
                <a:srgbClr val="FC2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en-US" sz="2000" dirty="0" err="1">
                <a:solidFill>
                  <a:srgbClr val="FC2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>
              <a:solidFill>
                <a:srgbClr val="FC2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pcarrow</a:t>
            </a:r>
            <a:r>
              <a:rPr lang="en-US" sz="2000" dirty="0" err="1">
                <a:solidFill>
                  <a:srgbClr val="FC2A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dirty="0">
              <a:solidFill>
                <a:srgbClr val="FC2A1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AF06F68-7A31-4D7E-A4D7-9CEBE286D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012"/>
          <a:stretch/>
        </p:blipFill>
        <p:spPr>
          <a:xfrm>
            <a:off x="685800" y="2924944"/>
            <a:ext cx="2483768" cy="212032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DEE32D2D-6589-4E80-82DB-154618AA2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17" y="2402819"/>
            <a:ext cx="5583601" cy="4050517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0D73D0-C7AB-42C2-B65C-9E26802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84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12304"/>
          </a:xfrm>
        </p:spPr>
        <p:txBody>
          <a:bodyPr/>
          <a:lstStyle/>
          <a:p>
            <a:r>
              <a:rPr lang="en-US" dirty="0"/>
              <a:t>Boxplot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7504" y="83671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</a:t>
            </a:r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hbox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over(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9127DAD-30CB-46CC-925E-3B15AFE1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6E02223-B8C8-4DFE-9601-EB29FC755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16" y="1628800"/>
            <a:ext cx="6391167" cy="463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08F0D7F-5AA5-42EB-A834-92117FA0A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5" y="1556792"/>
            <a:ext cx="6696398" cy="4857774"/>
          </a:xfrm>
          <a:prstGeom prst="rect">
            <a:avLst/>
          </a:prstGeom>
        </p:spPr>
      </p:pic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12304"/>
          </a:xfrm>
        </p:spPr>
        <p:txBody>
          <a:bodyPr/>
          <a:lstStyle/>
          <a:p>
            <a:r>
              <a:rPr lang="en-US" dirty="0"/>
              <a:t>Boxplot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7504" y="836712"/>
            <a:ext cx="3877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box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over(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educ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3B2CEA5C-DFBF-4057-9578-5862F0171600}"/>
              </a:ext>
            </a:extLst>
          </p:cNvPr>
          <p:cNvSpPr txBox="1"/>
          <p:nvPr/>
        </p:nvSpPr>
        <p:spPr>
          <a:xfrm>
            <a:off x="7165032" y="1999059"/>
            <a:ext cx="1295400" cy="2778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P75 + 1.5*IQR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904EB43D-9AFF-48AA-9BE1-6856A19D2A74}"/>
              </a:ext>
            </a:extLst>
          </p:cNvPr>
          <p:cNvSpPr txBox="1"/>
          <p:nvPr/>
        </p:nvSpPr>
        <p:spPr>
          <a:xfrm>
            <a:off x="7157095" y="2370302"/>
            <a:ext cx="1189037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Percentile 75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906555BD-7B72-4054-AAFA-75DCD7238E84}"/>
              </a:ext>
            </a:extLst>
          </p:cNvPr>
          <p:cNvSpPr txBox="1"/>
          <p:nvPr/>
        </p:nvSpPr>
        <p:spPr>
          <a:xfrm>
            <a:off x="7158682" y="2694152"/>
            <a:ext cx="779463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Median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88101B19-56F9-4045-B4DC-34C5F7895502}"/>
              </a:ext>
            </a:extLst>
          </p:cNvPr>
          <p:cNvSpPr txBox="1"/>
          <p:nvPr/>
        </p:nvSpPr>
        <p:spPr>
          <a:xfrm>
            <a:off x="7158682" y="3013239"/>
            <a:ext cx="1189038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Percentile 25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4479B068-9662-4D1D-B76F-B4DA92A46C5B}"/>
              </a:ext>
            </a:extLst>
          </p:cNvPr>
          <p:cNvSpPr txBox="1"/>
          <p:nvPr/>
        </p:nvSpPr>
        <p:spPr>
          <a:xfrm>
            <a:off x="7158682" y="3583236"/>
            <a:ext cx="1230313" cy="2778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P25 - 1.5*IQR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CEF7A85-3572-4388-AF4D-8F6E4DD1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800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762000"/>
          </a:xfrm>
        </p:spPr>
        <p:txBody>
          <a:bodyPr/>
          <a:lstStyle/>
          <a:p>
            <a:r>
              <a:rPr lang="en-US" dirty="0"/>
              <a:t>Density with mean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0581" y="54868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</a:t>
            </a:r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endParaRPr lang="en-US" sz="20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0581" y="908720"/>
            <a:ext cx="870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kdensity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///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0581" y="1225555"/>
            <a:ext cx="9417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,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yscale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(off) scale(1.5)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xtitle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("Birth weight")			///	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0581" y="1859226"/>
            <a:ext cx="7571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xtick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(3432,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tposition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(cross)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tlcol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(red) 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tlwidth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(*3) )	</a:t>
            </a:r>
            <a:r>
              <a:rPr lang="en-US" sz="2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0581" y="1542390"/>
            <a:ext cx="870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xlabel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minmax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3432, format(%5.0f)) 				///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2296735"/>
            <a:ext cx="5976665" cy="43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EBB84EA-392F-4584-92E6-AC0C8029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1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inspiration: density with box info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20880" cy="579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CACFD6-75FB-460D-98D4-A4467C5A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875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Twoway</a:t>
            </a:r>
            <a:r>
              <a:rPr lang="en-US" altLang="en-US" dirty="0"/>
              <a:t>, + text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66800"/>
            <a:ext cx="8424936" cy="5486400"/>
          </a:xfrm>
        </p:spPr>
        <p:txBody>
          <a:bodyPr/>
          <a:lstStyle/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/>
              <a:t>Syntax</a:t>
            </a:r>
          </a:p>
          <a:p>
            <a:pPr lvl="1" eaLnBrk="1" hangingPunct="1"/>
            <a:r>
              <a:rPr lang="nb-NO" altLang="en-US" sz="2200" dirty="0" err="1">
                <a:solidFill>
                  <a:srgbClr val="0066FF"/>
                </a:solidFill>
              </a:rPr>
              <a:t>twoway</a:t>
            </a:r>
            <a:r>
              <a:rPr lang="nb-NO" altLang="en-US" sz="2200" dirty="0">
                <a:solidFill>
                  <a:srgbClr val="0033CC"/>
                </a:solidFill>
              </a:rPr>
              <a:t> </a:t>
            </a:r>
            <a:r>
              <a:rPr lang="nb-NO" altLang="en-US" sz="2200" dirty="0">
                <a:solidFill>
                  <a:schemeClr val="tx1"/>
                </a:solidFill>
              </a:rPr>
              <a:t>(plot1</a:t>
            </a:r>
            <a:r>
              <a:rPr lang="nb-NO" altLang="en-US" sz="2200" dirty="0">
                <a:solidFill>
                  <a:schemeClr val="accent1"/>
                </a:solidFill>
              </a:rPr>
              <a:t>, </a:t>
            </a:r>
            <a:r>
              <a:rPr lang="nb-NO" altLang="en-US" sz="2200" dirty="0" err="1">
                <a:solidFill>
                  <a:schemeClr val="accent1"/>
                </a:solidFill>
              </a:rPr>
              <a:t>opts</a:t>
            </a:r>
            <a:r>
              <a:rPr lang="nb-NO" altLang="en-US" sz="2200" dirty="0">
                <a:solidFill>
                  <a:schemeClr val="tx1"/>
                </a:solidFill>
              </a:rPr>
              <a:t>) (plot2, </a:t>
            </a:r>
            <a:r>
              <a:rPr lang="nb-NO" altLang="en-US" sz="2200" dirty="0" err="1">
                <a:solidFill>
                  <a:schemeClr val="accent1"/>
                </a:solidFill>
              </a:rPr>
              <a:t>opts</a:t>
            </a:r>
            <a:r>
              <a:rPr lang="nb-NO" altLang="en-US" sz="2200" dirty="0">
                <a:solidFill>
                  <a:schemeClr val="tx1"/>
                </a:solidFill>
              </a:rPr>
              <a:t>)</a:t>
            </a:r>
            <a:r>
              <a:rPr lang="nb-NO" altLang="en-US" sz="2200" dirty="0">
                <a:solidFill>
                  <a:schemeClr val="accent1"/>
                </a:solidFill>
              </a:rPr>
              <a:t>, </a:t>
            </a:r>
            <a:r>
              <a:rPr lang="nb-NO" altLang="en-US" sz="2200" dirty="0" err="1">
                <a:solidFill>
                  <a:schemeClr val="accent1"/>
                </a:solidFill>
              </a:rPr>
              <a:t>opts</a:t>
            </a:r>
            <a:endParaRPr lang="nb-NO" altLang="en-US" sz="2200" dirty="0">
              <a:solidFill>
                <a:schemeClr val="accent1"/>
              </a:solidFill>
            </a:endParaRPr>
          </a:p>
          <a:p>
            <a:pPr eaLnBrk="1" hangingPunct="1"/>
            <a:r>
              <a:rPr lang="en-US" altLang="en-US" sz="2600" dirty="0"/>
              <a:t>Options</a:t>
            </a:r>
          </a:p>
          <a:p>
            <a:pPr lvl="1" eaLnBrk="1" hangingPunct="1"/>
            <a:r>
              <a:rPr lang="en-US" altLang="en-US" sz="2200" dirty="0">
                <a:solidFill>
                  <a:schemeClr val="accent1"/>
                </a:solidFill>
              </a:rPr>
              <a:t>text(</a:t>
            </a:r>
            <a:r>
              <a:rPr lang="en-US" altLang="en-US" sz="2200" dirty="0">
                <a:solidFill>
                  <a:schemeClr val="tx1"/>
                </a:solidFill>
              </a:rPr>
              <a:t>y x </a:t>
            </a:r>
            <a:r>
              <a:rPr lang="en-US" altLang="en-US" sz="2200" dirty="0">
                <a:solidFill>
                  <a:schemeClr val="accent1"/>
                </a:solidFill>
              </a:rPr>
              <a:t>“</a:t>
            </a:r>
            <a:r>
              <a:rPr lang="en-US" altLang="en-US" sz="2200" dirty="0">
                <a:solidFill>
                  <a:srgbClr val="FF0000"/>
                </a:solidFill>
              </a:rPr>
              <a:t>text</a:t>
            </a:r>
            <a:r>
              <a:rPr lang="en-US" altLang="en-US" sz="2200" dirty="0">
                <a:solidFill>
                  <a:schemeClr val="accent1"/>
                </a:solidFill>
              </a:rPr>
              <a:t>”, </a:t>
            </a:r>
            <a:r>
              <a:rPr lang="en-US" altLang="en-US" sz="2200" dirty="0" err="1">
                <a:solidFill>
                  <a:schemeClr val="accent1"/>
                </a:solidFill>
              </a:rPr>
              <a:t>t_ops</a:t>
            </a:r>
            <a:r>
              <a:rPr lang="en-US" altLang="en-US" sz="2200" dirty="0">
                <a:solidFill>
                  <a:schemeClr val="accent1"/>
                </a:solidFill>
              </a:rPr>
              <a:t>)		</a:t>
            </a:r>
            <a:r>
              <a:rPr lang="en-US" altLang="en-US" sz="2200" dirty="0"/>
              <a:t>text at (</a:t>
            </a:r>
            <a:r>
              <a:rPr lang="en-US" altLang="en-US" sz="2200" dirty="0" err="1"/>
              <a:t>y,x</a:t>
            </a:r>
            <a:r>
              <a:rPr lang="en-US" altLang="en-US" sz="2200" dirty="0"/>
              <a:t>)</a:t>
            </a:r>
          </a:p>
          <a:p>
            <a:pPr lvl="2" eaLnBrk="1" hangingPunct="1"/>
            <a:r>
              <a:rPr lang="en-US" altLang="en-US" sz="2000" dirty="0">
                <a:solidFill>
                  <a:schemeClr val="accent1"/>
                </a:solidFill>
              </a:rPr>
              <a:t>place(0)</a:t>
            </a:r>
            <a:r>
              <a:rPr lang="en-US" altLang="en-US" sz="2000" dirty="0">
                <a:solidFill>
                  <a:srgbClr val="009900"/>
                </a:solidFill>
              </a:rPr>
              <a:t>	</a:t>
            </a:r>
            <a:r>
              <a:rPr lang="en-US" altLang="en-US" sz="2000" dirty="0">
                <a:solidFill>
                  <a:schemeClr val="accent1"/>
                </a:solidFill>
              </a:rPr>
              <a:t>		</a:t>
            </a:r>
            <a:r>
              <a:rPr lang="en-US" altLang="en-US" sz="2000" dirty="0"/>
              <a:t>centered text</a:t>
            </a:r>
          </a:p>
          <a:p>
            <a:pPr lvl="2" eaLnBrk="1" hangingPunct="1"/>
            <a:r>
              <a:rPr lang="en-US" altLang="en-US" sz="2000" dirty="0">
                <a:solidFill>
                  <a:schemeClr val="accent1"/>
                </a:solidFill>
              </a:rPr>
              <a:t>size(*2)			</a:t>
            </a:r>
            <a:r>
              <a:rPr lang="en-US" altLang="en-US" sz="2000" dirty="0"/>
              <a:t>text size*2</a:t>
            </a:r>
          </a:p>
          <a:p>
            <a:pPr lvl="2" eaLnBrk="1" hangingPunct="1"/>
            <a:r>
              <a:rPr lang="en-US" altLang="en-US" sz="2000" dirty="0">
                <a:solidFill>
                  <a:schemeClr val="accent1"/>
                </a:solidFill>
              </a:rPr>
              <a:t>color(red)</a:t>
            </a:r>
            <a:r>
              <a:rPr lang="en-US" altLang="en-US" sz="2000" dirty="0">
                <a:solidFill>
                  <a:srgbClr val="009900"/>
                </a:solidFill>
              </a:rPr>
              <a:t>			</a:t>
            </a:r>
            <a:r>
              <a:rPr lang="en-US" altLang="en-US" sz="2000" dirty="0"/>
              <a:t>text color</a:t>
            </a:r>
          </a:p>
          <a:p>
            <a:pPr lvl="2" eaLnBrk="1" hangingPunct="1"/>
            <a:r>
              <a:rPr lang="en-US" altLang="en-US" sz="2000" dirty="0">
                <a:solidFill>
                  <a:schemeClr val="accent1"/>
                </a:solidFill>
              </a:rPr>
              <a:t>box	</a:t>
            </a:r>
            <a:r>
              <a:rPr lang="en-US" altLang="en-US" sz="2000" dirty="0"/>
              <a:t>			box around text</a:t>
            </a:r>
          </a:p>
          <a:p>
            <a:pPr lvl="2" eaLnBrk="1" hangingPunct="1"/>
            <a:r>
              <a:rPr lang="en-US" altLang="en-US" sz="2000" dirty="0" err="1">
                <a:solidFill>
                  <a:schemeClr val="accent1"/>
                </a:solidFill>
              </a:rPr>
              <a:t>bcolor</a:t>
            </a:r>
            <a:r>
              <a:rPr lang="en-US" altLang="en-US" sz="2000" dirty="0">
                <a:solidFill>
                  <a:schemeClr val="accent1"/>
                </a:solidFill>
              </a:rPr>
              <a:t>(white)	</a:t>
            </a:r>
            <a:r>
              <a:rPr lang="en-US" altLang="en-US" sz="2000" dirty="0"/>
              <a:t>		background and border color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898B608-46C5-4B94-96AC-4A353D3E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611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plots with text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612085"/>
            <a:ext cx="5543127" cy="4059109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79512" y="836712"/>
            <a:ext cx="6174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+mn-lt"/>
              </a:rPr>
              <a:t>function</a:t>
            </a:r>
            <a:r>
              <a:rPr lang="en-US" dirty="0">
                <a:latin typeface="+mn-lt"/>
              </a:rPr>
              <a:t> y=f(x),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range(0  5)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79512" y="1311151"/>
            <a:ext cx="874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66FF"/>
                </a:solidFill>
                <a:latin typeface="+mn-lt"/>
              </a:rPr>
              <a:t>tw</a:t>
            </a:r>
            <a:r>
              <a:rPr lang="en-US" dirty="0">
                <a:solidFill>
                  <a:srgbClr val="0066FF"/>
                </a:solidFill>
                <a:latin typeface="+mn-lt"/>
              </a:rPr>
              <a:t> (function </a:t>
            </a:r>
            <a:r>
              <a:rPr lang="en-US" dirty="0">
                <a:latin typeface="+mn-lt"/>
              </a:rPr>
              <a:t>y=</a:t>
            </a:r>
            <a:r>
              <a:rPr lang="en-US" dirty="0" err="1">
                <a:latin typeface="+mn-lt"/>
              </a:rPr>
              <a:t>normalden</a:t>
            </a:r>
            <a:r>
              <a:rPr lang="en-US" dirty="0">
                <a:latin typeface="+mn-lt"/>
              </a:rPr>
              <a:t>(x,0,1),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range(-4 4) col(red )</a:t>
            </a:r>
            <a:r>
              <a:rPr lang="en-US" dirty="0">
                <a:latin typeface="+mn-lt"/>
              </a:rPr>
              <a:t>)	 	///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50777" y="1706983"/>
            <a:ext cx="874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  <a:latin typeface="+mn-lt"/>
              </a:rPr>
              <a:t>     (function </a:t>
            </a:r>
            <a:r>
              <a:rPr lang="en-US" dirty="0">
                <a:latin typeface="+mn-lt"/>
              </a:rPr>
              <a:t>y=</a:t>
            </a:r>
            <a:r>
              <a:rPr lang="en-US" dirty="0" err="1">
                <a:latin typeface="+mn-lt"/>
              </a:rPr>
              <a:t>normalden</a:t>
            </a:r>
            <a:r>
              <a:rPr lang="en-US" dirty="0">
                <a:latin typeface="+mn-lt"/>
              </a:rPr>
              <a:t>(x,2,2),</a:t>
            </a:r>
            <a:r>
              <a:rPr lang="en-US" dirty="0">
                <a:solidFill>
                  <a:srgbClr val="0033CC"/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range(-4 8) col(blue)</a:t>
            </a:r>
            <a:r>
              <a:rPr lang="en-US" dirty="0">
                <a:latin typeface="+mn-lt"/>
              </a:rPr>
              <a:t>)	///</a:t>
            </a:r>
            <a:endParaRPr lang="en-US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179512" y="2134017"/>
            <a:ext cx="877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, text(0.3 0 "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Normal(0,1)</a:t>
            </a:r>
            <a:r>
              <a:rPr lang="en-US" dirty="0">
                <a:latin typeface="+mn-lt"/>
              </a:rPr>
              <a:t>"   0.15 2 "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Normal(2,2)</a:t>
            </a:r>
            <a:r>
              <a:rPr lang="en-US" dirty="0">
                <a:latin typeface="+mn-lt"/>
              </a:rPr>
              <a:t>” box </a:t>
            </a:r>
            <a:r>
              <a:rPr lang="en-US" dirty="0" err="1">
                <a:latin typeface="+mn-lt"/>
              </a:rPr>
              <a:t>bcol</a:t>
            </a:r>
            <a:r>
              <a:rPr lang="en-US" dirty="0">
                <a:latin typeface="+mn-lt"/>
              </a:rPr>
              <a:t>(white))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9A32AC1-D7DB-47ED-9D4C-3FEDD5D5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38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Confidence Intervals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115315"/>
            <a:ext cx="6120680" cy="4482037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261402" y="908720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66FF"/>
                </a:solidFill>
                <a:latin typeface="+mn-lt"/>
              </a:rPr>
              <a:t>twoway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					</a:t>
            </a:r>
            <a:r>
              <a:rPr lang="en-US" dirty="0">
                <a:latin typeface="+mn-lt"/>
              </a:rPr>
              <a:t>///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		</a:t>
            </a:r>
          </a:p>
          <a:p>
            <a:r>
              <a:rPr lang="en-US" dirty="0">
                <a:latin typeface="+mn-lt"/>
              </a:rPr>
              <a:t>  (connect weight year,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col(blue)</a:t>
            </a:r>
            <a:r>
              <a:rPr lang="en-US" dirty="0">
                <a:latin typeface="+mn-lt"/>
              </a:rPr>
              <a:t>)		/// 	</a:t>
            </a:r>
            <a:r>
              <a:rPr lang="en-US" dirty="0">
                <a:solidFill>
                  <a:srgbClr val="009900"/>
                </a:solidFill>
                <a:latin typeface="+mn-lt"/>
              </a:rPr>
              <a:t>means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51520" y="1682146"/>
            <a:ext cx="774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  (</a:t>
            </a:r>
            <a:r>
              <a:rPr lang="en-US" dirty="0" err="1">
                <a:latin typeface="+mn-lt"/>
              </a:rPr>
              <a:t>rcap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 year         </a:t>
            </a:r>
            <a:r>
              <a:rPr lang="en-US" sz="2000" dirty="0">
                <a:latin typeface="+mn-lt"/>
              </a:rPr>
              <a:t>  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col(blue)</a:t>
            </a:r>
            <a:r>
              <a:rPr lang="en-US" dirty="0">
                <a:latin typeface="+mn-lt"/>
              </a:rPr>
              <a:t>)			</a:t>
            </a:r>
            <a:r>
              <a:rPr lang="en-US" dirty="0">
                <a:solidFill>
                  <a:srgbClr val="009900"/>
                </a:solidFill>
                <a:latin typeface="+mn-lt"/>
              </a:rPr>
              <a:t>95% CI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27382" y="3068960"/>
            <a:ext cx="25922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+mn-lt"/>
              </a:rPr>
              <a:t>input</a:t>
            </a:r>
            <a:r>
              <a:rPr lang="en-US" sz="2000" dirty="0">
                <a:latin typeface="+mn-lt"/>
              </a:rPr>
              <a:t> year weight </a:t>
            </a:r>
            <a:r>
              <a:rPr lang="en-US" sz="2000" dirty="0" err="1">
                <a:latin typeface="+mn-lt"/>
              </a:rPr>
              <a:t>ll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ul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2001 60 50 70</a:t>
            </a:r>
          </a:p>
          <a:p>
            <a:r>
              <a:rPr lang="en-US" sz="2000" dirty="0">
                <a:latin typeface="+mn-lt"/>
              </a:rPr>
              <a:t>2002 75 65 85</a:t>
            </a:r>
          </a:p>
          <a:p>
            <a:r>
              <a:rPr lang="en-US" sz="2000" dirty="0">
                <a:latin typeface="+mn-lt"/>
              </a:rPr>
              <a:t>2003 75 65 85</a:t>
            </a:r>
          </a:p>
          <a:p>
            <a:r>
              <a:rPr lang="en-US" sz="2000" dirty="0">
                <a:solidFill>
                  <a:srgbClr val="0066FF"/>
                </a:solidFill>
                <a:latin typeface="+mn-lt"/>
              </a:rPr>
              <a:t>end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4B3F5E1-1F49-45E7-846F-E5A25471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0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Twoway</a:t>
            </a:r>
            <a:r>
              <a:rPr lang="en-US" altLang="en-US" dirty="0"/>
              <a:t> Plots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Plots of </a:t>
            </a:r>
            <a:r>
              <a:rPr lang="en-US" sz="2400" b="1" dirty="0"/>
              <a:t>summary measures </a:t>
            </a:r>
            <a:r>
              <a:rPr lang="en-US" sz="2400" dirty="0"/>
              <a:t>(mean, </a:t>
            </a:r>
            <a:r>
              <a:rPr lang="en-US" sz="2400" dirty="0" err="1"/>
              <a:t>fractiles</a:t>
            </a:r>
            <a:r>
              <a:rPr lang="en-US" sz="2400" dirty="0"/>
              <a:t>, …)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E633935-8344-4BEC-896E-30A5A7A6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B809D-7195-4928-8C8C-173AA828E65B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098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Recap: Introduction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D1AF734-BF8D-4DCD-9E5F-C78BEDE29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B809D-7195-4928-8C8C-173AA828E65B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68288"/>
          </a:xfrm>
        </p:spPr>
        <p:txBody>
          <a:bodyPr/>
          <a:lstStyle/>
          <a:p>
            <a:r>
              <a:rPr lang="en-US" dirty="0"/>
              <a:t>Bar graphs</a:t>
            </a:r>
            <a:r>
              <a:rPr lang="en-US" sz="1800" dirty="0"/>
              <a:t>, and alternatives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79512" y="692696"/>
            <a:ext cx="785824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54987"/>
                </a:solidFill>
                <a:latin typeface="+mj-lt"/>
                <a:ea typeface="+mj-ea"/>
                <a:cs typeface="+mj-cs"/>
              </a:rPr>
              <a:t>N=10 000, 4 variables</a:t>
            </a:r>
          </a:p>
          <a:p>
            <a:r>
              <a:rPr lang="en-US" dirty="0">
                <a:solidFill>
                  <a:srgbClr val="154987"/>
                </a:solidFill>
                <a:latin typeface="+mj-lt"/>
              </a:rPr>
              <a:t>Nor, </a:t>
            </a:r>
            <a:r>
              <a:rPr lang="en-US" dirty="0" err="1">
                <a:solidFill>
                  <a:srgbClr val="154987"/>
                </a:solidFill>
                <a:latin typeface="+mj-lt"/>
              </a:rPr>
              <a:t>Swe</a:t>
            </a:r>
            <a:r>
              <a:rPr lang="en-US" dirty="0">
                <a:solidFill>
                  <a:srgbClr val="154987"/>
                </a:solidFill>
                <a:latin typeface="+mj-lt"/>
              </a:rPr>
              <a:t> and Den: 	Psycho measures </a:t>
            </a:r>
            <a:r>
              <a:rPr lang="en-US" sz="1600" dirty="0">
                <a:solidFill>
                  <a:srgbClr val="154987"/>
                </a:solidFill>
                <a:latin typeface="+mj-lt"/>
                <a:ea typeface="+mj-ea"/>
                <a:cs typeface="+mj-cs"/>
              </a:rPr>
              <a:t>on some continuous scale</a:t>
            </a:r>
          </a:p>
          <a:p>
            <a:r>
              <a:rPr lang="en-US" dirty="0">
                <a:solidFill>
                  <a:srgbClr val="154987"/>
                </a:solidFill>
                <a:latin typeface="+mj-lt"/>
              </a:rPr>
              <a:t>Year: 			2001 to 2004</a:t>
            </a:r>
            <a:endParaRPr lang="en-US" sz="1600" dirty="0">
              <a:solidFill>
                <a:srgbClr val="154987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251520" y="1804754"/>
            <a:ext cx="6468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 bar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swe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den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over(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plotting means</a:t>
            </a:r>
          </a:p>
        </p:txBody>
      </p:sp>
      <p:sp>
        <p:nvSpPr>
          <p:cNvPr id="12" name="TekstSylinder 9">
            <a:extLst>
              <a:ext uri="{FF2B5EF4-FFF2-40B4-BE49-F238E27FC236}">
                <a16:creationId xmlns:a16="http://schemas.microsoft.com/office/drawing/2014/main" id="{DC343ED7-575A-41B6-9FF5-DB9161B8E4E8}"/>
              </a:ext>
            </a:extLst>
          </p:cNvPr>
          <p:cNvSpPr txBox="1"/>
          <p:nvPr/>
        </p:nvSpPr>
        <p:spPr>
          <a:xfrm>
            <a:off x="6928484" y="2319263"/>
            <a:ext cx="21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54987"/>
                </a:solidFill>
                <a:latin typeface="+mn-lt"/>
              </a:rPr>
              <a:t>Alternative:</a:t>
            </a:r>
          </a:p>
          <a:p>
            <a:pPr algn="ctr"/>
            <a:r>
              <a:rPr lang="en-US" dirty="0" err="1">
                <a:solidFill>
                  <a:srgbClr val="154987"/>
                </a:solidFill>
                <a:latin typeface="+mn-lt"/>
              </a:rPr>
              <a:t>twoway</a:t>
            </a:r>
            <a:endParaRPr lang="en-US" dirty="0">
              <a:solidFill>
                <a:srgbClr val="154987"/>
              </a:solidFill>
              <a:latin typeface="+mn-lt"/>
            </a:endParaRPr>
          </a:p>
          <a:p>
            <a:pPr algn="ctr"/>
            <a:endParaRPr lang="en-US" dirty="0">
              <a:solidFill>
                <a:srgbClr val="154987"/>
              </a:solidFill>
              <a:latin typeface="+mn-lt"/>
            </a:endParaRPr>
          </a:p>
          <a:p>
            <a:pPr algn="ctr"/>
            <a:r>
              <a:rPr lang="en-US" sz="1800" dirty="0">
                <a:solidFill>
                  <a:srgbClr val="154987"/>
                </a:solidFill>
                <a:latin typeface="+mn-lt"/>
              </a:rPr>
              <a:t>Works with individual data</a:t>
            </a:r>
          </a:p>
          <a:p>
            <a:pPr algn="ctr"/>
            <a:endParaRPr lang="en-US" sz="1800" dirty="0">
              <a:solidFill>
                <a:srgbClr val="154987"/>
              </a:solidFill>
              <a:latin typeface="+mn-lt"/>
            </a:endParaRPr>
          </a:p>
          <a:p>
            <a:pPr algn="ctr"/>
            <a:r>
              <a:rPr lang="en-US" sz="1800" dirty="0">
                <a:solidFill>
                  <a:srgbClr val="154987"/>
                </a:solidFill>
                <a:latin typeface="+mn-lt"/>
              </a:rPr>
              <a:t>Thus requires aggregation of data to means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64959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A540E75-AF12-4891-8E50-0C0783BAA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26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12304"/>
          </a:xfrm>
        </p:spPr>
        <p:txBody>
          <a:bodyPr/>
          <a:lstStyle/>
          <a:p>
            <a:r>
              <a:rPr lang="en-US" dirty="0"/>
              <a:t>Aggregating data (collapse)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644480"/>
          </a:xfrm>
        </p:spPr>
        <p:txBody>
          <a:bodyPr/>
          <a:lstStyle/>
          <a:p>
            <a:r>
              <a:rPr lang="en-US" dirty="0"/>
              <a:t>Aggregate</a:t>
            </a:r>
          </a:p>
          <a:p>
            <a:endParaRPr lang="en-US" dirty="0"/>
          </a:p>
          <a:p>
            <a:r>
              <a:rPr lang="en-US" dirty="0"/>
              <a:t>Data after aggregate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Typical use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07740" y="1484784"/>
            <a:ext cx="525658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nb-NO" altLang="en-US" sz="2000" kern="0" dirty="0" err="1">
                <a:solidFill>
                  <a:srgbClr val="0066FF"/>
                </a:solidFill>
              </a:rPr>
              <a:t>collapse</a:t>
            </a:r>
            <a:r>
              <a:rPr lang="nb-NO" altLang="en-US" sz="2000" kern="0" dirty="0">
                <a:solidFill>
                  <a:srgbClr val="0066FF"/>
                </a:solidFill>
              </a:rPr>
              <a:t>  (</a:t>
            </a:r>
            <a:r>
              <a:rPr lang="nb-NO" altLang="en-US" sz="2000" kern="0" dirty="0" err="1">
                <a:solidFill>
                  <a:srgbClr val="0066FF"/>
                </a:solidFill>
              </a:rPr>
              <a:t>mean</a:t>
            </a:r>
            <a:r>
              <a:rPr lang="nb-NO" altLang="en-US" sz="2000" kern="0" dirty="0">
                <a:solidFill>
                  <a:srgbClr val="0066FF"/>
                </a:solidFill>
              </a:rPr>
              <a:t>)  </a:t>
            </a:r>
            <a:r>
              <a:rPr lang="nb-NO" altLang="en-US" sz="2000" kern="0" dirty="0">
                <a:solidFill>
                  <a:schemeClr val="tx1"/>
                </a:solidFill>
              </a:rPr>
              <a:t>nor </a:t>
            </a:r>
            <a:r>
              <a:rPr lang="nb-NO" altLang="en-US" sz="2000" kern="0" dirty="0" err="1">
                <a:solidFill>
                  <a:schemeClr val="tx1"/>
                </a:solidFill>
              </a:rPr>
              <a:t>swe</a:t>
            </a:r>
            <a:r>
              <a:rPr lang="nb-NO" altLang="en-US" sz="2000" kern="0" dirty="0">
                <a:solidFill>
                  <a:schemeClr val="tx1"/>
                </a:solidFill>
              </a:rPr>
              <a:t> den</a:t>
            </a:r>
            <a:r>
              <a:rPr lang="nb-NO" altLang="en-US" sz="2000" kern="0" dirty="0">
                <a:solidFill>
                  <a:schemeClr val="accent1"/>
                </a:solidFill>
              </a:rPr>
              <a:t>, by(</a:t>
            </a:r>
            <a:r>
              <a:rPr lang="nb-NO" altLang="en-US" sz="2000" kern="0" dirty="0" err="1">
                <a:solidFill>
                  <a:schemeClr val="tx1"/>
                </a:solidFill>
              </a:rPr>
              <a:t>year</a:t>
            </a:r>
            <a:r>
              <a:rPr lang="nb-NO" altLang="en-US" sz="2000" kern="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207740" y="5229200"/>
            <a:ext cx="525658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nb-NO" altLang="en-US" sz="2000" kern="0" dirty="0">
                <a:solidFill>
                  <a:srgbClr val="0066FF"/>
                </a:solidFill>
              </a:rPr>
              <a:t>preserve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nb-NO" altLang="en-US" sz="2000" kern="0" dirty="0" err="1">
                <a:solidFill>
                  <a:srgbClr val="0066FF"/>
                </a:solidFill>
              </a:rPr>
              <a:t>collapse</a:t>
            </a:r>
            <a:r>
              <a:rPr lang="nb-NO" altLang="en-US" sz="2000" kern="0" dirty="0">
                <a:solidFill>
                  <a:srgbClr val="0066FF"/>
                </a:solidFill>
              </a:rPr>
              <a:t>  (</a:t>
            </a:r>
            <a:r>
              <a:rPr lang="nb-NO" altLang="en-US" sz="2000" kern="0" dirty="0" err="1">
                <a:solidFill>
                  <a:srgbClr val="0066FF"/>
                </a:solidFill>
              </a:rPr>
              <a:t>mean</a:t>
            </a:r>
            <a:r>
              <a:rPr lang="nb-NO" altLang="en-US" sz="2000" kern="0" dirty="0">
                <a:solidFill>
                  <a:srgbClr val="0066FF"/>
                </a:solidFill>
              </a:rPr>
              <a:t>)  </a:t>
            </a:r>
            <a:r>
              <a:rPr lang="nb-NO" altLang="en-US" sz="2000" kern="0" dirty="0">
                <a:solidFill>
                  <a:schemeClr val="tx1"/>
                </a:solidFill>
              </a:rPr>
              <a:t>nor </a:t>
            </a:r>
            <a:r>
              <a:rPr lang="nb-NO" altLang="en-US" sz="2000" kern="0" dirty="0" err="1">
                <a:solidFill>
                  <a:schemeClr val="tx1"/>
                </a:solidFill>
              </a:rPr>
              <a:t>swe</a:t>
            </a:r>
            <a:r>
              <a:rPr lang="nb-NO" altLang="en-US" sz="2000" kern="0" dirty="0">
                <a:solidFill>
                  <a:schemeClr val="tx1"/>
                </a:solidFill>
              </a:rPr>
              <a:t> den</a:t>
            </a:r>
            <a:r>
              <a:rPr lang="nb-NO" altLang="en-US" sz="2000" kern="0" dirty="0">
                <a:solidFill>
                  <a:schemeClr val="accent1"/>
                </a:solidFill>
              </a:rPr>
              <a:t>, by(</a:t>
            </a:r>
            <a:r>
              <a:rPr lang="nb-NO" altLang="en-US" sz="2000" kern="0" dirty="0" err="1">
                <a:solidFill>
                  <a:schemeClr val="tx1"/>
                </a:solidFill>
              </a:rPr>
              <a:t>year</a:t>
            </a:r>
            <a:r>
              <a:rPr lang="nb-NO" altLang="en-US" sz="2000" kern="0" dirty="0">
                <a:solidFill>
                  <a:schemeClr val="accent1"/>
                </a:solidFill>
              </a:rPr>
              <a:t>)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nb-NO" altLang="en-US" sz="2000" kern="0" dirty="0">
                <a:solidFill>
                  <a:srgbClr val="0066FF"/>
                </a:solidFill>
              </a:rPr>
              <a:t>…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nb-NO" altLang="en-US" sz="2000" kern="0" dirty="0" err="1">
                <a:solidFill>
                  <a:srgbClr val="0066FF"/>
                </a:solidFill>
              </a:rPr>
              <a:t>restore</a:t>
            </a:r>
            <a:r>
              <a:rPr lang="nb-NO" altLang="en-US" sz="2000" kern="0" dirty="0">
                <a:solidFill>
                  <a:srgbClr val="0066FF"/>
                </a:solidFill>
              </a:rPr>
              <a:t>	</a:t>
            </a:r>
          </a:p>
        </p:txBody>
      </p:sp>
      <p:sp>
        <p:nvSpPr>
          <p:cNvPr id="4" name="Høyre klammeparentes 3"/>
          <p:cNvSpPr/>
          <p:nvPr/>
        </p:nvSpPr>
        <p:spPr bwMode="auto">
          <a:xfrm>
            <a:off x="5940152" y="5301208"/>
            <a:ext cx="432048" cy="1251992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6372200" y="5703639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run together!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3FA647D-8ABB-4C75-9BEA-A17BE42A6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23756"/>
            <a:ext cx="4093642" cy="2173396"/>
          </a:xfrm>
          <a:prstGeom prst="rect">
            <a:avLst/>
          </a:prstGeom>
        </p:spPr>
      </p:pic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434205D8-04BC-497F-AC01-CA67ED02379A}"/>
              </a:ext>
            </a:extLst>
          </p:cNvPr>
          <p:cNvCxnSpPr/>
          <p:nvPr/>
        </p:nvCxnSpPr>
        <p:spPr bwMode="auto">
          <a:xfrm>
            <a:off x="2771800" y="1772816"/>
            <a:ext cx="216024" cy="1656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022898D-3E3B-4E7D-AA93-E0C4EA91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9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4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772400" cy="61230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/>
              <a:t>Comparing means/prop. better</a:t>
            </a:r>
            <a:endParaRPr lang="nb-NO" altLang="en-US" dirty="0"/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548680"/>
            <a:ext cx="9361040" cy="21602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nb-NO" altLang="en-US" sz="2000" dirty="0" err="1">
                <a:solidFill>
                  <a:srgbClr val="0066FF"/>
                </a:solidFill>
              </a:rPr>
              <a:t>collapse</a:t>
            </a:r>
            <a:r>
              <a:rPr lang="nb-NO" altLang="en-US" sz="2000" dirty="0">
                <a:solidFill>
                  <a:srgbClr val="0066FF"/>
                </a:solidFill>
              </a:rPr>
              <a:t>  (</a:t>
            </a:r>
            <a:r>
              <a:rPr lang="nb-NO" altLang="en-US" sz="2000" dirty="0" err="1">
                <a:solidFill>
                  <a:srgbClr val="0066FF"/>
                </a:solidFill>
              </a:rPr>
              <a:t>mean</a:t>
            </a:r>
            <a:r>
              <a:rPr lang="nb-NO" altLang="en-US" sz="2000" dirty="0">
                <a:solidFill>
                  <a:srgbClr val="0066FF"/>
                </a:solidFill>
              </a:rPr>
              <a:t>)  </a:t>
            </a:r>
            <a:r>
              <a:rPr lang="nb-NO" altLang="en-US" sz="2000" dirty="0">
                <a:solidFill>
                  <a:schemeClr val="tx1"/>
                </a:solidFill>
              </a:rPr>
              <a:t>nor </a:t>
            </a:r>
            <a:r>
              <a:rPr lang="nb-NO" altLang="en-US" sz="2000" dirty="0" err="1">
                <a:solidFill>
                  <a:schemeClr val="tx1"/>
                </a:solidFill>
              </a:rPr>
              <a:t>swe</a:t>
            </a:r>
            <a:r>
              <a:rPr lang="nb-NO" altLang="en-US" sz="2000" dirty="0">
                <a:solidFill>
                  <a:schemeClr val="tx1"/>
                </a:solidFill>
              </a:rPr>
              <a:t> den</a:t>
            </a:r>
            <a:r>
              <a:rPr lang="nb-NO" altLang="en-US" sz="2000" dirty="0">
                <a:solidFill>
                  <a:schemeClr val="accent1"/>
                </a:solidFill>
              </a:rPr>
              <a:t>, by(</a:t>
            </a:r>
            <a:r>
              <a:rPr lang="nb-NO" altLang="en-US" sz="2000" dirty="0" err="1">
                <a:solidFill>
                  <a:schemeClr val="tx1"/>
                </a:solidFill>
              </a:rPr>
              <a:t>year</a:t>
            </a:r>
            <a:r>
              <a:rPr lang="nb-NO" altLang="en-US" sz="2000" dirty="0">
                <a:solidFill>
                  <a:schemeClr val="accent1"/>
                </a:solidFill>
              </a:rPr>
              <a:t>)	</a:t>
            </a:r>
            <a:r>
              <a:rPr lang="nb-NO" altLang="en-US" sz="2000" dirty="0">
                <a:solidFill>
                  <a:srgbClr val="0033CC"/>
                </a:solidFill>
              </a:rPr>
              <a:t>		</a:t>
            </a:r>
            <a:r>
              <a:rPr lang="nb-NO" altLang="en-US" sz="2000" dirty="0">
                <a:solidFill>
                  <a:srgbClr val="0066FF"/>
                </a:solidFill>
              </a:rPr>
              <a:t>/* </a:t>
            </a:r>
            <a:r>
              <a:rPr lang="nb-NO" altLang="en-US" sz="2000" dirty="0" err="1">
                <a:solidFill>
                  <a:srgbClr val="0066FF"/>
                </a:solidFill>
              </a:rPr>
              <a:t>aggregate</a:t>
            </a:r>
            <a:r>
              <a:rPr lang="nb-NO" altLang="en-US" sz="2000" dirty="0">
                <a:solidFill>
                  <a:srgbClr val="0066FF"/>
                </a:solidFill>
              </a:rPr>
              <a:t> */</a:t>
            </a:r>
          </a:p>
          <a:p>
            <a:pPr marL="0" indent="0" eaLnBrk="1" hangingPunct="1">
              <a:buNone/>
            </a:pPr>
            <a:r>
              <a:rPr lang="nb-NO" altLang="en-US" sz="2000" dirty="0" err="1">
                <a:solidFill>
                  <a:srgbClr val="0066FF"/>
                </a:solidFill>
              </a:rPr>
              <a:t>tw</a:t>
            </a:r>
            <a:r>
              <a:rPr lang="nb-NO" altLang="en-US" sz="2000" dirty="0">
                <a:solidFill>
                  <a:srgbClr val="0066FF"/>
                </a:solidFill>
              </a:rPr>
              <a:t>	  (</a:t>
            </a:r>
            <a:r>
              <a:rPr lang="nb-NO" altLang="en-US" sz="2000" dirty="0" err="1">
                <a:solidFill>
                  <a:srgbClr val="0066FF"/>
                </a:solidFill>
              </a:rPr>
              <a:t>connect</a:t>
            </a:r>
            <a:r>
              <a:rPr lang="nb-NO" altLang="en-US" sz="2000" dirty="0">
                <a:solidFill>
                  <a:srgbClr val="0066FF"/>
                </a:solidFill>
              </a:rPr>
              <a:t> </a:t>
            </a:r>
            <a:r>
              <a:rPr lang="nb-NO" altLang="en-US" sz="2000" dirty="0">
                <a:solidFill>
                  <a:schemeClr val="tx1"/>
                </a:solidFill>
              </a:rPr>
              <a:t>nor  </a:t>
            </a:r>
            <a:r>
              <a:rPr lang="nb-NO" altLang="en-US" sz="2000" dirty="0" err="1">
                <a:solidFill>
                  <a:schemeClr val="tx1"/>
                </a:solidFill>
              </a:rPr>
              <a:t>year</a:t>
            </a:r>
            <a:r>
              <a:rPr lang="nb-NO" altLang="en-US" sz="2000" dirty="0">
                <a:solidFill>
                  <a:schemeClr val="accent1"/>
                </a:solidFill>
              </a:rPr>
              <a:t>, </a:t>
            </a:r>
            <a:r>
              <a:rPr lang="nb-NO" altLang="en-US" sz="2000" dirty="0" err="1">
                <a:solidFill>
                  <a:schemeClr val="accent1"/>
                </a:solidFill>
              </a:rPr>
              <a:t>col</a:t>
            </a:r>
            <a:r>
              <a:rPr lang="nb-NO" altLang="en-US" sz="2000" dirty="0">
                <a:solidFill>
                  <a:schemeClr val="accent1"/>
                </a:solidFill>
              </a:rPr>
              <a:t>(</a:t>
            </a:r>
            <a:r>
              <a:rPr lang="nb-NO" altLang="en-US" sz="2000" dirty="0" err="1">
                <a:solidFill>
                  <a:schemeClr val="accent1"/>
                </a:solidFill>
              </a:rPr>
              <a:t>blue</a:t>
            </a:r>
            <a:r>
              <a:rPr lang="nb-NO" altLang="en-US" sz="2000" dirty="0">
                <a:solidFill>
                  <a:schemeClr val="accent1"/>
                </a:solidFill>
              </a:rPr>
              <a:t>  ) </a:t>
            </a:r>
            <a:r>
              <a:rPr lang="nb-NO" altLang="en-US" sz="2000" dirty="0" err="1">
                <a:solidFill>
                  <a:schemeClr val="accent1"/>
                </a:solidFill>
              </a:rPr>
              <a:t>msize</a:t>
            </a:r>
            <a:r>
              <a:rPr lang="nb-NO" altLang="en-US" sz="2000" dirty="0">
                <a:solidFill>
                  <a:schemeClr val="accent1"/>
                </a:solidFill>
              </a:rPr>
              <a:t>(*2) </a:t>
            </a:r>
            <a:r>
              <a:rPr lang="nb-NO" altLang="en-US" sz="2000" dirty="0">
                <a:solidFill>
                  <a:srgbClr val="0066FF"/>
                </a:solidFill>
              </a:rPr>
              <a:t>)	///</a:t>
            </a:r>
          </a:p>
          <a:p>
            <a:pPr marL="0" indent="0" eaLnBrk="1" hangingPunct="1">
              <a:buNone/>
            </a:pPr>
            <a:r>
              <a:rPr lang="nb-NO" altLang="en-US" sz="2000" dirty="0">
                <a:solidFill>
                  <a:srgbClr val="0066FF"/>
                </a:solidFill>
              </a:rPr>
              <a:t>	  (</a:t>
            </a:r>
            <a:r>
              <a:rPr lang="nb-NO" altLang="en-US" sz="2000" dirty="0" err="1">
                <a:solidFill>
                  <a:srgbClr val="0066FF"/>
                </a:solidFill>
              </a:rPr>
              <a:t>connect</a:t>
            </a:r>
            <a:r>
              <a:rPr lang="nb-NO" altLang="en-US" sz="2000" dirty="0">
                <a:solidFill>
                  <a:srgbClr val="0066FF"/>
                </a:solidFill>
              </a:rPr>
              <a:t> </a:t>
            </a:r>
            <a:r>
              <a:rPr lang="nb-NO" altLang="en-US" sz="2000" dirty="0" err="1">
                <a:solidFill>
                  <a:schemeClr val="tx1"/>
                </a:solidFill>
              </a:rPr>
              <a:t>swe</a:t>
            </a:r>
            <a:r>
              <a:rPr lang="nb-NO" altLang="en-US" sz="2000" dirty="0">
                <a:solidFill>
                  <a:schemeClr val="tx1"/>
                </a:solidFill>
              </a:rPr>
              <a:t> </a:t>
            </a:r>
            <a:r>
              <a:rPr lang="nb-NO" altLang="en-US" sz="2000" dirty="0" err="1">
                <a:solidFill>
                  <a:schemeClr val="tx1"/>
                </a:solidFill>
              </a:rPr>
              <a:t>year</a:t>
            </a:r>
            <a:r>
              <a:rPr lang="nb-NO" altLang="en-US" sz="2000" dirty="0">
                <a:solidFill>
                  <a:schemeClr val="accent1"/>
                </a:solidFill>
              </a:rPr>
              <a:t>, </a:t>
            </a:r>
            <a:r>
              <a:rPr lang="nb-NO" altLang="en-US" sz="2000" dirty="0" err="1">
                <a:solidFill>
                  <a:schemeClr val="accent1"/>
                </a:solidFill>
              </a:rPr>
              <a:t>col</a:t>
            </a:r>
            <a:r>
              <a:rPr lang="nb-NO" altLang="en-US" sz="2000" dirty="0">
                <a:solidFill>
                  <a:schemeClr val="accent1"/>
                </a:solidFill>
              </a:rPr>
              <a:t>(red   ) </a:t>
            </a:r>
            <a:r>
              <a:rPr lang="nb-NO" altLang="en-US" sz="2000" dirty="0" err="1">
                <a:solidFill>
                  <a:schemeClr val="accent1"/>
                </a:solidFill>
              </a:rPr>
              <a:t>msize</a:t>
            </a:r>
            <a:r>
              <a:rPr lang="nb-NO" altLang="en-US" sz="2000" dirty="0">
                <a:solidFill>
                  <a:schemeClr val="accent1"/>
                </a:solidFill>
              </a:rPr>
              <a:t>(*2) </a:t>
            </a:r>
            <a:r>
              <a:rPr lang="nb-NO" altLang="en-US" sz="2000" dirty="0">
                <a:solidFill>
                  <a:srgbClr val="0066FF"/>
                </a:solidFill>
              </a:rPr>
              <a:t>)	///</a:t>
            </a:r>
          </a:p>
          <a:p>
            <a:pPr marL="0" indent="0" eaLnBrk="1" hangingPunct="1">
              <a:buNone/>
            </a:pPr>
            <a:r>
              <a:rPr lang="nb-NO" altLang="en-US" sz="2000" dirty="0">
                <a:solidFill>
                  <a:srgbClr val="0066FF"/>
                </a:solidFill>
              </a:rPr>
              <a:t>	  (</a:t>
            </a:r>
            <a:r>
              <a:rPr lang="nb-NO" altLang="en-US" sz="2000" dirty="0" err="1">
                <a:solidFill>
                  <a:srgbClr val="0066FF"/>
                </a:solidFill>
              </a:rPr>
              <a:t>connect</a:t>
            </a:r>
            <a:r>
              <a:rPr lang="nb-NO" altLang="en-US" sz="2000" dirty="0">
                <a:solidFill>
                  <a:srgbClr val="0066FF"/>
                </a:solidFill>
              </a:rPr>
              <a:t> </a:t>
            </a:r>
            <a:r>
              <a:rPr lang="nb-NO" altLang="en-US" sz="2000" dirty="0">
                <a:solidFill>
                  <a:schemeClr val="tx1"/>
                </a:solidFill>
              </a:rPr>
              <a:t>den </a:t>
            </a:r>
            <a:r>
              <a:rPr lang="nb-NO" altLang="en-US" sz="2000" dirty="0" err="1">
                <a:solidFill>
                  <a:schemeClr val="tx1"/>
                </a:solidFill>
              </a:rPr>
              <a:t>year</a:t>
            </a:r>
            <a:r>
              <a:rPr lang="nb-NO" altLang="en-US" sz="2000" dirty="0">
                <a:solidFill>
                  <a:schemeClr val="accent1"/>
                </a:solidFill>
              </a:rPr>
              <a:t>, </a:t>
            </a:r>
            <a:r>
              <a:rPr lang="nb-NO" altLang="en-US" sz="2000" dirty="0" err="1">
                <a:solidFill>
                  <a:schemeClr val="accent1"/>
                </a:solidFill>
              </a:rPr>
              <a:t>col</a:t>
            </a:r>
            <a:r>
              <a:rPr lang="nb-NO" altLang="en-US" sz="2000" dirty="0">
                <a:solidFill>
                  <a:schemeClr val="accent1"/>
                </a:solidFill>
              </a:rPr>
              <a:t>(green) </a:t>
            </a:r>
            <a:r>
              <a:rPr lang="nb-NO" altLang="en-US" sz="2000" dirty="0" err="1">
                <a:solidFill>
                  <a:schemeClr val="accent1"/>
                </a:solidFill>
              </a:rPr>
              <a:t>msize</a:t>
            </a:r>
            <a:r>
              <a:rPr lang="nb-NO" altLang="en-US" sz="2000" dirty="0">
                <a:solidFill>
                  <a:schemeClr val="accent1"/>
                </a:solidFill>
              </a:rPr>
              <a:t>(*2) </a:t>
            </a:r>
            <a:r>
              <a:rPr lang="nb-NO" altLang="en-US" sz="2000" dirty="0">
                <a:solidFill>
                  <a:srgbClr val="0033CC"/>
                </a:solidFill>
              </a:rPr>
              <a:t>)</a:t>
            </a:r>
            <a:r>
              <a:rPr lang="nb-NO" altLang="en-US" sz="2000" dirty="0">
                <a:solidFill>
                  <a:srgbClr val="0066FF"/>
                </a:solidFill>
              </a:rPr>
              <a:t>	///</a:t>
            </a:r>
          </a:p>
          <a:p>
            <a:pPr marL="0" indent="0" eaLnBrk="1" hangingPunct="1">
              <a:buNone/>
            </a:pPr>
            <a:r>
              <a:rPr lang="nb-NO" altLang="en-US" sz="1800" dirty="0">
                <a:solidFill>
                  <a:schemeClr val="accent1"/>
                </a:solidFill>
              </a:rPr>
              <a:t>, </a:t>
            </a:r>
            <a:r>
              <a:rPr lang="nb-NO" altLang="en-US" sz="1800" dirty="0" err="1">
                <a:solidFill>
                  <a:schemeClr val="accent1"/>
                </a:solidFill>
              </a:rPr>
              <a:t>legend</a:t>
            </a:r>
            <a:r>
              <a:rPr lang="nb-NO" altLang="en-US" sz="1800" dirty="0">
                <a:solidFill>
                  <a:schemeClr val="accent1"/>
                </a:solidFill>
              </a:rPr>
              <a:t>(</a:t>
            </a:r>
            <a:r>
              <a:rPr lang="nb-NO" altLang="en-US" sz="1800" dirty="0" err="1">
                <a:solidFill>
                  <a:schemeClr val="accent1"/>
                </a:solidFill>
              </a:rPr>
              <a:t>off</a:t>
            </a:r>
            <a:r>
              <a:rPr lang="nb-NO" altLang="en-US" sz="1800" dirty="0">
                <a:solidFill>
                  <a:schemeClr val="accent1"/>
                </a:solidFill>
              </a:rPr>
              <a:t>) </a:t>
            </a:r>
            <a:r>
              <a:rPr lang="nb-NO" altLang="en-US" sz="1600" dirty="0">
                <a:solidFill>
                  <a:schemeClr val="accent1"/>
                </a:solidFill>
              </a:rPr>
              <a:t>						</a:t>
            </a:r>
            <a:r>
              <a:rPr lang="nb-NO" altLang="en-US" sz="1800" dirty="0">
                <a:solidFill>
                  <a:schemeClr val="accent1"/>
                </a:solidFill>
              </a:rPr>
              <a:t>///</a:t>
            </a:r>
          </a:p>
          <a:p>
            <a:pPr marL="0" indent="0" eaLnBrk="1" hangingPunct="1">
              <a:buNone/>
            </a:pPr>
            <a:r>
              <a:rPr lang="nb-NO" altLang="en-US" sz="1800" dirty="0" err="1">
                <a:solidFill>
                  <a:schemeClr val="accent1"/>
                </a:solidFill>
              </a:rPr>
              <a:t>text</a:t>
            </a:r>
            <a:r>
              <a:rPr lang="nb-NO" altLang="en-US" sz="1800" dirty="0">
                <a:solidFill>
                  <a:schemeClr val="accent1"/>
                </a:solidFill>
              </a:rPr>
              <a:t>(3.7 </a:t>
            </a:r>
            <a:r>
              <a:rPr lang="nb-NO" altLang="en-US" sz="1800" dirty="0">
                <a:solidFill>
                  <a:schemeClr val="tx1"/>
                </a:solidFill>
              </a:rPr>
              <a:t>2001.3</a:t>
            </a:r>
            <a:r>
              <a:rPr lang="nb-NO" altLang="en-US" sz="1800" dirty="0">
                <a:solidFill>
                  <a:srgbClr val="009900"/>
                </a:solidFill>
              </a:rPr>
              <a:t> </a:t>
            </a:r>
            <a:r>
              <a:rPr lang="nb-NO" altLang="en-US" sz="1800" dirty="0">
                <a:solidFill>
                  <a:schemeClr val="accent1"/>
                </a:solidFill>
              </a:rPr>
              <a:t>"</a:t>
            </a:r>
            <a:r>
              <a:rPr lang="nb-NO" altLang="en-US" sz="1800" dirty="0">
                <a:solidFill>
                  <a:srgbClr val="FF0000"/>
                </a:solidFill>
              </a:rPr>
              <a:t>Norway</a:t>
            </a:r>
            <a:r>
              <a:rPr lang="nb-NO" altLang="en-US" sz="1800" dirty="0">
                <a:solidFill>
                  <a:schemeClr val="accent1"/>
                </a:solidFill>
              </a:rPr>
              <a:t>" </a:t>
            </a:r>
            <a:r>
              <a:rPr lang="nb-NO" altLang="en-US" sz="1800" dirty="0">
                <a:solidFill>
                  <a:srgbClr val="009900"/>
                </a:solidFill>
              </a:rPr>
              <a:t> </a:t>
            </a:r>
            <a:r>
              <a:rPr lang="nb-NO" altLang="en-US" sz="1800" dirty="0">
                <a:solidFill>
                  <a:schemeClr val="tx1"/>
                </a:solidFill>
              </a:rPr>
              <a:t>2.5 2001.3 </a:t>
            </a:r>
            <a:r>
              <a:rPr lang="nb-NO" altLang="en-US" sz="1800" dirty="0">
                <a:solidFill>
                  <a:schemeClr val="accent1"/>
                </a:solidFill>
              </a:rPr>
              <a:t>"</a:t>
            </a:r>
            <a:r>
              <a:rPr lang="nb-NO" altLang="en-US" sz="1800" dirty="0" err="1">
                <a:solidFill>
                  <a:srgbClr val="FF0000"/>
                </a:solidFill>
              </a:rPr>
              <a:t>Sweden</a:t>
            </a:r>
            <a:r>
              <a:rPr lang="nb-NO" altLang="en-US" sz="1800" dirty="0">
                <a:solidFill>
                  <a:schemeClr val="accent1"/>
                </a:solidFill>
              </a:rPr>
              <a:t>"</a:t>
            </a:r>
            <a:r>
              <a:rPr lang="nb-NO" altLang="en-US" sz="1800" dirty="0">
                <a:solidFill>
                  <a:srgbClr val="009900"/>
                </a:solidFill>
              </a:rPr>
              <a:t>  </a:t>
            </a:r>
            <a:r>
              <a:rPr lang="nb-NO" altLang="en-US" sz="1800" dirty="0">
                <a:solidFill>
                  <a:schemeClr val="tx1"/>
                </a:solidFill>
              </a:rPr>
              <a:t>1.3 2001.3 </a:t>
            </a:r>
            <a:r>
              <a:rPr lang="nb-NO" altLang="en-US" sz="1800" dirty="0">
                <a:solidFill>
                  <a:schemeClr val="accent1"/>
                </a:solidFill>
              </a:rPr>
              <a:t>"</a:t>
            </a:r>
            <a:r>
              <a:rPr lang="nb-NO" altLang="en-US" sz="1800" dirty="0" err="1">
                <a:solidFill>
                  <a:srgbClr val="FF0000"/>
                </a:solidFill>
              </a:rPr>
              <a:t>Denmark</a:t>
            </a:r>
            <a:r>
              <a:rPr lang="nb-NO" altLang="en-US" sz="1800" dirty="0">
                <a:solidFill>
                  <a:schemeClr val="accent1"/>
                </a:solidFill>
              </a:rPr>
              <a:t>", </a:t>
            </a:r>
            <a:r>
              <a:rPr lang="nb-NO" altLang="en-US" sz="1800" dirty="0" err="1">
                <a:solidFill>
                  <a:schemeClr val="accent1"/>
                </a:solidFill>
              </a:rPr>
              <a:t>box</a:t>
            </a:r>
            <a:r>
              <a:rPr lang="nb-NO" altLang="en-US" sz="1800" dirty="0">
                <a:solidFill>
                  <a:schemeClr val="accent1"/>
                </a:solidFill>
              </a:rPr>
              <a:t> </a:t>
            </a:r>
            <a:r>
              <a:rPr lang="nb-NO" altLang="en-US" sz="1800" dirty="0" err="1">
                <a:solidFill>
                  <a:schemeClr val="accent1"/>
                </a:solidFill>
              </a:rPr>
              <a:t>bcol</a:t>
            </a:r>
            <a:r>
              <a:rPr lang="nb-NO" altLang="en-US" sz="1800" dirty="0">
                <a:solidFill>
                  <a:schemeClr val="accent1"/>
                </a:solidFill>
              </a:rPr>
              <a:t>(white))</a:t>
            </a:r>
          </a:p>
          <a:p>
            <a:pPr marL="0" indent="0" eaLnBrk="1" hangingPunct="1">
              <a:buNone/>
            </a:pPr>
            <a:endParaRPr lang="nb-NO" altLang="en-US" sz="2000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33" y="2609528"/>
            <a:ext cx="580696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629B8B7-6280-4327-AD2C-3C46E4A2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A8CC6-0247-45D0-A42B-DC5A7630B970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351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7384"/>
            <a:ext cx="7772400" cy="612304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dirty="0"/>
              <a:t>Comparing means/prop. better</a:t>
            </a:r>
            <a:endParaRPr lang="nb-NO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433060" cy="32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33061" cy="32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04B9D70-49BA-47B6-B942-8BBB93F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A8CC6-0247-45D0-A42B-DC5A7630B970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4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611560" y="152400"/>
            <a:ext cx="8134672" cy="762000"/>
          </a:xfrm>
        </p:spPr>
        <p:txBody>
          <a:bodyPr/>
          <a:lstStyle/>
          <a:p>
            <a:r>
              <a:rPr lang="en-US" dirty="0"/>
              <a:t>Blood pressure by time and sex, </a:t>
            </a:r>
            <a:r>
              <a:rPr lang="en-US" sz="2000" dirty="0">
                <a:solidFill>
                  <a:schemeClr val="tx1"/>
                </a:solidFill>
              </a:rPr>
              <a:t>3 variables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07511" y="836712"/>
            <a:ext cx="8784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 (mean)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meanbp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sex time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0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twoway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(scatter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meanbp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connect(ascending)</a:t>
            </a:r>
            <a:r>
              <a:rPr lang="en-U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yline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text(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120 3.5 </a:t>
            </a:r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 text(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108 5</a:t>
            </a:r>
            <a:r>
              <a:rPr lang="en-US" sz="20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Females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") legend(off)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16" y="1852375"/>
            <a:ext cx="6840760" cy="50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E106EF8-FBEE-420A-B2DF-4AE33666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3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MARGINSPLOT &amp; COEFPLOT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Plotting </a:t>
            </a:r>
            <a:r>
              <a:rPr lang="en-US" sz="2400" b="1" dirty="0"/>
              <a:t>regression results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38C6C95-9AAB-4F30-BEDC-0527102D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B809D-7195-4928-8C8C-173AA828E65B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0464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from linear regression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5496" y="980728"/>
            <a:ext cx="8419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+mn-lt"/>
              </a:rPr>
              <a:t>regress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bw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c.gest</a:t>
            </a:r>
            <a:r>
              <a:rPr lang="en-US" sz="2000" dirty="0">
                <a:latin typeface="+mn-lt"/>
              </a:rPr>
              <a:t>##sex </a:t>
            </a:r>
            <a:r>
              <a:rPr lang="en-US" sz="2000" dirty="0" err="1">
                <a:latin typeface="+mn-lt"/>
              </a:rPr>
              <a:t>i.educ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>
                <a:solidFill>
                  <a:srgbClr val="009900"/>
                </a:solidFill>
                <a:latin typeface="+mn-lt"/>
              </a:rPr>
              <a:t>// regression model with interaction term</a:t>
            </a:r>
          </a:p>
          <a:p>
            <a:r>
              <a:rPr lang="en-US" sz="2000" dirty="0">
                <a:solidFill>
                  <a:srgbClr val="0066FF"/>
                </a:solidFill>
                <a:latin typeface="+mn-lt"/>
              </a:rPr>
              <a:t>margins</a:t>
            </a:r>
            <a:r>
              <a:rPr lang="en-US" sz="2000" dirty="0">
                <a:latin typeface="+mn-lt"/>
              </a:rPr>
              <a:t> sex, at(gest=(30(1)40))</a:t>
            </a:r>
          </a:p>
          <a:p>
            <a:r>
              <a:rPr lang="en-US" sz="2000" dirty="0" err="1">
                <a:solidFill>
                  <a:srgbClr val="0066FF"/>
                </a:solidFill>
                <a:latin typeface="+mn-lt"/>
              </a:rPr>
              <a:t>marginsplot</a:t>
            </a:r>
            <a:r>
              <a:rPr lang="en-US" sz="2000" dirty="0">
                <a:latin typeface="+mn-lt"/>
              </a:rPr>
              <a:t>, scale(1.2)		</a:t>
            </a:r>
            <a:r>
              <a:rPr lang="en-US" sz="2000" dirty="0">
                <a:solidFill>
                  <a:srgbClr val="009900"/>
                </a:solidFill>
                <a:latin typeface="+mn-lt"/>
              </a:rPr>
              <a:t>// predicted birth weight by gest and sex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832" y="2062719"/>
            <a:ext cx="6192504" cy="4534633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B2C933D-8FBB-46B5-A15C-D59DFCFB2375}"/>
              </a:ext>
            </a:extLst>
          </p:cNvPr>
          <p:cNvSpPr txBox="1"/>
          <p:nvPr/>
        </p:nvSpPr>
        <p:spPr>
          <a:xfrm>
            <a:off x="7661258" y="2636912"/>
            <a:ext cx="1367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no</a:t>
            </a:r>
          </a:p>
          <a:p>
            <a:pPr algn="ctr"/>
            <a:r>
              <a:rPr lang="en-US" sz="2000" dirty="0">
                <a:latin typeface="+mn-lt"/>
              </a:rPr>
              <a:t>estimated </a:t>
            </a:r>
          </a:p>
          <a:p>
            <a:pPr algn="ctr"/>
            <a:r>
              <a:rPr lang="en-US" sz="2000" dirty="0">
                <a:latin typeface="+mn-lt"/>
              </a:rPr>
              <a:t>interaction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7A54863-8430-4462-84BC-E22F33016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3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from logistic regression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009854"/>
            <a:ext cx="6264696" cy="4587498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35496" y="980728"/>
            <a:ext cx="9246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+mn-lt"/>
              </a:rPr>
              <a:t>logistic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lbw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c.gest</a:t>
            </a:r>
            <a:r>
              <a:rPr lang="en-US" sz="2000" dirty="0">
                <a:latin typeface="+mn-lt"/>
              </a:rPr>
              <a:t>##sex </a:t>
            </a:r>
            <a:r>
              <a:rPr lang="en-US" sz="2000" dirty="0" err="1">
                <a:latin typeface="+mn-lt"/>
              </a:rPr>
              <a:t>i.educ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>
                <a:solidFill>
                  <a:srgbClr val="009900"/>
                </a:solidFill>
                <a:latin typeface="+mn-lt"/>
              </a:rPr>
              <a:t>// regression model with interaction term</a:t>
            </a:r>
          </a:p>
          <a:p>
            <a:r>
              <a:rPr lang="en-US" sz="2000" dirty="0">
                <a:solidFill>
                  <a:srgbClr val="0066FF"/>
                </a:solidFill>
                <a:latin typeface="+mn-lt"/>
              </a:rPr>
              <a:t>margins</a:t>
            </a:r>
            <a:r>
              <a:rPr lang="en-US" sz="2000" dirty="0">
                <a:latin typeface="+mn-lt"/>
              </a:rPr>
              <a:t> sex, at(gest=(30(1)40))</a:t>
            </a:r>
          </a:p>
          <a:p>
            <a:r>
              <a:rPr lang="en-US" sz="2000" dirty="0" err="1">
                <a:solidFill>
                  <a:srgbClr val="0066FF"/>
                </a:solidFill>
                <a:latin typeface="+mn-lt"/>
              </a:rPr>
              <a:t>marginsplot</a:t>
            </a:r>
            <a:r>
              <a:rPr lang="en-US" sz="2000" dirty="0">
                <a:latin typeface="+mn-lt"/>
              </a:rPr>
              <a:t>, scale(1.5)		</a:t>
            </a:r>
            <a:r>
              <a:rPr lang="en-US" sz="2000" dirty="0">
                <a:solidFill>
                  <a:srgbClr val="009900"/>
                </a:solidFill>
                <a:latin typeface="+mn-lt"/>
              </a:rPr>
              <a:t>// probability of low birth weight by gest and sex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6128CD4-563F-48CD-8E88-B38027F6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5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Coefplot</a:t>
            </a:r>
            <a:endParaRPr lang="en-US" dirty="0"/>
          </a:p>
        </p:txBody>
      </p:sp>
      <p:sp>
        <p:nvSpPr>
          <p:cNvPr id="7" name="TekstSylinder 10"/>
          <p:cNvSpPr txBox="1"/>
          <p:nvPr/>
        </p:nvSpPr>
        <p:spPr>
          <a:xfrm>
            <a:off x="0" y="1028903"/>
            <a:ext cx="91953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+mn-lt"/>
              </a:rPr>
              <a:t>regress </a:t>
            </a:r>
            <a:r>
              <a:rPr lang="en-US" sz="2000" dirty="0" err="1">
                <a:latin typeface="+mn-lt"/>
              </a:rPr>
              <a:t>bw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c.gest</a:t>
            </a:r>
            <a:r>
              <a:rPr lang="en-US" sz="2000" dirty="0">
                <a:latin typeface="+mn-lt"/>
              </a:rPr>
              <a:t> boy </a:t>
            </a:r>
            <a:r>
              <a:rPr lang="en-US" sz="2000" dirty="0" err="1">
                <a:latin typeface="+mn-lt"/>
              </a:rPr>
              <a:t>i.educ</a:t>
            </a:r>
            <a:r>
              <a:rPr lang="en-US" sz="2000" dirty="0">
                <a:latin typeface="+mn-lt"/>
              </a:rPr>
              <a:t>	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	</a:t>
            </a:r>
            <a:r>
              <a:rPr lang="en-US" sz="2000" dirty="0">
                <a:solidFill>
                  <a:srgbClr val="009900"/>
                </a:solidFill>
                <a:latin typeface="+mn-lt"/>
              </a:rPr>
              <a:t>// regression model</a:t>
            </a:r>
          </a:p>
          <a:p>
            <a:r>
              <a:rPr lang="en-US" sz="2000" dirty="0" err="1">
                <a:solidFill>
                  <a:srgbClr val="0066FF"/>
                </a:solidFill>
                <a:latin typeface="+mn-lt"/>
              </a:rPr>
              <a:t>coefplot</a:t>
            </a:r>
            <a:r>
              <a:rPr lang="en-US" sz="2000" dirty="0">
                <a:solidFill>
                  <a:srgbClr val="0066FF"/>
                </a:solidFill>
                <a:latin typeface="+mn-lt"/>
              </a:rPr>
              <a:t>, 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drop(</a:t>
            </a:r>
            <a:r>
              <a:rPr lang="en-US" sz="2000" dirty="0">
                <a:latin typeface="+mn-lt"/>
              </a:rPr>
              <a:t>_cons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) </a:t>
            </a:r>
            <a:r>
              <a:rPr lang="en-US" sz="2000" dirty="0" err="1">
                <a:solidFill>
                  <a:schemeClr val="accent1"/>
                </a:solidFill>
                <a:latin typeface="+mn-lt"/>
              </a:rPr>
              <a:t>xline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en-US" sz="2000" dirty="0">
                <a:latin typeface="+mn-lt"/>
              </a:rPr>
              <a:t>0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) </a:t>
            </a:r>
            <a:r>
              <a:rPr lang="en-US" sz="2000" dirty="0" err="1">
                <a:solidFill>
                  <a:schemeClr val="accent1"/>
                </a:solidFill>
                <a:latin typeface="+mn-lt"/>
              </a:rPr>
              <a:t>xlabel</a:t>
            </a:r>
            <a:r>
              <a:rPr lang="en-US" sz="2000" dirty="0">
                <a:latin typeface="+mn-lt"/>
              </a:rPr>
              <a:t>(-100(100)300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) </a:t>
            </a:r>
          </a:p>
          <a:p>
            <a:r>
              <a:rPr lang="en-US" sz="2000" dirty="0">
                <a:solidFill>
                  <a:schemeClr val="accent1"/>
                </a:solidFill>
                <a:latin typeface="+mn-lt"/>
              </a:rPr>
              <a:t>			</a:t>
            </a:r>
            <a:r>
              <a:rPr lang="en-US" sz="2000" dirty="0">
                <a:solidFill>
                  <a:srgbClr val="009900"/>
                </a:solidFill>
                <a:latin typeface="+mn-lt"/>
              </a:rPr>
              <a:t>	 	// Coefficient plot without constant and </a:t>
            </a:r>
            <a:br>
              <a:rPr lang="en-US" sz="2000" dirty="0">
                <a:solidFill>
                  <a:srgbClr val="009900"/>
                </a:solidFill>
                <a:latin typeface="+mn-lt"/>
              </a:rPr>
            </a:br>
            <a:r>
              <a:rPr lang="en-US" sz="2000" dirty="0">
                <a:solidFill>
                  <a:srgbClr val="009900"/>
                </a:solidFill>
                <a:latin typeface="+mn-lt"/>
              </a:rPr>
              <a:t>					// with </a:t>
            </a:r>
            <a:r>
              <a:rPr lang="en-US" sz="2000" dirty="0" err="1">
                <a:solidFill>
                  <a:srgbClr val="009900"/>
                </a:solidFill>
                <a:latin typeface="+mn-lt"/>
              </a:rPr>
              <a:t>xline</a:t>
            </a:r>
            <a:r>
              <a:rPr lang="en-US" sz="2000" dirty="0">
                <a:solidFill>
                  <a:srgbClr val="009900"/>
                </a:solidFill>
                <a:latin typeface="+mn-lt"/>
              </a:rPr>
              <a:t> at 0 and defined x-labels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54" y="2466845"/>
            <a:ext cx="5613891" cy="4086355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3CA026-4C96-45F2-A572-6BBE5AD2C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7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SCHEMES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1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536E556-D045-4E21-B6A0-E0992530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B809D-7195-4928-8C8C-173AA828E65B}" type="slidenum">
              <a:rPr lang="nb-NO" smtClean="0"/>
              <a:pPr>
                <a:defRPr/>
              </a:pPr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24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Files, data,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.</a:t>
            </a:r>
            <a:r>
              <a:rPr lang="en-US" sz="2400" dirty="0" err="1"/>
              <a:t>dta</a:t>
            </a:r>
            <a:r>
              <a:rPr lang="en-US" sz="2400" dirty="0"/>
              <a:t> – .do – .</a:t>
            </a:r>
            <a:r>
              <a:rPr lang="en-US" sz="2400" dirty="0" err="1"/>
              <a:t>smcl</a:t>
            </a:r>
            <a:r>
              <a:rPr lang="en-US" sz="2400" dirty="0"/>
              <a:t>/.log – </a:t>
            </a:r>
            <a:r>
              <a:rPr lang="en-US" sz="2400" dirty="0" err="1"/>
              <a:t>cntr+D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use – import – save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describe – list – summarize – tabulate – </a:t>
            </a:r>
            <a:r>
              <a:rPr lang="en-US" sz="2400" dirty="0" err="1"/>
              <a:t>tabstat</a:t>
            </a:r>
            <a:endParaRPr lang="en-US" sz="2400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09EE8B4-FD6A-471D-B728-CF5E7494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0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Nicer graphics using schemes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50586"/>
            <a:ext cx="6624736" cy="484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395536" y="83671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+mn-lt"/>
              </a:rPr>
              <a:t>set scheme </a:t>
            </a:r>
            <a:r>
              <a:rPr lang="en-US" sz="2000" dirty="0">
                <a:latin typeface="+mn-lt"/>
              </a:rPr>
              <a:t>s2color			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/* default */</a:t>
            </a:r>
          </a:p>
          <a:p>
            <a:r>
              <a:rPr lang="en-US" sz="2000" dirty="0">
                <a:solidFill>
                  <a:srgbClr val="0066FF"/>
                </a:solidFill>
                <a:latin typeface="+mn-lt"/>
              </a:rPr>
              <a:t>set scheme </a:t>
            </a:r>
            <a:r>
              <a:rPr lang="en-US" sz="2000" dirty="0">
                <a:latin typeface="+mn-lt"/>
              </a:rPr>
              <a:t>s1mono			</a:t>
            </a:r>
            <a:r>
              <a:rPr lang="en-US" sz="2000" dirty="0">
                <a:solidFill>
                  <a:schemeClr val="accent1"/>
                </a:solidFill>
                <a:latin typeface="+mn-lt"/>
              </a:rPr>
              <a:t>/* monochrome */</a:t>
            </a:r>
            <a:r>
              <a:rPr lang="en-US" sz="2000" dirty="0">
                <a:latin typeface="+mn-lt"/>
              </a:rPr>
              <a:t>	</a:t>
            </a:r>
          </a:p>
        </p:txBody>
      </p:sp>
      <p:sp>
        <p:nvSpPr>
          <p:cNvPr id="10" name="Avrundet rektangel 8"/>
          <p:cNvSpPr>
            <a:spLocks noChangeArrowheads="1"/>
          </p:cNvSpPr>
          <p:nvPr/>
        </p:nvSpPr>
        <p:spPr bwMode="auto">
          <a:xfrm>
            <a:off x="1744638" y="866031"/>
            <a:ext cx="1164332" cy="678567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C2A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15498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15498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5498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5498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8970" y="1005259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“schemes”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8365CA0-5CEF-4682-B9DD-4596AA43E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3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Nicer graphics using schemes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9532" y="1066800"/>
            <a:ext cx="8424936" cy="548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pPr eaLnBrk="1" hangingPunct="1"/>
            <a:r>
              <a:rPr lang="de-DE" altLang="en-US" sz="2800" kern="0" dirty="0" err="1"/>
              <a:t>Schemes</a:t>
            </a:r>
            <a:r>
              <a:rPr lang="de-DE" altLang="en-US" sz="2800" kern="0" dirty="0"/>
              <a:t>: </a:t>
            </a:r>
            <a:br>
              <a:rPr lang="de-DE" altLang="en-US" sz="2800" kern="0" dirty="0"/>
            </a:br>
            <a:r>
              <a:rPr lang="de-DE" altLang="en-US" sz="2800" kern="0" dirty="0" err="1"/>
              <a:t>Predefined</a:t>
            </a:r>
            <a:r>
              <a:rPr lang="de-DE" altLang="en-US" sz="2800" kern="0" dirty="0"/>
              <a:t> </a:t>
            </a:r>
            <a:r>
              <a:rPr lang="de-DE" altLang="en-US" sz="2800" kern="0" dirty="0" err="1"/>
              <a:t>preferences</a:t>
            </a:r>
            <a:r>
              <a:rPr lang="de-DE" altLang="en-US" sz="2800" kern="0" dirty="0"/>
              <a:t> </a:t>
            </a:r>
            <a:r>
              <a:rPr lang="de-DE" altLang="en-US" sz="2800" kern="0" dirty="0" err="1"/>
              <a:t>specifying</a:t>
            </a:r>
            <a:r>
              <a:rPr lang="de-DE" altLang="en-US" sz="2800" kern="0" dirty="0"/>
              <a:t> </a:t>
            </a:r>
            <a:r>
              <a:rPr lang="de-DE" altLang="en-US" sz="2800" kern="0" dirty="0" err="1"/>
              <a:t>look</a:t>
            </a:r>
            <a:r>
              <a:rPr lang="de-DE" altLang="en-US" sz="2800" kern="0" dirty="0"/>
              <a:t> </a:t>
            </a:r>
            <a:r>
              <a:rPr lang="de-DE" altLang="en-US" sz="2800" kern="0" dirty="0" err="1"/>
              <a:t>of</a:t>
            </a:r>
            <a:r>
              <a:rPr lang="de-DE" altLang="en-US" sz="2800" kern="0" dirty="0"/>
              <a:t> </a:t>
            </a:r>
            <a:r>
              <a:rPr lang="de-DE" altLang="en-US" sz="2800" kern="0" dirty="0" err="1"/>
              <a:t>graphs</a:t>
            </a:r>
            <a:endParaRPr lang="de-DE" altLang="en-US" sz="2800" kern="0" dirty="0"/>
          </a:p>
          <a:p>
            <a:pPr eaLnBrk="1" hangingPunct="1"/>
            <a:endParaRPr lang="de-DE" altLang="en-US" sz="2800" kern="0" dirty="0"/>
          </a:p>
          <a:p>
            <a:pPr eaLnBrk="1" hangingPunct="1"/>
            <a:r>
              <a:rPr lang="de-DE" altLang="en-US" sz="2800" kern="0" dirty="0" err="1"/>
              <a:t>Finding</a:t>
            </a:r>
            <a:r>
              <a:rPr lang="de-DE" altLang="en-US" sz="2800" kern="0" dirty="0"/>
              <a:t> </a:t>
            </a:r>
            <a:r>
              <a:rPr lang="de-DE" altLang="en-US" sz="2800" kern="0" dirty="0" err="1"/>
              <a:t>schemes</a:t>
            </a:r>
            <a:r>
              <a:rPr lang="de-DE" altLang="en-US" sz="2800" kern="0" dirty="0"/>
              <a:t> </a:t>
            </a:r>
            <a:br>
              <a:rPr lang="de-DE" altLang="en-US" sz="2800" kern="0" dirty="0"/>
            </a:br>
            <a:r>
              <a:rPr lang="de-DE" altLang="en-US" sz="2800" kern="0" dirty="0" err="1"/>
              <a:t>installed</a:t>
            </a:r>
            <a:r>
              <a:rPr lang="de-DE" altLang="en-US" sz="2800" kern="0" dirty="0"/>
              <a:t> on </a:t>
            </a:r>
            <a:r>
              <a:rPr lang="de-DE" altLang="en-US" sz="2800" kern="0" dirty="0" err="1"/>
              <a:t>computer</a:t>
            </a:r>
            <a:r>
              <a:rPr lang="de-DE" altLang="en-US" sz="2800" kern="0" dirty="0"/>
              <a:t>:</a:t>
            </a:r>
            <a:br>
              <a:rPr lang="de-DE" altLang="en-US" sz="2800" kern="0" dirty="0"/>
            </a:br>
            <a:r>
              <a:rPr lang="de-DE" altLang="en-US" sz="2800" dirty="0" err="1">
                <a:solidFill>
                  <a:srgbClr val="0066FF"/>
                </a:solidFill>
              </a:rPr>
              <a:t>graph</a:t>
            </a:r>
            <a:r>
              <a:rPr lang="de-DE" altLang="en-US" sz="2800" dirty="0">
                <a:solidFill>
                  <a:srgbClr val="0066FF"/>
                </a:solidFill>
              </a:rPr>
              <a:t> </a:t>
            </a:r>
            <a:r>
              <a:rPr lang="de-DE" altLang="en-US" sz="2800" dirty="0" err="1">
                <a:solidFill>
                  <a:srgbClr val="0066FF"/>
                </a:solidFill>
              </a:rPr>
              <a:t>query</a:t>
            </a:r>
            <a:r>
              <a:rPr lang="de-DE" altLang="en-US" sz="2800" kern="0" dirty="0"/>
              <a:t>,</a:t>
            </a:r>
            <a:r>
              <a:rPr lang="de-DE" altLang="en-US" sz="3600" kern="0" dirty="0"/>
              <a:t> </a:t>
            </a:r>
            <a:r>
              <a:rPr lang="de-DE" altLang="en-US" sz="2800" kern="0" dirty="0" err="1">
                <a:solidFill>
                  <a:schemeClr val="accent1"/>
                </a:solidFill>
              </a:rPr>
              <a:t>schemes</a:t>
            </a:r>
            <a:endParaRPr lang="de-DE" altLang="en-US" sz="3600" kern="0" dirty="0">
              <a:solidFill>
                <a:schemeClr val="accent1"/>
              </a:solidFill>
            </a:endParaRPr>
          </a:p>
          <a:p>
            <a:pPr eaLnBrk="1" hangingPunct="1"/>
            <a:endParaRPr lang="de-DE" altLang="en-US" sz="2800" kern="0" dirty="0"/>
          </a:p>
          <a:p>
            <a:pPr eaLnBrk="1" hangingPunct="1"/>
            <a:r>
              <a:rPr lang="de-DE" altLang="en-US" sz="2800" kern="0" dirty="0" err="1"/>
              <a:t>Adding</a:t>
            </a:r>
            <a:r>
              <a:rPr lang="de-DE" altLang="en-US" sz="2800" kern="0" dirty="0"/>
              <a:t> </a:t>
            </a:r>
            <a:r>
              <a:rPr lang="de-DE" altLang="en-US" sz="2800" kern="0" dirty="0" err="1"/>
              <a:t>new</a:t>
            </a:r>
            <a:r>
              <a:rPr lang="de-DE" altLang="en-US" sz="2800" kern="0" dirty="0"/>
              <a:t> </a:t>
            </a:r>
            <a:r>
              <a:rPr lang="de-DE" altLang="en-US" sz="2800" kern="0" dirty="0" err="1"/>
              <a:t>schemes</a:t>
            </a:r>
            <a:r>
              <a:rPr lang="de-DE" altLang="en-US" sz="2800" kern="0" dirty="0"/>
              <a:t>:</a:t>
            </a:r>
            <a:br>
              <a:rPr lang="de-DE" altLang="en-US" sz="2800" kern="0" dirty="0"/>
            </a:br>
            <a:r>
              <a:rPr lang="de-DE" altLang="en-US" sz="2800" kern="0" dirty="0" err="1">
                <a:solidFill>
                  <a:srgbClr val="0066FF"/>
                </a:solidFill>
              </a:rPr>
              <a:t>ssc</a:t>
            </a:r>
            <a:r>
              <a:rPr lang="de-DE" altLang="en-US" sz="2800" kern="0" dirty="0">
                <a:solidFill>
                  <a:srgbClr val="0066FF"/>
                </a:solidFill>
              </a:rPr>
              <a:t> </a:t>
            </a:r>
            <a:r>
              <a:rPr lang="de-DE" altLang="en-US" sz="2800" kern="0" dirty="0" err="1">
                <a:solidFill>
                  <a:srgbClr val="0066FF"/>
                </a:solidFill>
              </a:rPr>
              <a:t>install</a:t>
            </a:r>
            <a:r>
              <a:rPr lang="de-DE" altLang="en-US" sz="2800" kern="0" dirty="0">
                <a:solidFill>
                  <a:srgbClr val="0066FF"/>
                </a:solidFill>
              </a:rPr>
              <a:t> </a:t>
            </a:r>
            <a:r>
              <a:rPr lang="de-DE" altLang="en-US" sz="2800" i="1" kern="0" dirty="0" err="1">
                <a:solidFill>
                  <a:srgbClr val="FF0000"/>
                </a:solidFill>
              </a:rPr>
              <a:t>schemename</a:t>
            </a:r>
            <a:br>
              <a:rPr lang="de-DE" altLang="en-US" sz="2800" i="1" kern="0" dirty="0">
                <a:solidFill>
                  <a:srgbClr val="FF0000"/>
                </a:solidFill>
              </a:rPr>
            </a:br>
            <a:r>
              <a:rPr lang="de-DE" altLang="en-US" sz="2800" kern="0" dirty="0"/>
              <a:t>e.g. </a:t>
            </a:r>
            <a:r>
              <a:rPr lang="de-DE" altLang="en-US" sz="2800" kern="0" dirty="0" err="1"/>
              <a:t>blindschemes</a:t>
            </a:r>
            <a:r>
              <a:rPr lang="de-DE" altLang="en-US" sz="2800" kern="0" dirty="0"/>
              <a:t>, </a:t>
            </a:r>
            <a:br>
              <a:rPr lang="de-DE" altLang="en-US" sz="2800" kern="0" dirty="0"/>
            </a:br>
            <a:r>
              <a:rPr lang="de-DE" altLang="en-US" sz="2800" kern="0" dirty="0" err="1"/>
              <a:t>schemepack</a:t>
            </a:r>
            <a:endParaRPr lang="en-US" altLang="en-US" sz="28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99" y="2708920"/>
            <a:ext cx="4176464" cy="3434782"/>
          </a:xfrm>
          <a:prstGeom prst="rect">
            <a:avLst/>
          </a:prstGeom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3990D19-0DA2-4591-A84F-526259708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2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Nicer graphics using schemes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9532" y="1066800"/>
            <a:ext cx="8424936" cy="548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+mn-lt"/>
              </a:defRPr>
            </a:lvl9pPr>
          </a:lstStyle>
          <a:p>
            <a:pPr eaLnBrk="1" hangingPunct="1"/>
            <a:r>
              <a:rPr lang="de-DE" altLang="en-US" sz="2400" kern="0" dirty="0" err="1"/>
              <a:t>plotplainblind</a:t>
            </a:r>
            <a:r>
              <a:rPr lang="de-DE" altLang="en-US" sz="2400" kern="0" dirty="0"/>
              <a:t>: </a:t>
            </a:r>
            <a:r>
              <a:rPr lang="de-DE" altLang="en-US" sz="2400" kern="0" dirty="0" err="1"/>
              <a:t>distinguishable</a:t>
            </a:r>
            <a:r>
              <a:rPr lang="de-DE" altLang="en-US" sz="2400" kern="0" dirty="0"/>
              <a:t> </a:t>
            </a:r>
            <a:r>
              <a:rPr lang="de-DE" altLang="en-US" sz="2400" kern="0" dirty="0" err="1"/>
              <a:t>for</a:t>
            </a:r>
            <a:r>
              <a:rPr lang="de-DE" altLang="en-US" sz="2400" kern="0" dirty="0"/>
              <a:t> colorblind </a:t>
            </a:r>
            <a:r>
              <a:rPr lang="de-DE" altLang="en-US" sz="2400" kern="0" dirty="0" err="1"/>
              <a:t>viewers</a:t>
            </a:r>
            <a:endParaRPr lang="de-DE" altLang="en-US" sz="2400" kern="0" dirty="0"/>
          </a:p>
          <a:p>
            <a:pPr eaLnBrk="1" hangingPunct="1"/>
            <a:r>
              <a:rPr lang="de-DE" altLang="en-US" sz="2400" dirty="0" err="1">
                <a:solidFill>
                  <a:srgbClr val="0066FF"/>
                </a:solidFill>
              </a:rPr>
              <a:t>set</a:t>
            </a:r>
            <a:r>
              <a:rPr lang="de-DE" altLang="en-US" sz="2400" dirty="0">
                <a:solidFill>
                  <a:srgbClr val="0066FF"/>
                </a:solidFill>
              </a:rPr>
              <a:t> </a:t>
            </a:r>
            <a:r>
              <a:rPr lang="de-DE" altLang="en-US" sz="2400" dirty="0" err="1">
                <a:solidFill>
                  <a:srgbClr val="0066FF"/>
                </a:solidFill>
              </a:rPr>
              <a:t>scheme</a:t>
            </a:r>
            <a:r>
              <a:rPr lang="de-DE" altLang="en-US" sz="2400" kern="0" dirty="0">
                <a:solidFill>
                  <a:srgbClr val="0066FF"/>
                </a:solidFill>
              </a:rPr>
              <a:t> </a:t>
            </a:r>
            <a:r>
              <a:rPr lang="de-DE" altLang="en-US" sz="2400" kern="0" dirty="0" err="1"/>
              <a:t>plotplainblind</a:t>
            </a:r>
            <a:endParaRPr lang="de-DE" altLang="en-US" sz="2400" kern="0" dirty="0"/>
          </a:p>
          <a:p>
            <a:pPr eaLnBrk="1" hangingPunct="1"/>
            <a:r>
              <a:rPr lang="de-DE" altLang="en-US" sz="2400" kern="0" dirty="0" err="1"/>
              <a:t>or</a:t>
            </a:r>
            <a:r>
              <a:rPr lang="de-DE" altLang="en-US" sz="2400" kern="0" dirty="0"/>
              <a:t>: </a:t>
            </a:r>
            <a:r>
              <a:rPr lang="de-DE" altLang="en-US" sz="2400" dirty="0" err="1">
                <a:solidFill>
                  <a:srgbClr val="0066FF"/>
                </a:solidFill>
              </a:rPr>
              <a:t>twoway</a:t>
            </a:r>
            <a:r>
              <a:rPr lang="de-DE" altLang="en-US" sz="2400" kern="0" dirty="0"/>
              <a:t> …</a:t>
            </a:r>
            <a:r>
              <a:rPr lang="de-DE" altLang="en-US" sz="2400" kern="0" dirty="0">
                <a:solidFill>
                  <a:schemeClr val="accent1"/>
                </a:solidFill>
              </a:rPr>
              <a:t>, </a:t>
            </a:r>
            <a:r>
              <a:rPr lang="de-DE" altLang="en-US" sz="2400" dirty="0" err="1">
                <a:solidFill>
                  <a:schemeClr val="accent1"/>
                </a:solidFill>
              </a:rPr>
              <a:t>scheme</a:t>
            </a:r>
            <a:r>
              <a:rPr lang="de-DE" altLang="en-US" sz="2400" dirty="0">
                <a:solidFill>
                  <a:schemeClr val="accent1"/>
                </a:solidFill>
              </a:rPr>
              <a:t>(</a:t>
            </a:r>
            <a:r>
              <a:rPr lang="de-DE" altLang="en-US" sz="2400" kern="0" dirty="0" err="1"/>
              <a:t>plotplainblind</a:t>
            </a:r>
            <a:r>
              <a:rPr lang="de-DE" altLang="en-US" sz="2400" dirty="0">
                <a:solidFill>
                  <a:schemeClr val="accent1"/>
                </a:solidFill>
              </a:rPr>
              <a:t>)</a:t>
            </a:r>
          </a:p>
          <a:p>
            <a:pPr eaLnBrk="1" hangingPunct="1"/>
            <a:endParaRPr lang="de-DE" altLang="en-US" sz="2800" kern="0" dirty="0"/>
          </a:p>
          <a:p>
            <a:pPr eaLnBrk="1" hangingPunct="1"/>
            <a:endParaRPr lang="en-US" altLang="en-US" sz="2800" kern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6" y="2924944"/>
            <a:ext cx="3982473" cy="29085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467" y="2780928"/>
            <a:ext cx="4434246" cy="316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926" y="5916347"/>
            <a:ext cx="85265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https://journals.sagepub.com/doi/pdf/10.1177/1536867X1701700313</a:t>
            </a:r>
          </a:p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https://www.stata.com/meeting/switzerland16/slides/bischof-switzerland16.pdf</a:t>
            </a:r>
          </a:p>
          <a:p>
            <a:endParaRPr lang="en-US" sz="10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37DE823-6774-4603-9C4A-42181E8F8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23286-6E58-4653-BD40-DF1DA7BD6927}" type="slidenum">
              <a:rPr lang="nb-NO" smtClean="0"/>
              <a:pPr>
                <a:defRPr/>
              </a:pPr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77452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Keeping </a:t>
            </a:r>
            <a:r>
              <a:rPr lang="en-US" altLang="en-US"/>
              <a:t>graphs </a:t>
            </a:r>
            <a:br>
              <a:rPr lang="en-US" altLang="en-US"/>
            </a:br>
            <a:r>
              <a:rPr lang="en-US" altLang="en-US"/>
              <a:t>in window</a:t>
            </a:r>
            <a:endParaRPr lang="en-US" altLang="en-US" dirty="0"/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b="1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EB43A2B-DD54-464E-A1FA-3D7E4CC8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B809D-7195-4928-8C8C-173AA828E65B}" type="slidenum">
              <a:rPr lang="nb-NO" smtClean="0"/>
              <a:pPr>
                <a:defRPr/>
              </a:pPr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3769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Keep plots during session</a:t>
            </a:r>
          </a:p>
        </p:txBody>
      </p:sp>
      <p:sp>
        <p:nvSpPr>
          <p:cNvPr id="71683" name="Plassholder for innhold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Set “tabbed” graphics</a:t>
            </a:r>
          </a:p>
          <a:p>
            <a:endParaRPr lang="en-US" altLang="en-US" dirty="0"/>
          </a:p>
          <a:p>
            <a:r>
              <a:rPr lang="en-US" altLang="en-US" dirty="0"/>
              <a:t>Give each plot a name</a:t>
            </a:r>
          </a:p>
        </p:txBody>
      </p:sp>
      <p:sp>
        <p:nvSpPr>
          <p:cNvPr id="69639" name="Rektangel 5"/>
          <p:cNvSpPr>
            <a:spLocks noChangeArrowheads="1"/>
          </p:cNvSpPr>
          <p:nvPr/>
        </p:nvSpPr>
        <p:spPr bwMode="auto">
          <a:xfrm>
            <a:off x="1249363" y="1671638"/>
            <a:ext cx="51010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15498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15498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5498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5498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66FF"/>
                </a:solidFill>
                <a:latin typeface="+mn-lt"/>
              </a:rPr>
              <a:t>set </a:t>
            </a:r>
            <a:r>
              <a:rPr lang="en-US" altLang="en-US" sz="2400" dirty="0" err="1">
                <a:solidFill>
                  <a:srgbClr val="0066FF"/>
                </a:solidFill>
                <a:latin typeface="+mn-lt"/>
              </a:rPr>
              <a:t>autotabgraphs</a:t>
            </a:r>
            <a:r>
              <a:rPr lang="en-US" altLang="en-US" sz="2400" dirty="0">
                <a:solidFill>
                  <a:srgbClr val="0066FF"/>
                </a:solidFill>
                <a:latin typeface="+mn-lt"/>
              </a:rPr>
              <a:t> on</a:t>
            </a:r>
            <a:r>
              <a:rPr lang="en-US" altLang="en-US" sz="2600" dirty="0">
                <a:solidFill>
                  <a:schemeClr val="accent1"/>
                </a:solidFill>
                <a:latin typeface="+mj-lt"/>
              </a:rPr>
              <a:t>, permanently</a:t>
            </a:r>
          </a:p>
        </p:txBody>
      </p:sp>
      <p:sp>
        <p:nvSpPr>
          <p:cNvPr id="69640" name="TekstSylinder 6"/>
          <p:cNvSpPr txBox="1">
            <a:spLocks noChangeArrowheads="1"/>
          </p:cNvSpPr>
          <p:nvPr/>
        </p:nvSpPr>
        <p:spPr bwMode="auto">
          <a:xfrm>
            <a:off x="1225550" y="2781300"/>
            <a:ext cx="52918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rgbClr val="15498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15498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5498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5498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66FF"/>
                </a:solidFill>
                <a:latin typeface="+mn-lt"/>
              </a:rPr>
              <a:t>twoway</a:t>
            </a:r>
            <a:r>
              <a:rPr lang="en-US" altLang="en-US" sz="2600" dirty="0">
                <a:solidFill>
                  <a:schemeClr val="tx1"/>
                </a:solidFill>
                <a:latin typeface="+mj-lt"/>
              </a:rPr>
              <a:t> …</a:t>
            </a:r>
            <a:r>
              <a:rPr lang="en-US" altLang="en-US" sz="2600" dirty="0">
                <a:solidFill>
                  <a:schemeClr val="accent1"/>
                </a:solidFill>
                <a:latin typeface="+mj-lt"/>
              </a:rPr>
              <a:t>, name(“</a:t>
            </a:r>
            <a:r>
              <a:rPr lang="en-US" altLang="en-US" sz="2600" dirty="0" err="1">
                <a:solidFill>
                  <a:srgbClr val="FF0000"/>
                </a:solidFill>
                <a:latin typeface="+mj-lt"/>
              </a:rPr>
              <a:t>scatter</a:t>
            </a:r>
            <a:r>
              <a:rPr lang="en-US" altLang="en-US" sz="2600" dirty="0" err="1">
                <a:solidFill>
                  <a:schemeClr val="accent1"/>
                </a:solidFill>
                <a:latin typeface="+mj-lt"/>
              </a:rPr>
              <a:t>”,replace</a:t>
            </a:r>
            <a:r>
              <a:rPr lang="en-US" altLang="en-US" sz="2600" dirty="0">
                <a:solidFill>
                  <a:schemeClr val="accent1"/>
                </a:solidFill>
                <a:latin typeface="+mj-lt"/>
              </a:rPr>
              <a:t>)</a:t>
            </a:r>
          </a:p>
        </p:txBody>
      </p:sp>
      <p:pic>
        <p:nvPicPr>
          <p:cNvPr id="71689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44"/>
          <a:stretch>
            <a:fillRect/>
          </a:stretch>
        </p:blipFill>
        <p:spPr bwMode="auto">
          <a:xfrm>
            <a:off x="1501775" y="3629025"/>
            <a:ext cx="59690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vrundet rektangel 8"/>
          <p:cNvSpPr>
            <a:spLocks noChangeArrowheads="1"/>
          </p:cNvSpPr>
          <p:nvPr/>
        </p:nvSpPr>
        <p:spPr bwMode="auto">
          <a:xfrm>
            <a:off x="1362075" y="4714875"/>
            <a:ext cx="2232025" cy="474663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C2A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15498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15498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5498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5498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3B52C22-EDAC-4345-83F1-DB7C5516F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54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4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and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generate – replace – recode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missings</a:t>
            </a:r>
            <a:r>
              <a:rPr lang="en-US" sz="2400" dirty="0"/>
              <a:t> = . – </a:t>
            </a:r>
            <a:r>
              <a:rPr lang="en-US" sz="2400" dirty="0" err="1"/>
              <a:t>mvdecode</a:t>
            </a:r>
            <a:r>
              <a:rPr lang="en-US" sz="2400" dirty="0"/>
              <a:t> – </a:t>
            </a:r>
            <a:r>
              <a:rPr lang="en-US" sz="2400" dirty="0" err="1"/>
              <a:t>misstable</a:t>
            </a:r>
            <a:r>
              <a:rPr lang="en-US" sz="2400" dirty="0"/>
              <a:t> – tab </a:t>
            </a:r>
            <a:r>
              <a:rPr lang="en-US" sz="2400" dirty="0" err="1"/>
              <a:t>var</a:t>
            </a:r>
            <a:r>
              <a:rPr lang="en-US" sz="2400" dirty="0"/>
              <a:t>, 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help </a:t>
            </a:r>
            <a:r>
              <a:rPr lang="en-US" sz="2400" i="1" dirty="0"/>
              <a:t>command </a:t>
            </a:r>
            <a:r>
              <a:rPr lang="en-US" sz="2400" dirty="0"/>
              <a:t>– </a:t>
            </a:r>
            <a:r>
              <a:rPr lang="en-US" altLang="en-US" sz="2400" dirty="0">
                <a:hlinkClick r:id="rId2"/>
              </a:rPr>
              <a:t>https://www.stata.com/links/resources-for-learning-stata/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cheatsheets</a:t>
            </a:r>
            <a:r>
              <a:rPr lang="en-US" altLang="en-US" sz="2400" dirty="0"/>
              <a:t>, annotated output and more)</a:t>
            </a:r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F1AFE18-FF1D-41D6-9EC9-22A27E6F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637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Bivariate analyses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ttest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tabulate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896" y="4509120"/>
            <a:ext cx="5101407" cy="1842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895" y="1412776"/>
            <a:ext cx="5101407" cy="2080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FD8C428-E97E-4442-B454-9FD10E82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7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3" name="Slide Number Placeholder 5"/>
          <p:cNvSpPr txBox="1">
            <a:spLocks noGrp="1"/>
          </p:cNvSpPr>
          <p:nvPr/>
        </p:nvSpPr>
        <p:spPr bwMode="auto">
          <a:xfrm>
            <a:off x="8001000" y="65532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15498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15498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15498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5498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154987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D7220AD-EC65-4D70-A2E0-1E8CCBA2C457}" type="slidenum">
              <a:rPr lang="nb-NO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nb-NO" altLang="en-US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9750"/>
          </a:xfrm>
        </p:spPr>
        <p:txBody>
          <a:bodyPr/>
          <a:lstStyle/>
          <a:p>
            <a:pPr eaLnBrk="1" hangingPunct="1"/>
            <a:r>
              <a:rPr lang="nb-NO" altLang="en-US"/>
              <a:t>Twoway plots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65175"/>
            <a:ext cx="7772400" cy="5788025"/>
          </a:xfrm>
        </p:spPr>
        <p:txBody>
          <a:bodyPr/>
          <a:lstStyle/>
          <a:p>
            <a:pPr eaLnBrk="1" hangingPunct="1"/>
            <a:r>
              <a:rPr lang="nb-NO" altLang="en-US" dirty="0" err="1"/>
              <a:t>Syntax</a:t>
            </a:r>
            <a:endParaRPr lang="nb-NO" altLang="en-US" dirty="0"/>
          </a:p>
          <a:p>
            <a:pPr lvl="1" eaLnBrk="1" hangingPunct="1"/>
            <a:r>
              <a:rPr lang="nb-NO" altLang="en-US" dirty="0" err="1">
                <a:solidFill>
                  <a:srgbClr val="0066FF"/>
                </a:solidFill>
              </a:rPr>
              <a:t>twoway</a:t>
            </a:r>
            <a:r>
              <a:rPr lang="nb-NO" altLang="en-US" dirty="0">
                <a:solidFill>
                  <a:srgbClr val="0066FF"/>
                </a:solidFill>
              </a:rPr>
              <a:t> </a:t>
            </a:r>
            <a:r>
              <a:rPr lang="nb-NO" altLang="en-US" dirty="0">
                <a:solidFill>
                  <a:schemeClr val="tx1"/>
                </a:solidFill>
              </a:rPr>
              <a:t>(plot1</a:t>
            </a:r>
            <a:r>
              <a:rPr lang="nb-NO" altLang="en-US" dirty="0">
                <a:solidFill>
                  <a:schemeClr val="accent1"/>
                </a:solidFill>
              </a:rPr>
              <a:t>,</a:t>
            </a:r>
            <a:r>
              <a:rPr lang="nb-NO" altLang="en-US" dirty="0">
                <a:solidFill>
                  <a:schemeClr val="tx1"/>
                </a:solidFill>
              </a:rPr>
              <a:t>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r>
              <a:rPr lang="nb-NO" altLang="en-US" dirty="0">
                <a:solidFill>
                  <a:schemeClr val="tx1"/>
                </a:solidFill>
              </a:rPr>
              <a:t>) (plot2</a:t>
            </a:r>
            <a:r>
              <a:rPr lang="nb-NO" altLang="en-US" dirty="0">
                <a:solidFill>
                  <a:schemeClr val="accent1"/>
                </a:solidFill>
              </a:rPr>
              <a:t>,</a:t>
            </a:r>
            <a:r>
              <a:rPr lang="nb-NO" altLang="en-US" dirty="0"/>
              <a:t>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r>
              <a:rPr lang="nb-NO" altLang="en-US" dirty="0">
                <a:solidFill>
                  <a:schemeClr val="tx1"/>
                </a:solidFill>
              </a:rPr>
              <a:t>)</a:t>
            </a:r>
            <a:r>
              <a:rPr lang="nb-NO" altLang="en-US" dirty="0">
                <a:solidFill>
                  <a:schemeClr val="accent1"/>
                </a:solidFill>
              </a:rPr>
              <a:t>, </a:t>
            </a:r>
            <a:r>
              <a:rPr lang="nb-NO" altLang="en-US" dirty="0" err="1">
                <a:solidFill>
                  <a:schemeClr val="accent1"/>
                </a:solidFill>
              </a:rPr>
              <a:t>opts</a:t>
            </a:r>
            <a:r>
              <a:rPr lang="nb-NO" altLang="en-US" dirty="0"/>
              <a:t> </a:t>
            </a:r>
          </a:p>
          <a:p>
            <a:pPr eaLnBrk="1" hangingPunct="1"/>
            <a:r>
              <a:rPr lang="nb-NO" altLang="en-US" dirty="0"/>
              <a:t>One plot</a:t>
            </a:r>
          </a:p>
          <a:p>
            <a:pPr lvl="1" eaLnBrk="1" hangingPunct="1"/>
            <a:r>
              <a:rPr lang="nb-NO" altLang="en-US" dirty="0" err="1">
                <a:solidFill>
                  <a:srgbClr val="0066FF"/>
                </a:solidFill>
              </a:rPr>
              <a:t>kdensity</a:t>
            </a:r>
            <a:r>
              <a:rPr lang="nb-NO" altLang="en-US" dirty="0">
                <a:solidFill>
                  <a:srgbClr val="0066FF"/>
                </a:solidFill>
              </a:rPr>
              <a:t> </a:t>
            </a:r>
            <a:r>
              <a:rPr lang="nb-NO" altLang="en-US" dirty="0" err="1">
                <a:solidFill>
                  <a:schemeClr val="tx1"/>
                </a:solidFill>
              </a:rPr>
              <a:t>bw</a:t>
            </a:r>
            <a:endParaRPr lang="nb-NO" altLang="en-US" dirty="0">
              <a:solidFill>
                <a:schemeClr val="tx1"/>
              </a:solidFill>
            </a:endParaRPr>
          </a:p>
          <a:p>
            <a:pPr lvl="1" eaLnBrk="1" hangingPunct="1"/>
            <a:endParaRPr lang="nb-NO" altLang="en-US" dirty="0"/>
          </a:p>
          <a:p>
            <a:pPr lvl="1" eaLnBrk="1" hangingPunct="1"/>
            <a:endParaRPr lang="nb-NO" altLang="en-US" dirty="0"/>
          </a:p>
          <a:p>
            <a:pPr lvl="1" eaLnBrk="1" hangingPunct="1"/>
            <a:endParaRPr lang="nb-NO" altLang="en-US" dirty="0">
              <a:solidFill>
                <a:srgbClr val="0066FF"/>
              </a:solidFill>
            </a:endParaRPr>
          </a:p>
          <a:p>
            <a:pPr lvl="1" eaLnBrk="1" hangingPunct="1"/>
            <a:r>
              <a:rPr lang="nb-NO" altLang="en-US" dirty="0" err="1">
                <a:solidFill>
                  <a:srgbClr val="0066FF"/>
                </a:solidFill>
              </a:rPr>
              <a:t>scatter</a:t>
            </a:r>
            <a:r>
              <a:rPr lang="nb-NO" altLang="en-US" dirty="0">
                <a:solidFill>
                  <a:srgbClr val="0066FF"/>
                </a:solidFill>
              </a:rPr>
              <a:t> </a:t>
            </a:r>
            <a:r>
              <a:rPr lang="nb-NO" altLang="en-US" dirty="0" err="1">
                <a:solidFill>
                  <a:schemeClr val="tx1"/>
                </a:solidFill>
              </a:rPr>
              <a:t>bw</a:t>
            </a:r>
            <a:r>
              <a:rPr lang="nb-NO" altLang="en-US" dirty="0">
                <a:solidFill>
                  <a:schemeClr val="tx1"/>
                </a:solidFill>
              </a:rPr>
              <a:t> gest</a:t>
            </a:r>
            <a:r>
              <a:rPr lang="nb-NO" altLang="en-US" dirty="0"/>
              <a:t>		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717675"/>
            <a:ext cx="34051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4200525"/>
            <a:ext cx="340518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B8E013E-2120-4336-AAE1-A86D4B11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6B84F-1BDF-4F7C-956E-1C1B53A645A3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6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Plots &amp; plot types</a:t>
            </a:r>
          </a:p>
        </p:txBody>
      </p:sp>
      <p:sp>
        <p:nvSpPr>
          <p:cNvPr id="2" name="Plassholder f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96358F9-6FC9-4644-AC56-8911B59E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B809D-7195-4928-8C8C-173AA828E65B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481047"/>
      </p:ext>
    </p:extLst>
  </p:cSld>
  <p:clrMapOvr>
    <a:masterClrMapping/>
  </p:clrMapOvr>
</p:sld>
</file>

<file path=ppt/theme/theme1.xml><?xml version="1.0" encoding="utf-8"?>
<a:theme xmlns:a="http://schemas.openxmlformats.org/drawingml/2006/main" name="FHI lys">
  <a:themeElements>
    <a:clrScheme name="FHI ly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HI ly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HI ly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HI ly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HI ly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C:\Programfiler\Microsoft Office\Templates\Presentation Designs\FHI lys.pot</Template>
  <TotalTime>0</TotalTime>
  <Words>2485</Words>
  <Application>Microsoft Office PowerPoint</Application>
  <PresentationFormat>Skjermfremvisning (4:3)</PresentationFormat>
  <Paragraphs>456</Paragraphs>
  <Slides>54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54</vt:i4>
      </vt:variant>
    </vt:vector>
  </HeadingPairs>
  <TitlesOfParts>
    <vt:vector size="57" baseType="lpstr">
      <vt:lpstr>Arial</vt:lpstr>
      <vt:lpstr>Times New Roman</vt:lpstr>
      <vt:lpstr>FHI lys</vt:lpstr>
      <vt:lpstr>2 Graphics 3 h</vt:lpstr>
      <vt:lpstr>This Course</vt:lpstr>
      <vt:lpstr>Today’s menu</vt:lpstr>
      <vt:lpstr>Recap: Introduction</vt:lpstr>
      <vt:lpstr>Files, data, description</vt:lpstr>
      <vt:lpstr>Variables and help</vt:lpstr>
      <vt:lpstr>Bivariate analyses</vt:lpstr>
      <vt:lpstr>Twoway plots</vt:lpstr>
      <vt:lpstr>Plots &amp; plot types</vt:lpstr>
      <vt:lpstr>Why plots?</vt:lpstr>
      <vt:lpstr>Plot types</vt:lpstr>
      <vt:lpstr>Plottypes</vt:lpstr>
      <vt:lpstr>Making plots</vt:lpstr>
      <vt:lpstr>Twoway Plots</vt:lpstr>
      <vt:lpstr>Overview of twoway plots</vt:lpstr>
      <vt:lpstr>Twoway density</vt:lpstr>
      <vt:lpstr>Twoway options, lines</vt:lpstr>
      <vt:lpstr>Density overlaid</vt:lpstr>
      <vt:lpstr>Standard line types</vt:lpstr>
      <vt:lpstr>Twoway options, legend</vt:lpstr>
      <vt:lpstr>Legend</vt:lpstr>
      <vt:lpstr>Histogram</vt:lpstr>
      <vt:lpstr>Histogram</vt:lpstr>
      <vt:lpstr>Twoway scatter + fit</vt:lpstr>
      <vt:lpstr>Scatter + smooth + fitline</vt:lpstr>
      <vt:lpstr>Twoway scatter options, markers ++</vt:lpstr>
      <vt:lpstr>Standard marker symbols</vt:lpstr>
      <vt:lpstr>Scatter with outliers marked</vt:lpstr>
      <vt:lpstr>Scatter with outliers marked</vt:lpstr>
      <vt:lpstr>Twoway options, axis options</vt:lpstr>
      <vt:lpstr>Scatter and scatteri</vt:lpstr>
      <vt:lpstr>Boxplot</vt:lpstr>
      <vt:lpstr>Boxplot</vt:lpstr>
      <vt:lpstr>Density with mean</vt:lpstr>
      <vt:lpstr>As inspiration: density with box info</vt:lpstr>
      <vt:lpstr>Twoway, + text</vt:lpstr>
      <vt:lpstr>Function plots with text</vt:lpstr>
      <vt:lpstr>Plotting Confidence Intervals</vt:lpstr>
      <vt:lpstr>Twoway Plots</vt:lpstr>
      <vt:lpstr>Bar graphs, and alternatives</vt:lpstr>
      <vt:lpstr>Aggregating data (collapse)</vt:lpstr>
      <vt:lpstr>Comparing means/prop. better</vt:lpstr>
      <vt:lpstr>Comparing means/prop. better</vt:lpstr>
      <vt:lpstr>Blood pressure by time and sex, 3 variables</vt:lpstr>
      <vt:lpstr>MARGINSPLOT &amp; COEFPLOT</vt:lpstr>
      <vt:lpstr>Prediction from linear regression</vt:lpstr>
      <vt:lpstr>Prediction from logistic regression</vt:lpstr>
      <vt:lpstr>Coefplot</vt:lpstr>
      <vt:lpstr>SCHEMES</vt:lpstr>
      <vt:lpstr>Nicer graphics using schemes</vt:lpstr>
      <vt:lpstr>Nicer graphics using schemes</vt:lpstr>
      <vt:lpstr>Nicer graphics using schemes</vt:lpstr>
      <vt:lpstr>Keeping graphs  in window</vt:lpstr>
      <vt:lpstr>Keep plots during session</vt:lpstr>
    </vt:vector>
  </TitlesOfParts>
  <Company>Statens institutt for folkehelse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agenda</dc:title>
  <dc:creator>Hein Stigum</dc:creator>
  <cp:lastModifiedBy>Jonathan Wörn</cp:lastModifiedBy>
  <cp:revision>307</cp:revision>
  <cp:lastPrinted>2002-04-04T07:21:39Z</cp:lastPrinted>
  <dcterms:created xsi:type="dcterms:W3CDTF">2001-03-30T10:59:03Z</dcterms:created>
  <dcterms:modified xsi:type="dcterms:W3CDTF">2023-02-26T11:01:16Z</dcterms:modified>
</cp:coreProperties>
</file>