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28" r:id="rId1"/>
  </p:sldMasterIdLst>
  <p:notesMasterIdLst>
    <p:notesMasterId r:id="rId45"/>
  </p:notesMasterIdLst>
  <p:handoutMasterIdLst>
    <p:handoutMasterId r:id="rId46"/>
  </p:handoutMasterIdLst>
  <p:sldIdLst>
    <p:sldId id="273" r:id="rId2"/>
    <p:sldId id="295" r:id="rId3"/>
    <p:sldId id="296" r:id="rId4"/>
    <p:sldId id="317" r:id="rId5"/>
    <p:sldId id="316" r:id="rId6"/>
    <p:sldId id="385" r:id="rId7"/>
    <p:sldId id="314" r:id="rId8"/>
    <p:sldId id="307" r:id="rId9"/>
    <p:sldId id="356" r:id="rId10"/>
    <p:sldId id="379" r:id="rId11"/>
    <p:sldId id="380" r:id="rId12"/>
    <p:sldId id="381" r:id="rId13"/>
    <p:sldId id="382" r:id="rId14"/>
    <p:sldId id="383" r:id="rId15"/>
    <p:sldId id="384" r:id="rId16"/>
    <p:sldId id="387" r:id="rId17"/>
    <p:sldId id="386" r:id="rId18"/>
    <p:sldId id="325" r:id="rId19"/>
    <p:sldId id="343" r:id="rId20"/>
    <p:sldId id="335" r:id="rId21"/>
    <p:sldId id="336" r:id="rId22"/>
    <p:sldId id="326" r:id="rId23"/>
    <p:sldId id="286" r:id="rId24"/>
    <p:sldId id="340" r:id="rId25"/>
    <p:sldId id="278" r:id="rId26"/>
    <p:sldId id="328" r:id="rId27"/>
    <p:sldId id="375" r:id="rId28"/>
    <p:sldId id="344" r:id="rId29"/>
    <p:sldId id="345" r:id="rId30"/>
    <p:sldId id="374" r:id="rId31"/>
    <p:sldId id="269" r:id="rId32"/>
    <p:sldId id="330" r:id="rId33"/>
    <p:sldId id="267" r:id="rId34"/>
    <p:sldId id="266" r:id="rId35"/>
    <p:sldId id="367" r:id="rId36"/>
    <p:sldId id="388" r:id="rId37"/>
    <p:sldId id="389" r:id="rId38"/>
    <p:sldId id="390" r:id="rId39"/>
    <p:sldId id="351" r:id="rId40"/>
    <p:sldId id="357" r:id="rId41"/>
    <p:sldId id="377" r:id="rId42"/>
    <p:sldId id="378" r:id="rId43"/>
    <p:sldId id="359" r:id="rId44"/>
  </p:sldIdLst>
  <p:sldSz cx="12192000" cy="6858000"/>
  <p:notesSz cx="6794500" cy="9906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mc="http://schemas.openxmlformats.org/markup-compatibility/2006" xmlns:mv="urn:schemas-microsoft-com:mac:vml" xmlns=""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ristin Fjæra" initials="KF" lastIdx="4"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a:srgbClr val="EBFF3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mc="http://schemas.openxmlformats.org/markup-compatibility/2006" xmlns:mv="urn:schemas-microsoft-com:mac:vml"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6" autoAdjust="0"/>
    <p:restoredTop sz="73533" autoAdjust="0"/>
  </p:normalViewPr>
  <p:slideViewPr>
    <p:cSldViewPr snapToGrid="0">
      <p:cViewPr>
        <p:scale>
          <a:sx n="86" d="100"/>
          <a:sy n="86" d="100"/>
        </p:scale>
        <p:origin x="-900" y="-72"/>
      </p:cViewPr>
      <p:guideLst>
        <p:guide orient="horz" pos="2160"/>
        <p:guide pos="3840"/>
      </p:guideLst>
    </p:cSldViewPr>
  </p:slideViewPr>
  <p:outlineViewPr>
    <p:cViewPr>
      <p:scale>
        <a:sx n="33" d="100"/>
        <a:sy n="33" d="100"/>
      </p:scale>
      <p:origin x="0" y="5142"/>
    </p:cViewPr>
  </p:outlineViewPr>
  <p:notesTextViewPr>
    <p:cViewPr>
      <p:scale>
        <a:sx n="150" d="100"/>
        <a:sy n="150" d="100"/>
      </p:scale>
      <p:origin x="0" y="0"/>
    </p:cViewPr>
  </p:notesTextViewPr>
  <p:sorterViewPr>
    <p:cViewPr>
      <p:scale>
        <a:sx n="100" d="100"/>
        <a:sy n="100" d="100"/>
      </p:scale>
      <p:origin x="0" y="0"/>
    </p:cViewPr>
  </p:sorterViewPr>
  <p:notesViewPr>
    <p:cSldViewPr snapToGrid="0">
      <p:cViewPr varScale="1">
        <p:scale>
          <a:sx n="90" d="100"/>
          <a:sy n="90" d="100"/>
        </p:scale>
        <p:origin x="-2872" y="-96"/>
      </p:cViewPr>
      <p:guideLst>
        <p:guide orient="horz" pos="3120"/>
        <p:guide pos="214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4813" cy="4953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48100" y="0"/>
            <a:ext cx="2944813" cy="495300"/>
          </a:xfrm>
          <a:prstGeom prst="rect">
            <a:avLst/>
          </a:prstGeom>
        </p:spPr>
        <p:txBody>
          <a:bodyPr vert="horz" lIns="91440" tIns="45720" rIns="91440" bIns="45720" rtlCol="0"/>
          <a:lstStyle>
            <a:lvl1pPr algn="r">
              <a:defRPr sz="1200"/>
            </a:lvl1pPr>
          </a:lstStyle>
          <a:p>
            <a:fld id="{A6D77572-BA26-4B12-9791-F626BE6ADE69}" type="datetimeFigureOut">
              <a:rPr lang="en-US" smtClean="0"/>
              <a:pPr/>
              <a:t>9/13/2015</a:t>
            </a:fld>
            <a:endParaRPr lang="en-US"/>
          </a:p>
        </p:txBody>
      </p:sp>
      <p:sp>
        <p:nvSpPr>
          <p:cNvPr id="4" name="Footer Placeholder 3"/>
          <p:cNvSpPr>
            <a:spLocks noGrp="1"/>
          </p:cNvSpPr>
          <p:nvPr>
            <p:ph type="ftr" sz="quarter" idx="2"/>
          </p:nvPr>
        </p:nvSpPr>
        <p:spPr>
          <a:xfrm>
            <a:off x="0" y="9409113"/>
            <a:ext cx="2944813" cy="4953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48100" y="9409113"/>
            <a:ext cx="2944813" cy="495300"/>
          </a:xfrm>
          <a:prstGeom prst="rect">
            <a:avLst/>
          </a:prstGeom>
        </p:spPr>
        <p:txBody>
          <a:bodyPr vert="horz" lIns="91440" tIns="45720" rIns="91440" bIns="45720" rtlCol="0" anchor="b"/>
          <a:lstStyle>
            <a:lvl1pPr algn="r">
              <a:defRPr sz="1200"/>
            </a:lvl1pPr>
          </a:lstStyle>
          <a:p>
            <a:fld id="{D3BA135D-3FE2-4722-8B07-4B993A9C15C4}" type="slidenum">
              <a:rPr lang="en-US" smtClean="0"/>
              <a:pPr/>
              <a:t>‹#›</a:t>
            </a:fld>
            <a:endParaRPr lang="en-US"/>
          </a:p>
        </p:txBody>
      </p:sp>
    </p:spTree>
    <p:extLst>
      <p:ext uri="{BB962C8B-B14F-4D97-AF65-F5344CB8AC3E}">
        <p14:creationId xmlns:p14="http://schemas.microsoft.com/office/powerpoint/2010/main" val="35406234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44283" cy="495300"/>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48645" y="0"/>
            <a:ext cx="2944283" cy="495300"/>
          </a:xfrm>
          <a:prstGeom prst="rect">
            <a:avLst/>
          </a:prstGeom>
        </p:spPr>
        <p:txBody>
          <a:bodyPr vert="horz" lIns="91440" tIns="45720" rIns="91440" bIns="45720" rtlCol="0"/>
          <a:lstStyle>
            <a:lvl1pPr algn="r">
              <a:defRPr sz="1200"/>
            </a:lvl1pPr>
          </a:lstStyle>
          <a:p>
            <a:fld id="{BF66D9FB-9B1F-455D-AD91-092EFF11465E}" type="datetimeFigureOut">
              <a:rPr lang="nb-NO" smtClean="0"/>
              <a:pPr/>
              <a:t>13.09.2015</a:t>
            </a:fld>
            <a:endParaRPr lang="nb-NO"/>
          </a:p>
        </p:txBody>
      </p:sp>
      <p:sp>
        <p:nvSpPr>
          <p:cNvPr id="4" name="Plassholder for lysbilde 3"/>
          <p:cNvSpPr>
            <a:spLocks noGrp="1" noRot="1" noChangeAspect="1"/>
          </p:cNvSpPr>
          <p:nvPr>
            <p:ph type="sldImg" idx="2"/>
          </p:nvPr>
        </p:nvSpPr>
        <p:spPr>
          <a:xfrm>
            <a:off x="95250" y="742950"/>
            <a:ext cx="6604000" cy="371475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79450" y="4705350"/>
            <a:ext cx="5435600" cy="4457700"/>
          </a:xfrm>
          <a:prstGeom prst="rect">
            <a:avLst/>
          </a:prstGeom>
        </p:spPr>
        <p:txBody>
          <a:bodyPr vert="horz" lIns="91440" tIns="45720" rIns="91440" bIns="45720" rtlCol="0"/>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6" name="Plassholder for bunntekst 5"/>
          <p:cNvSpPr>
            <a:spLocks noGrp="1"/>
          </p:cNvSpPr>
          <p:nvPr>
            <p:ph type="ftr" sz="quarter" idx="4"/>
          </p:nvPr>
        </p:nvSpPr>
        <p:spPr>
          <a:xfrm>
            <a:off x="0" y="9408981"/>
            <a:ext cx="2944283" cy="495300"/>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48645" y="9408981"/>
            <a:ext cx="2944283" cy="495300"/>
          </a:xfrm>
          <a:prstGeom prst="rect">
            <a:avLst/>
          </a:prstGeom>
        </p:spPr>
        <p:txBody>
          <a:bodyPr vert="horz" lIns="91440" tIns="45720" rIns="91440" bIns="45720" rtlCol="0" anchor="b"/>
          <a:lstStyle>
            <a:lvl1pPr algn="r">
              <a:defRPr sz="1200"/>
            </a:lvl1pPr>
          </a:lstStyle>
          <a:p>
            <a:fld id="{AF3A6DA9-37A4-48EA-AC92-3A68748B01B1}" type="slidenum">
              <a:rPr lang="nb-NO" smtClean="0"/>
              <a:pPr/>
              <a:t>‹#›</a:t>
            </a:fld>
            <a:endParaRPr lang="nb-NO"/>
          </a:p>
        </p:txBody>
      </p:sp>
    </p:spTree>
    <p:extLst>
      <p:ext uri="{BB962C8B-B14F-4D97-AF65-F5344CB8AC3E}">
        <p14:creationId xmlns:p14="http://schemas.microsoft.com/office/powerpoint/2010/main" val="22643621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www.dailymail.co.uk/news/article-2212849/Father-created-cartoon-themed-funky-lunches-children-eat-fruit-veg-creates-party-recipe-book.html#v-1878598655001"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www.helsedirektoratet.no/publikasjoner/kostrad-for-a-fremme-folkehelsen-og-forebygge-kroniske-sykdommer/Sider/default.aspx"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FORSLAG til presentasjon for foreldre:</a:t>
            </a:r>
          </a:p>
          <a:p>
            <a:endParaRPr lang="nb-NO" dirty="0" smtClean="0"/>
          </a:p>
          <a:p>
            <a:pPr marL="228600" indent="-228600">
              <a:buAutoNum type="arabicParenR"/>
            </a:pPr>
            <a:r>
              <a:rPr lang="nb-NO" dirty="0" smtClean="0"/>
              <a:t>Kort versjon</a:t>
            </a:r>
            <a:r>
              <a:rPr lang="nb-NO" baseline="0" dirty="0" smtClean="0"/>
              <a:t> ( </a:t>
            </a:r>
            <a:r>
              <a:rPr lang="nb-NO" baseline="0" dirty="0" err="1" smtClean="0"/>
              <a:t>ca</a:t>
            </a:r>
            <a:r>
              <a:rPr lang="nb-NO" baseline="0" dirty="0" smtClean="0"/>
              <a:t> 20 minutter)</a:t>
            </a:r>
            <a:endParaRPr lang="nb-NO" dirty="0" smtClean="0"/>
          </a:p>
          <a:p>
            <a:pPr marL="0" indent="0">
              <a:buNone/>
            </a:pPr>
            <a:r>
              <a:rPr lang="nb-NO" dirty="0" smtClean="0"/>
              <a:t>Server </a:t>
            </a:r>
            <a:r>
              <a:rPr lang="nb-NO" dirty="0" err="1" smtClean="0"/>
              <a:t>oppskjærte</a:t>
            </a:r>
            <a:r>
              <a:rPr lang="nb-NO" dirty="0" smtClean="0"/>
              <a:t> grønnsaker og frukt i skåler/fat midt på bordet – ta gjerne med noen</a:t>
            </a:r>
            <a:r>
              <a:rPr lang="nb-NO" baseline="0" dirty="0" smtClean="0"/>
              <a:t> ukjente. O</a:t>
            </a:r>
            <a:r>
              <a:rPr lang="nb-NO" dirty="0" smtClean="0"/>
              <a:t>bserver hva som skjer </a:t>
            </a:r>
            <a:r>
              <a:rPr lang="nb-NO" dirty="0" err="1" smtClean="0"/>
              <a:t>mht</a:t>
            </a:r>
            <a:r>
              <a:rPr lang="nb-NO" dirty="0" smtClean="0"/>
              <a:t> hva</a:t>
            </a:r>
            <a:r>
              <a:rPr lang="nb-NO" baseline="0" dirty="0" smtClean="0"/>
              <a:t> de forsyner seg av og bruk dette til å underbygge poengene rundt tilgjengelighet rundt bordet, oppmuntring (fortell om hva og hvordan) og rollemodell, samt ulempen med å servere grønnsaker og frukt sammen. </a:t>
            </a:r>
          </a:p>
          <a:p>
            <a:pPr marL="0" indent="0">
              <a:buNone/>
            </a:pPr>
            <a:endParaRPr lang="nb-NO" dirty="0" smtClean="0"/>
          </a:p>
          <a:p>
            <a:pPr marL="0" indent="0">
              <a:buNone/>
            </a:pPr>
            <a:r>
              <a:rPr lang="nb-NO" dirty="0" smtClean="0"/>
              <a:t>Gå</a:t>
            </a:r>
            <a:r>
              <a:rPr lang="nb-NO" baseline="0" dirty="0" smtClean="0"/>
              <a:t> igjennom s</a:t>
            </a:r>
            <a:r>
              <a:rPr lang="nb-NO" dirty="0" smtClean="0"/>
              <a:t>lide 2-14</a:t>
            </a:r>
            <a:r>
              <a:rPr lang="nb-NO" baseline="0" dirty="0" smtClean="0"/>
              <a:t> + bruk slide 15 til å åpne for diskusjon/innspill til hvordan de kan komme i gang og også vise hva dere som barnehage kommer til å gjøre/eventuelle forventninger dere har til de </a:t>
            </a:r>
            <a:r>
              <a:rPr lang="nb-NO" baseline="0" dirty="0" err="1" smtClean="0"/>
              <a:t>mht</a:t>
            </a:r>
            <a:r>
              <a:rPr lang="nb-NO" baseline="0" dirty="0" smtClean="0"/>
              <a:t> å sende med grønnsaker.</a:t>
            </a:r>
            <a:endParaRPr lang="nb-NO" dirty="0" smtClean="0"/>
          </a:p>
          <a:p>
            <a:pPr marL="0" indent="0">
              <a:buNone/>
            </a:pPr>
            <a:endParaRPr lang="nb-NO" dirty="0" smtClean="0"/>
          </a:p>
          <a:p>
            <a:pPr marL="0" indent="0">
              <a:buNone/>
            </a:pPr>
            <a:endParaRPr lang="nb-NO" dirty="0" smtClean="0"/>
          </a:p>
          <a:p>
            <a:pPr marL="0" indent="0">
              <a:buNone/>
            </a:pPr>
            <a:r>
              <a:rPr lang="nb-NO" dirty="0" smtClean="0"/>
              <a:t>2)</a:t>
            </a:r>
            <a:r>
              <a:rPr lang="nb-NO" baseline="0" dirty="0" smtClean="0"/>
              <a:t> Lang versjon (</a:t>
            </a:r>
            <a:r>
              <a:rPr lang="nb-NO" baseline="0" dirty="0" err="1" smtClean="0"/>
              <a:t>ca</a:t>
            </a:r>
            <a:r>
              <a:rPr lang="nb-NO" baseline="0" dirty="0" smtClean="0"/>
              <a:t> 1 time) </a:t>
            </a:r>
          </a:p>
          <a:p>
            <a:pPr marL="0" indent="0">
              <a:buNone/>
            </a:pPr>
            <a:r>
              <a:rPr lang="nb-NO" baseline="0" dirty="0" smtClean="0"/>
              <a:t>Ta med grønnsaker, </a:t>
            </a:r>
            <a:r>
              <a:rPr lang="nb-NO" baseline="0" dirty="0" err="1" smtClean="0"/>
              <a:t>skrellere</a:t>
            </a:r>
            <a:r>
              <a:rPr lang="nb-NO" baseline="0" dirty="0" smtClean="0"/>
              <a:t>, skjærefjøler og kniver, slik at de selv kan være med å lage grønnsakene og legge de på fat.</a:t>
            </a:r>
          </a:p>
          <a:p>
            <a:pPr marL="0" indent="0">
              <a:buNone/>
            </a:pPr>
            <a:r>
              <a:rPr lang="nb-NO" baseline="0" dirty="0" smtClean="0"/>
              <a:t>Ta eventuelt også med en litt uvant grønnsak – f.eks. </a:t>
            </a:r>
            <a:r>
              <a:rPr lang="nb-NO" baseline="0" dirty="0" err="1" smtClean="0"/>
              <a:t>fenikkel</a:t>
            </a:r>
            <a:r>
              <a:rPr lang="nb-NO" baseline="0" dirty="0" smtClean="0"/>
              <a:t> for å se hvem som er tøffe nok til å prøve</a:t>
            </a:r>
          </a:p>
          <a:p>
            <a:pPr marL="0" indent="0">
              <a:buNone/>
            </a:pPr>
            <a:endParaRPr lang="nb-NO" baseline="0" dirty="0" smtClean="0"/>
          </a:p>
          <a:p>
            <a:pPr marL="0" indent="0">
              <a:buNone/>
            </a:pPr>
            <a:r>
              <a:rPr lang="nb-NO" baseline="0" dirty="0" smtClean="0"/>
              <a:t>Inn i kortversjonen av presentasjonen, legger dere noen av </a:t>
            </a:r>
            <a:r>
              <a:rPr lang="nb-NO" baseline="0" dirty="0" err="1" smtClean="0"/>
              <a:t>slidene</a:t>
            </a:r>
            <a:r>
              <a:rPr lang="nb-NO" baseline="0" dirty="0" smtClean="0"/>
              <a:t> om tilbud (f.eks. ventegrønnsaker), tilgjengelighet (f.eks. aktiviteten med bordet), oppmuntring (smaking og forberede på smaking), rollemodell (det med å spise det samme og hvordan håndtere æsj og liker ikke).</a:t>
            </a:r>
          </a:p>
          <a:p>
            <a:pPr marL="0" indent="0">
              <a:buNone/>
            </a:pPr>
            <a:endParaRPr lang="nb-NO" baseline="0" dirty="0" smtClean="0"/>
          </a:p>
          <a:p>
            <a:pPr marL="0" indent="0">
              <a:buNone/>
            </a:pPr>
            <a:r>
              <a:rPr lang="nb-NO" baseline="0" dirty="0" smtClean="0"/>
              <a:t>3) Pedagogisk suppe versjon (2-3 timer – på </a:t>
            </a:r>
            <a:r>
              <a:rPr lang="nb-NO" baseline="0" dirty="0" err="1" smtClean="0"/>
              <a:t>inspirasjonsdagen</a:t>
            </a:r>
            <a:r>
              <a:rPr lang="nb-NO" baseline="0" dirty="0" smtClean="0"/>
              <a:t> bruker vi 1.5 timer på kjøkkenet før maten er klar)</a:t>
            </a:r>
          </a:p>
          <a:p>
            <a:pPr marL="0" indent="0">
              <a:buNone/>
            </a:pPr>
            <a:r>
              <a:rPr lang="nb-NO" baseline="0" dirty="0" smtClean="0"/>
              <a:t>Inviter foreldrene til å komme å lage suppe – følg pedagogisk oppskrift. Mange av poengene kan </a:t>
            </a:r>
            <a:r>
              <a:rPr lang="nb-NO" baseline="0" dirty="0" err="1" smtClean="0"/>
              <a:t>taes</a:t>
            </a:r>
            <a:r>
              <a:rPr lang="nb-NO" baseline="0" dirty="0" smtClean="0"/>
              <a:t> underveis, og så kan dere bare oppsummere med </a:t>
            </a:r>
            <a:r>
              <a:rPr lang="nb-NO" baseline="0" dirty="0" err="1" smtClean="0"/>
              <a:t>tips-slidene</a:t>
            </a:r>
            <a:r>
              <a:rPr lang="nb-NO" baseline="0" dirty="0" smtClean="0"/>
              <a:t> mens suppa lages (istedenfor grønnsaker og </a:t>
            </a:r>
            <a:r>
              <a:rPr lang="nb-NO" baseline="0" dirty="0" err="1" smtClean="0"/>
              <a:t>dippe</a:t>
            </a:r>
            <a:r>
              <a:rPr lang="nb-NO" baseline="0" dirty="0" smtClean="0"/>
              <a:t>) eller dere kan ta hele økta og presentere slides mens de spiser. </a:t>
            </a:r>
          </a:p>
          <a:p>
            <a:pPr marL="0" indent="0">
              <a:buNone/>
            </a:pPr>
            <a:r>
              <a:rPr lang="nb-NO" baseline="0" dirty="0" smtClean="0"/>
              <a:t>Her vil det komme an på hva dere har av kjøkkenfasiliteter og hvor mange som kan spise samtidig mht om dere kan invitere hele foreldregruppen eller dere må dele den i to. </a:t>
            </a:r>
          </a:p>
          <a:p>
            <a:pPr marL="0" indent="0">
              <a:buNone/>
            </a:pPr>
            <a:endParaRPr lang="nb-NO" baseline="0" dirty="0" smtClean="0"/>
          </a:p>
          <a:p>
            <a:pPr marL="0" indent="0">
              <a:buNone/>
            </a:pPr>
            <a:r>
              <a:rPr lang="nb-NO" baseline="0" dirty="0" smtClean="0"/>
              <a:t>Det går jo også an å la barna lage suppa om dere pleier å ha høstsuppe og da bare minne foreldrene om prosjektet ved å si litt om hvordan dere har gjort det  og hvordan dere jobber med prosjektet mens de spiser. </a:t>
            </a:r>
          </a:p>
          <a:p>
            <a:pPr marL="0" indent="0">
              <a:buNone/>
            </a:pPr>
            <a:endParaRPr lang="nb-NO" baseline="0" dirty="0" smtClean="0"/>
          </a:p>
          <a:p>
            <a:pPr marL="0" indent="0">
              <a:buNone/>
            </a:pPr>
            <a:endParaRPr lang="nb-NO" dirty="0"/>
          </a:p>
        </p:txBody>
      </p:sp>
      <p:sp>
        <p:nvSpPr>
          <p:cNvPr id="4" name="Plassholder for lysbildenummer 3"/>
          <p:cNvSpPr>
            <a:spLocks noGrp="1"/>
          </p:cNvSpPr>
          <p:nvPr>
            <p:ph type="sldNum" sz="quarter" idx="10"/>
          </p:nvPr>
        </p:nvSpPr>
        <p:spPr/>
        <p:txBody>
          <a:bodyPr/>
          <a:lstStyle/>
          <a:p>
            <a:fld id="{AF3A6DA9-37A4-48EA-AC92-3A68748B01B1}" type="slidenum">
              <a:rPr lang="nb-NO" smtClean="0"/>
              <a:pPr/>
              <a:t>1</a:t>
            </a:fld>
            <a:endParaRPr lang="nb-NO"/>
          </a:p>
        </p:txBody>
      </p:sp>
    </p:spTree>
    <p:extLst>
      <p:ext uri="{BB962C8B-B14F-4D97-AF65-F5344CB8AC3E}">
        <p14:creationId xmlns:p14="http://schemas.microsoft.com/office/powerpoint/2010/main" val="28315657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For</a:t>
            </a:r>
            <a:r>
              <a:rPr lang="en-US" baseline="0" dirty="0" smtClean="0"/>
              <a:t> </a:t>
            </a:r>
            <a:r>
              <a:rPr lang="en-US" baseline="0" dirty="0" err="1" smtClean="0"/>
              <a:t>å</a:t>
            </a:r>
            <a:r>
              <a:rPr lang="en-US" baseline="0" dirty="0" smtClean="0"/>
              <a:t> </a:t>
            </a:r>
            <a:r>
              <a:rPr lang="en-US" baseline="0" dirty="0" err="1" smtClean="0"/>
              <a:t>kunne</a:t>
            </a:r>
            <a:r>
              <a:rPr lang="en-US" baseline="0" dirty="0" smtClean="0"/>
              <a:t> </a:t>
            </a:r>
            <a:r>
              <a:rPr lang="en-US" baseline="0" dirty="0" err="1" smtClean="0"/>
              <a:t>spise</a:t>
            </a:r>
            <a:r>
              <a:rPr lang="en-US" baseline="0" dirty="0" smtClean="0"/>
              <a:t> </a:t>
            </a:r>
            <a:r>
              <a:rPr lang="en-US" baseline="0" dirty="0" err="1" smtClean="0"/>
              <a:t>mer</a:t>
            </a:r>
            <a:r>
              <a:rPr lang="en-US" baseline="0" dirty="0" smtClean="0"/>
              <a:t> </a:t>
            </a:r>
            <a:r>
              <a:rPr lang="en-US" baseline="0" dirty="0" err="1" smtClean="0"/>
              <a:t>grønnsaker</a:t>
            </a:r>
            <a:r>
              <a:rPr lang="en-US" baseline="0" dirty="0" smtClean="0"/>
              <a:t> </a:t>
            </a:r>
            <a:r>
              <a:rPr lang="en-US" baseline="0" dirty="0" err="1" smtClean="0"/>
              <a:t>må</a:t>
            </a:r>
            <a:r>
              <a:rPr lang="en-US" baseline="0" dirty="0" smtClean="0"/>
              <a:t> </a:t>
            </a:r>
            <a:r>
              <a:rPr lang="en-US" baseline="0" dirty="0" err="1" smtClean="0"/>
              <a:t>det</a:t>
            </a:r>
            <a:r>
              <a:rPr lang="en-US" baseline="0" dirty="0" smtClean="0"/>
              <a:t> </a:t>
            </a:r>
            <a:r>
              <a:rPr lang="en-US" baseline="0" dirty="0" err="1" smtClean="0"/>
              <a:t>finnes</a:t>
            </a:r>
            <a:r>
              <a:rPr lang="en-US" baseline="0" dirty="0" smtClean="0"/>
              <a:t> </a:t>
            </a:r>
            <a:r>
              <a:rPr lang="en-US" baseline="0" dirty="0" err="1" smtClean="0"/>
              <a:t>grønnsaker</a:t>
            </a:r>
            <a:r>
              <a:rPr lang="en-US" baseline="0" dirty="0" smtClean="0"/>
              <a:t> </a:t>
            </a:r>
            <a:r>
              <a:rPr lang="en-US" baseline="0" dirty="0" err="1" smtClean="0"/>
              <a:t>hjemme</a:t>
            </a:r>
            <a:r>
              <a:rPr lang="en-US" baseline="0" dirty="0" smtClean="0"/>
              <a:t>. </a:t>
            </a:r>
            <a:r>
              <a:rPr lang="en-US" baseline="0" dirty="0" err="1" smtClean="0"/>
              <a:t>Ved</a:t>
            </a:r>
            <a:r>
              <a:rPr lang="en-US" baseline="0" dirty="0" smtClean="0"/>
              <a:t> </a:t>
            </a:r>
            <a:r>
              <a:rPr lang="en-US" baseline="0" dirty="0" err="1" smtClean="0"/>
              <a:t>å</a:t>
            </a:r>
            <a:r>
              <a:rPr lang="en-US" baseline="0" dirty="0" smtClean="0"/>
              <a:t> </a:t>
            </a:r>
            <a:r>
              <a:rPr lang="en-US" baseline="0" dirty="0" err="1" smtClean="0"/>
              <a:t>planlegge</a:t>
            </a:r>
            <a:r>
              <a:rPr lang="en-US" baseline="0" dirty="0" smtClean="0"/>
              <a:t> </a:t>
            </a:r>
            <a:r>
              <a:rPr lang="en-US" baseline="0" dirty="0" err="1" smtClean="0"/>
              <a:t>innkjøp</a:t>
            </a:r>
            <a:r>
              <a:rPr lang="en-US" baseline="0" dirty="0" smtClean="0"/>
              <a:t> </a:t>
            </a:r>
            <a:r>
              <a:rPr lang="en-US" baseline="0" dirty="0" err="1" smtClean="0"/>
              <a:t>så</a:t>
            </a:r>
            <a:r>
              <a:rPr lang="en-US" baseline="0" dirty="0" smtClean="0"/>
              <a:t> </a:t>
            </a:r>
            <a:r>
              <a:rPr lang="en-US" baseline="0" dirty="0" err="1" smtClean="0"/>
              <a:t>er</a:t>
            </a:r>
            <a:r>
              <a:rPr lang="en-US" baseline="0" dirty="0" smtClean="0"/>
              <a:t> </a:t>
            </a:r>
            <a:r>
              <a:rPr lang="en-US" baseline="0" dirty="0" err="1" smtClean="0"/>
              <a:t>det</a:t>
            </a:r>
            <a:r>
              <a:rPr lang="en-US" baseline="0" dirty="0" smtClean="0"/>
              <a:t> </a:t>
            </a:r>
            <a:r>
              <a:rPr lang="en-US" baseline="0" dirty="0" err="1" smtClean="0"/>
              <a:t>lettere</a:t>
            </a:r>
            <a:r>
              <a:rPr lang="en-US" baseline="0" dirty="0" smtClean="0"/>
              <a:t> </a:t>
            </a:r>
            <a:r>
              <a:rPr lang="en-US" baseline="0" dirty="0" err="1" smtClean="0"/>
              <a:t>å</a:t>
            </a:r>
            <a:r>
              <a:rPr lang="en-US" baseline="0" dirty="0" smtClean="0"/>
              <a:t> </a:t>
            </a:r>
            <a:r>
              <a:rPr lang="en-US" baseline="0" dirty="0" err="1" smtClean="0"/>
              <a:t>sørge</a:t>
            </a:r>
            <a:r>
              <a:rPr lang="en-US" baseline="0" dirty="0" smtClean="0"/>
              <a:t> for </a:t>
            </a:r>
            <a:r>
              <a:rPr lang="en-US" baseline="0" dirty="0" err="1" smtClean="0"/>
              <a:t>nok</a:t>
            </a:r>
            <a:r>
              <a:rPr lang="en-US" baseline="0" dirty="0" smtClean="0"/>
              <a:t> </a:t>
            </a:r>
            <a:r>
              <a:rPr lang="en-US" baseline="0" dirty="0" err="1" smtClean="0"/>
              <a:t>grønnsaker</a:t>
            </a:r>
            <a:r>
              <a:rPr lang="en-US" baseline="0" dirty="0" smtClean="0"/>
              <a:t>. </a:t>
            </a:r>
          </a:p>
          <a:p>
            <a:endParaRPr lang="en-US" baseline="0" dirty="0" smtClean="0"/>
          </a:p>
          <a:p>
            <a:r>
              <a:rPr lang="en-US" baseline="0" dirty="0" smtClean="0"/>
              <a:t>De </a:t>
            </a:r>
            <a:r>
              <a:rPr lang="en-US" baseline="0" dirty="0" err="1" smtClean="0"/>
              <a:t>fleste</a:t>
            </a:r>
            <a:r>
              <a:rPr lang="en-US" baseline="0" dirty="0" smtClean="0"/>
              <a:t> barn liker </a:t>
            </a:r>
            <a:r>
              <a:rPr lang="en-US" baseline="0" dirty="0" err="1" smtClean="0"/>
              <a:t>rå</a:t>
            </a:r>
            <a:r>
              <a:rPr lang="en-US" baseline="0" dirty="0" smtClean="0"/>
              <a:t> </a:t>
            </a:r>
            <a:r>
              <a:rPr lang="en-US" baseline="0" dirty="0" err="1" smtClean="0"/>
              <a:t>grønnsaker</a:t>
            </a:r>
            <a:r>
              <a:rPr lang="en-US" baseline="0" dirty="0" smtClean="0"/>
              <a:t> </a:t>
            </a:r>
            <a:r>
              <a:rPr lang="en-US" baseline="0" dirty="0" err="1" smtClean="0"/>
              <a:t>bedre</a:t>
            </a:r>
            <a:r>
              <a:rPr lang="en-US" baseline="0" dirty="0" smtClean="0"/>
              <a:t> </a:t>
            </a:r>
            <a:r>
              <a:rPr lang="en-US" baseline="0" dirty="0" err="1" smtClean="0"/>
              <a:t>enn</a:t>
            </a:r>
            <a:r>
              <a:rPr lang="en-US" baseline="0" dirty="0" smtClean="0"/>
              <a:t> </a:t>
            </a:r>
            <a:r>
              <a:rPr lang="en-US" baseline="0" dirty="0" err="1" smtClean="0"/>
              <a:t>kokte/bakte/moste</a:t>
            </a:r>
            <a:r>
              <a:rPr lang="en-US" baseline="0" dirty="0" smtClean="0"/>
              <a:t>. En </a:t>
            </a:r>
            <a:r>
              <a:rPr lang="en-US" baseline="0" dirty="0" err="1" smtClean="0"/>
              <a:t>fordel</a:t>
            </a:r>
            <a:r>
              <a:rPr lang="en-US" baseline="0" dirty="0" smtClean="0"/>
              <a:t> med </a:t>
            </a:r>
            <a:r>
              <a:rPr lang="en-US" baseline="0" dirty="0" err="1" smtClean="0"/>
              <a:t>rå</a:t>
            </a:r>
            <a:r>
              <a:rPr lang="en-US" baseline="0" dirty="0" smtClean="0"/>
              <a:t> </a:t>
            </a:r>
            <a:r>
              <a:rPr lang="en-US" baseline="0" dirty="0" err="1" smtClean="0"/>
              <a:t>er</a:t>
            </a:r>
            <a:r>
              <a:rPr lang="en-US" baseline="0" dirty="0" smtClean="0"/>
              <a:t> </a:t>
            </a:r>
            <a:r>
              <a:rPr lang="en-US" baseline="0" dirty="0" err="1" smtClean="0"/>
              <a:t>også</a:t>
            </a:r>
            <a:r>
              <a:rPr lang="en-US" baseline="0" dirty="0" smtClean="0"/>
              <a:t> at de </a:t>
            </a:r>
            <a:r>
              <a:rPr lang="en-US" baseline="0" dirty="0" err="1" smtClean="0"/>
              <a:t>er</a:t>
            </a:r>
            <a:r>
              <a:rPr lang="en-US" baseline="0" dirty="0" smtClean="0"/>
              <a:t> </a:t>
            </a:r>
            <a:r>
              <a:rPr lang="en-US" baseline="0" dirty="0" err="1" smtClean="0"/>
              <a:t>lette</a:t>
            </a:r>
            <a:r>
              <a:rPr lang="en-US" baseline="0" dirty="0" smtClean="0"/>
              <a:t> </a:t>
            </a:r>
            <a:r>
              <a:rPr lang="en-US" baseline="0" dirty="0" err="1" smtClean="0"/>
              <a:t>å</a:t>
            </a:r>
            <a:r>
              <a:rPr lang="en-US" baseline="0" dirty="0" smtClean="0"/>
              <a:t> </a:t>
            </a:r>
            <a:r>
              <a:rPr lang="en-US" baseline="0" dirty="0" err="1" smtClean="0"/>
              <a:t>lage</a:t>
            </a:r>
            <a:r>
              <a:rPr lang="en-US" baseline="0" dirty="0" smtClean="0"/>
              <a:t>. </a:t>
            </a:r>
            <a:r>
              <a:rPr lang="en-US" baseline="0" dirty="0" err="1" smtClean="0"/>
              <a:t>Noen</a:t>
            </a:r>
            <a:r>
              <a:rPr lang="en-US" baseline="0" dirty="0" smtClean="0"/>
              <a:t> </a:t>
            </a:r>
            <a:r>
              <a:rPr lang="en-US" baseline="0" dirty="0" err="1" smtClean="0"/>
              <a:t>av</a:t>
            </a:r>
            <a:r>
              <a:rPr lang="en-US" baseline="0" dirty="0" smtClean="0"/>
              <a:t> de </a:t>
            </a:r>
            <a:r>
              <a:rPr lang="en-US" baseline="0" dirty="0" err="1" smtClean="0"/>
              <a:t>kokte</a:t>
            </a:r>
            <a:r>
              <a:rPr lang="en-US" baseline="0" dirty="0" smtClean="0"/>
              <a:t> (</a:t>
            </a:r>
            <a:r>
              <a:rPr lang="en-US" baseline="0" dirty="0" err="1" smtClean="0"/>
              <a:t>f.eks</a:t>
            </a:r>
            <a:r>
              <a:rPr lang="en-US" baseline="0" dirty="0" smtClean="0"/>
              <a:t>, </a:t>
            </a:r>
            <a:r>
              <a:rPr lang="en-US" baseline="0" dirty="0" err="1" smtClean="0"/>
              <a:t>kål</a:t>
            </a:r>
            <a:r>
              <a:rPr lang="en-US" baseline="0" dirty="0" smtClean="0"/>
              <a:t> ) </a:t>
            </a:r>
            <a:r>
              <a:rPr lang="en-US" baseline="0" dirty="0" err="1" smtClean="0"/>
              <a:t>blir</a:t>
            </a:r>
            <a:r>
              <a:rPr lang="en-US" baseline="0" dirty="0" smtClean="0"/>
              <a:t> </a:t>
            </a:r>
            <a:r>
              <a:rPr lang="en-US" baseline="0" dirty="0" err="1" smtClean="0"/>
              <a:t>mildere/søtere</a:t>
            </a:r>
            <a:r>
              <a:rPr lang="en-US" baseline="0" dirty="0" smtClean="0"/>
              <a:t> </a:t>
            </a:r>
            <a:r>
              <a:rPr lang="en-US" baseline="0" dirty="0" err="1" smtClean="0"/>
              <a:t>på</a:t>
            </a:r>
            <a:r>
              <a:rPr lang="en-US" baseline="0" dirty="0" smtClean="0"/>
              <a:t> </a:t>
            </a:r>
            <a:r>
              <a:rPr lang="en-US" baseline="0" dirty="0" err="1" smtClean="0"/>
              <a:t>smak</a:t>
            </a:r>
            <a:r>
              <a:rPr lang="en-US" baseline="0" dirty="0" smtClean="0"/>
              <a:t> </a:t>
            </a:r>
            <a:r>
              <a:rPr lang="en-US" baseline="0" dirty="0" err="1" smtClean="0"/>
              <a:t>om</a:t>
            </a:r>
            <a:r>
              <a:rPr lang="en-US" baseline="0" dirty="0" smtClean="0"/>
              <a:t> de </a:t>
            </a:r>
            <a:r>
              <a:rPr lang="en-US" baseline="0" dirty="0" err="1" smtClean="0"/>
              <a:t>kokes/stekes</a:t>
            </a:r>
            <a:r>
              <a:rPr lang="en-US" baseline="0" dirty="0" smtClean="0"/>
              <a:t> </a:t>
            </a:r>
            <a:r>
              <a:rPr lang="en-US" baseline="0" dirty="0" err="1" smtClean="0"/>
              <a:t>eller</a:t>
            </a:r>
            <a:r>
              <a:rPr lang="en-US" baseline="0" dirty="0" smtClean="0"/>
              <a:t> </a:t>
            </a:r>
            <a:r>
              <a:rPr lang="en-US" baseline="0" dirty="0" err="1" smtClean="0"/>
              <a:t>lettere</a:t>
            </a:r>
            <a:r>
              <a:rPr lang="en-US" baseline="0" dirty="0" smtClean="0"/>
              <a:t> </a:t>
            </a:r>
            <a:r>
              <a:rPr lang="en-US" baseline="0" dirty="0" err="1" smtClean="0"/>
              <a:t>å</a:t>
            </a:r>
            <a:r>
              <a:rPr lang="en-US" baseline="0" dirty="0" smtClean="0"/>
              <a:t> </a:t>
            </a:r>
            <a:r>
              <a:rPr lang="en-US" baseline="0" dirty="0" err="1" smtClean="0"/>
              <a:t>fordøye</a:t>
            </a:r>
            <a:r>
              <a:rPr lang="en-US" baseline="0" dirty="0" smtClean="0"/>
              <a:t> (</a:t>
            </a:r>
            <a:r>
              <a:rPr lang="en-US" baseline="0" dirty="0" err="1" smtClean="0"/>
              <a:t>løk</a:t>
            </a:r>
            <a:r>
              <a:rPr lang="en-US" baseline="0" dirty="0" smtClean="0"/>
              <a:t>). La </a:t>
            </a:r>
            <a:r>
              <a:rPr lang="en-US" baseline="0" dirty="0" err="1" smtClean="0"/>
              <a:t>barnet</a:t>
            </a:r>
            <a:r>
              <a:rPr lang="en-US" baseline="0" dirty="0" smtClean="0"/>
              <a:t> </a:t>
            </a:r>
            <a:r>
              <a:rPr lang="en-US" baseline="0" dirty="0" err="1" smtClean="0"/>
              <a:t>prøve</a:t>
            </a:r>
            <a:r>
              <a:rPr lang="en-US" baseline="0" dirty="0" smtClean="0"/>
              <a:t> </a:t>
            </a:r>
            <a:r>
              <a:rPr lang="en-US" baseline="0" dirty="0" err="1" smtClean="0"/>
              <a:t>ulike</a:t>
            </a:r>
            <a:r>
              <a:rPr lang="en-US" baseline="0" dirty="0" smtClean="0"/>
              <a:t> </a:t>
            </a:r>
            <a:r>
              <a:rPr lang="en-US" baseline="0" dirty="0" err="1" smtClean="0"/>
              <a:t>typer</a:t>
            </a:r>
            <a:r>
              <a:rPr lang="en-US" baseline="0" dirty="0" smtClean="0"/>
              <a:t> </a:t>
            </a:r>
            <a:r>
              <a:rPr lang="en-US" baseline="0" dirty="0" err="1" smtClean="0"/>
              <a:t>grønnsaker</a:t>
            </a:r>
            <a:r>
              <a:rPr lang="en-US" baseline="0" dirty="0" smtClean="0"/>
              <a:t> </a:t>
            </a:r>
            <a:r>
              <a:rPr lang="en-US" baseline="0" dirty="0" err="1" smtClean="0"/>
              <a:t>og</a:t>
            </a:r>
            <a:r>
              <a:rPr lang="en-US" baseline="0" dirty="0" smtClean="0"/>
              <a:t> </a:t>
            </a:r>
            <a:r>
              <a:rPr lang="en-US" baseline="0" dirty="0" err="1" smtClean="0"/>
              <a:t>ulike</a:t>
            </a:r>
            <a:r>
              <a:rPr lang="en-US" baseline="0" dirty="0" smtClean="0"/>
              <a:t> </a:t>
            </a:r>
            <a:r>
              <a:rPr lang="en-US" baseline="0" dirty="0" err="1" smtClean="0"/>
              <a:t>tilberedningsmetoder</a:t>
            </a:r>
            <a:r>
              <a:rPr lang="en-US" baseline="0" dirty="0" smtClean="0"/>
              <a:t> </a:t>
            </a:r>
            <a:r>
              <a:rPr lang="en-US" baseline="0" dirty="0" err="1" smtClean="0"/>
              <a:t>og</a:t>
            </a:r>
            <a:r>
              <a:rPr lang="en-US" baseline="0" dirty="0" smtClean="0"/>
              <a:t> </a:t>
            </a:r>
            <a:r>
              <a:rPr lang="en-US" baseline="0" dirty="0" err="1" smtClean="0"/>
              <a:t>finn</a:t>
            </a:r>
            <a:r>
              <a:rPr lang="en-US" baseline="0" dirty="0" smtClean="0"/>
              <a:t> </a:t>
            </a:r>
            <a:r>
              <a:rPr lang="en-US" baseline="0" dirty="0" err="1" smtClean="0"/>
              <a:t>ut</a:t>
            </a:r>
            <a:r>
              <a:rPr lang="en-US" baseline="0" dirty="0" smtClean="0"/>
              <a:t> </a:t>
            </a:r>
            <a:r>
              <a:rPr lang="en-US" baseline="0" dirty="0" err="1" smtClean="0"/>
              <a:t>hva</a:t>
            </a:r>
            <a:r>
              <a:rPr lang="en-US" baseline="0" dirty="0" smtClean="0"/>
              <a:t> de liker </a:t>
            </a:r>
            <a:r>
              <a:rPr lang="en-US" baseline="0" dirty="0" err="1" smtClean="0"/>
              <a:t>godt</a:t>
            </a:r>
            <a:r>
              <a:rPr lang="en-US" baseline="0" dirty="0" smtClean="0"/>
              <a:t>, </a:t>
            </a:r>
            <a:r>
              <a:rPr lang="en-US" baseline="0" dirty="0" err="1" smtClean="0"/>
              <a:t>litt</a:t>
            </a:r>
            <a:r>
              <a:rPr lang="en-US" baseline="0" dirty="0" smtClean="0"/>
              <a:t> </a:t>
            </a:r>
            <a:r>
              <a:rPr lang="en-US" baseline="0" dirty="0" err="1" smtClean="0"/>
              <a:t>eller</a:t>
            </a:r>
            <a:r>
              <a:rPr lang="en-US" baseline="0" dirty="0" smtClean="0"/>
              <a:t> </a:t>
            </a:r>
            <a:r>
              <a:rPr lang="en-US" baseline="0" dirty="0" err="1" smtClean="0"/>
              <a:t>absolutt</a:t>
            </a:r>
            <a:r>
              <a:rPr lang="en-US" baseline="0" dirty="0" smtClean="0"/>
              <a:t> </a:t>
            </a:r>
            <a:r>
              <a:rPr lang="en-US" baseline="0" dirty="0" err="1" smtClean="0"/>
              <a:t>ikke</a:t>
            </a:r>
            <a:r>
              <a:rPr lang="en-US" baseline="0" dirty="0" smtClean="0"/>
              <a:t>. </a:t>
            </a:r>
          </a:p>
          <a:p>
            <a:endParaRPr lang="en-US" baseline="0" dirty="0" smtClean="0"/>
          </a:p>
          <a:p>
            <a:r>
              <a:rPr lang="en-US" baseline="0" dirty="0" smtClean="0"/>
              <a:t>“</a:t>
            </a:r>
            <a:r>
              <a:rPr lang="en-US" baseline="0" dirty="0" err="1" smtClean="0"/>
              <a:t>Ventegrønnsaker</a:t>
            </a:r>
            <a:r>
              <a:rPr lang="en-US" baseline="0" dirty="0" smtClean="0"/>
              <a:t>” </a:t>
            </a:r>
            <a:r>
              <a:rPr lang="en-US" baseline="0" dirty="0" err="1" smtClean="0"/>
              <a:t>er</a:t>
            </a:r>
            <a:r>
              <a:rPr lang="en-US" baseline="0" dirty="0" smtClean="0"/>
              <a:t> </a:t>
            </a:r>
            <a:r>
              <a:rPr lang="en-US" baseline="0" dirty="0" err="1" smtClean="0"/>
              <a:t>grønnsaker</a:t>
            </a:r>
            <a:r>
              <a:rPr lang="en-US" baseline="0" dirty="0" smtClean="0"/>
              <a:t> </a:t>
            </a:r>
            <a:r>
              <a:rPr lang="en-US" baseline="0" dirty="0" err="1" smtClean="0"/>
              <a:t>som</a:t>
            </a:r>
            <a:r>
              <a:rPr lang="en-US" baseline="0" dirty="0" smtClean="0"/>
              <a:t> servers </a:t>
            </a:r>
            <a:r>
              <a:rPr lang="en-US" baseline="0" dirty="0" err="1" smtClean="0"/>
              <a:t>mens</a:t>
            </a:r>
            <a:r>
              <a:rPr lang="en-US" baseline="0" dirty="0" smtClean="0"/>
              <a:t> </a:t>
            </a:r>
            <a:r>
              <a:rPr lang="en-US" baseline="0" dirty="0" err="1" smtClean="0"/>
              <a:t>barna</a:t>
            </a:r>
            <a:r>
              <a:rPr lang="en-US" baseline="0" dirty="0" smtClean="0"/>
              <a:t> </a:t>
            </a:r>
            <a:r>
              <a:rPr lang="en-US" baseline="0" dirty="0" err="1" smtClean="0"/>
              <a:t>venter</a:t>
            </a:r>
            <a:r>
              <a:rPr lang="en-US" baseline="0" dirty="0" smtClean="0"/>
              <a:t> </a:t>
            </a:r>
            <a:r>
              <a:rPr lang="en-US" baseline="0" dirty="0" err="1" smtClean="0"/>
              <a:t>på</a:t>
            </a:r>
            <a:r>
              <a:rPr lang="en-US" baseline="0" dirty="0" smtClean="0"/>
              <a:t> </a:t>
            </a:r>
            <a:r>
              <a:rPr lang="en-US" baseline="0" dirty="0" err="1" smtClean="0"/>
              <a:t>middagen</a:t>
            </a:r>
            <a:r>
              <a:rPr lang="en-US" baseline="0" dirty="0" smtClean="0"/>
              <a:t> – </a:t>
            </a:r>
            <a:r>
              <a:rPr lang="en-US" baseline="0" dirty="0" err="1" smtClean="0"/>
              <a:t>fordelen</a:t>
            </a:r>
            <a:r>
              <a:rPr lang="en-US" baseline="0" dirty="0" smtClean="0"/>
              <a:t> </a:t>
            </a:r>
            <a:r>
              <a:rPr lang="en-US" baseline="0" dirty="0" err="1" smtClean="0"/>
              <a:t>er</a:t>
            </a:r>
            <a:r>
              <a:rPr lang="en-US" baseline="0" dirty="0" smtClean="0"/>
              <a:t> at </a:t>
            </a:r>
            <a:r>
              <a:rPr lang="en-US" baseline="0" dirty="0" err="1" smtClean="0"/>
              <a:t>barna</a:t>
            </a:r>
            <a:r>
              <a:rPr lang="en-US" baseline="0" dirty="0" smtClean="0"/>
              <a:t> </a:t>
            </a:r>
            <a:r>
              <a:rPr lang="en-US" baseline="0" dirty="0" err="1" smtClean="0"/>
              <a:t>da</a:t>
            </a:r>
            <a:r>
              <a:rPr lang="en-US" baseline="0" dirty="0" smtClean="0"/>
              <a:t> </a:t>
            </a:r>
            <a:r>
              <a:rPr lang="en-US" baseline="0" dirty="0" err="1" smtClean="0"/>
              <a:t>gjerne</a:t>
            </a:r>
            <a:r>
              <a:rPr lang="en-US" baseline="0" dirty="0" smtClean="0"/>
              <a:t> </a:t>
            </a:r>
            <a:r>
              <a:rPr lang="en-US" baseline="0" dirty="0" err="1" smtClean="0"/>
              <a:t>er</a:t>
            </a:r>
            <a:r>
              <a:rPr lang="en-US" baseline="0" dirty="0" smtClean="0"/>
              <a:t> </a:t>
            </a:r>
            <a:r>
              <a:rPr lang="en-US" baseline="0" dirty="0" err="1" smtClean="0"/>
              <a:t>sultne</a:t>
            </a:r>
            <a:r>
              <a:rPr lang="en-US" baseline="0" dirty="0" smtClean="0"/>
              <a:t> </a:t>
            </a:r>
            <a:r>
              <a:rPr lang="en-US" baseline="0" dirty="0" err="1" smtClean="0"/>
              <a:t>og</a:t>
            </a:r>
            <a:r>
              <a:rPr lang="en-US" baseline="0" dirty="0" smtClean="0"/>
              <a:t> </a:t>
            </a:r>
            <a:r>
              <a:rPr lang="en-US" baseline="0" dirty="0" err="1" smtClean="0"/>
              <a:t>derfor</a:t>
            </a:r>
            <a:r>
              <a:rPr lang="en-US" baseline="0" dirty="0" smtClean="0"/>
              <a:t> </a:t>
            </a:r>
            <a:r>
              <a:rPr lang="en-US" baseline="0" dirty="0" err="1" smtClean="0"/>
              <a:t>spiser</a:t>
            </a:r>
            <a:r>
              <a:rPr lang="en-US" baseline="0" dirty="0" smtClean="0"/>
              <a:t>. </a:t>
            </a:r>
            <a:r>
              <a:rPr lang="en-US" baseline="0" dirty="0" err="1" smtClean="0"/>
              <a:t>Da</a:t>
            </a:r>
            <a:r>
              <a:rPr lang="en-US" baseline="0" dirty="0" smtClean="0"/>
              <a:t> </a:t>
            </a:r>
            <a:r>
              <a:rPr lang="en-US" baseline="0" dirty="0" err="1" smtClean="0"/>
              <a:t>kan</a:t>
            </a:r>
            <a:r>
              <a:rPr lang="en-US" baseline="0" dirty="0" smtClean="0"/>
              <a:t> </a:t>
            </a:r>
            <a:r>
              <a:rPr lang="en-US" baseline="0" dirty="0" err="1" smtClean="0"/>
              <a:t>dere</a:t>
            </a:r>
            <a:r>
              <a:rPr lang="en-US" baseline="0" dirty="0" smtClean="0"/>
              <a:t> med god </a:t>
            </a:r>
            <a:r>
              <a:rPr lang="en-US" baseline="0" dirty="0" err="1" smtClean="0"/>
              <a:t>samvittighet</a:t>
            </a:r>
            <a:r>
              <a:rPr lang="en-US" baseline="0" dirty="0" smtClean="0"/>
              <a:t> la de </a:t>
            </a:r>
            <a:r>
              <a:rPr lang="en-US" baseline="0" dirty="0" err="1" smtClean="0"/>
              <a:t>spise</a:t>
            </a:r>
            <a:r>
              <a:rPr lang="en-US" baseline="0" dirty="0" smtClean="0"/>
              <a:t> bare </a:t>
            </a:r>
            <a:r>
              <a:rPr lang="en-US" baseline="0" dirty="0" err="1" smtClean="0"/>
              <a:t>pølse</a:t>
            </a:r>
            <a:r>
              <a:rPr lang="en-US" baseline="0" dirty="0" smtClean="0"/>
              <a:t> </a:t>
            </a:r>
            <a:r>
              <a:rPr lang="en-US" baseline="0" dirty="0" err="1" smtClean="0"/>
              <a:t>og</a:t>
            </a:r>
            <a:r>
              <a:rPr lang="en-US" baseline="0" dirty="0" smtClean="0"/>
              <a:t> pasta </a:t>
            </a:r>
            <a:r>
              <a:rPr lang="en-US" baseline="0" dirty="0" err="1" smtClean="0"/>
              <a:t>til</a:t>
            </a:r>
            <a:r>
              <a:rPr lang="en-US" baseline="0" dirty="0" smtClean="0"/>
              <a:t> </a:t>
            </a:r>
            <a:r>
              <a:rPr lang="en-US" baseline="0" dirty="0" err="1" smtClean="0"/>
              <a:t>middag</a:t>
            </a:r>
            <a:r>
              <a:rPr lang="en-US" baseline="0" dirty="0" smtClean="0"/>
              <a:t>. </a:t>
            </a:r>
          </a:p>
          <a:p>
            <a:endParaRPr lang="en-US" baseline="0" dirty="0" smtClean="0"/>
          </a:p>
          <a:p>
            <a:r>
              <a:rPr lang="en-US" baseline="0" dirty="0" smtClean="0"/>
              <a:t>Å </a:t>
            </a:r>
            <a:r>
              <a:rPr lang="en-US" baseline="0" dirty="0" err="1" smtClean="0"/>
              <a:t>kutte</a:t>
            </a:r>
            <a:r>
              <a:rPr lang="en-US" baseline="0" dirty="0" smtClean="0"/>
              <a:t> </a:t>
            </a:r>
            <a:r>
              <a:rPr lang="en-US" baseline="0" dirty="0" err="1" smtClean="0"/>
              <a:t>opp</a:t>
            </a:r>
            <a:r>
              <a:rPr lang="en-US" baseline="0" dirty="0" smtClean="0"/>
              <a:t> </a:t>
            </a:r>
            <a:r>
              <a:rPr lang="en-US" baseline="0" dirty="0" err="1" smtClean="0"/>
              <a:t>grønnsaker</a:t>
            </a:r>
            <a:r>
              <a:rPr lang="en-US" baseline="0" dirty="0" smtClean="0"/>
              <a:t> </a:t>
            </a:r>
            <a:r>
              <a:rPr lang="en-US" baseline="0" dirty="0" err="1" smtClean="0"/>
              <a:t>ved</a:t>
            </a:r>
            <a:r>
              <a:rPr lang="en-US" baseline="0" dirty="0" smtClean="0"/>
              <a:t> </a:t>
            </a:r>
            <a:r>
              <a:rPr lang="en-US" baseline="0" dirty="0" err="1" smtClean="0"/>
              <a:t>bordet</a:t>
            </a:r>
            <a:r>
              <a:rPr lang="en-US" baseline="0" dirty="0" smtClean="0"/>
              <a:t> </a:t>
            </a:r>
            <a:r>
              <a:rPr lang="en-US" baseline="0" dirty="0" err="1" smtClean="0"/>
              <a:t>eller</a:t>
            </a:r>
            <a:r>
              <a:rPr lang="en-US" baseline="0" dirty="0" smtClean="0"/>
              <a:t> </a:t>
            </a:r>
            <a:r>
              <a:rPr lang="en-US" baseline="0" dirty="0" err="1" smtClean="0"/>
              <a:t>mens</a:t>
            </a:r>
            <a:r>
              <a:rPr lang="en-US" baseline="0" dirty="0" smtClean="0"/>
              <a:t> du lager </a:t>
            </a:r>
            <a:r>
              <a:rPr lang="en-US" baseline="0" dirty="0" err="1" smtClean="0"/>
              <a:t>middag</a:t>
            </a:r>
            <a:r>
              <a:rPr lang="en-US" baseline="0" dirty="0" smtClean="0"/>
              <a:t> </a:t>
            </a:r>
            <a:r>
              <a:rPr lang="en-US" baseline="0" dirty="0" err="1" smtClean="0"/>
              <a:t>er</a:t>
            </a:r>
            <a:r>
              <a:rPr lang="en-US" baseline="0" dirty="0" smtClean="0"/>
              <a:t> en </a:t>
            </a:r>
            <a:r>
              <a:rPr lang="en-US" baseline="0" dirty="0" err="1" smtClean="0"/>
              <a:t>rask</a:t>
            </a:r>
            <a:r>
              <a:rPr lang="en-US" baseline="0" dirty="0" smtClean="0"/>
              <a:t> </a:t>
            </a:r>
            <a:r>
              <a:rPr lang="en-US" baseline="0" dirty="0" err="1" smtClean="0"/>
              <a:t>måte</a:t>
            </a:r>
            <a:r>
              <a:rPr lang="en-US" baseline="0" dirty="0" smtClean="0"/>
              <a:t> </a:t>
            </a:r>
            <a:r>
              <a:rPr lang="en-US" baseline="0" dirty="0" err="1" smtClean="0"/>
              <a:t>å</a:t>
            </a:r>
            <a:r>
              <a:rPr lang="en-US" baseline="0" dirty="0" smtClean="0"/>
              <a:t> </a:t>
            </a:r>
            <a:r>
              <a:rPr lang="en-US" baseline="0" dirty="0" err="1" smtClean="0"/>
              <a:t>gjøre</a:t>
            </a:r>
            <a:r>
              <a:rPr lang="en-US" baseline="0" dirty="0" smtClean="0"/>
              <a:t> </a:t>
            </a:r>
            <a:r>
              <a:rPr lang="en-US" baseline="0" dirty="0" err="1" smtClean="0"/>
              <a:t>grønnsaker</a:t>
            </a:r>
            <a:r>
              <a:rPr lang="en-US" baseline="0" dirty="0" smtClean="0"/>
              <a:t>  </a:t>
            </a:r>
            <a:r>
              <a:rPr lang="en-US" baseline="0" dirty="0" err="1" smtClean="0"/>
              <a:t>tilgjengelig</a:t>
            </a:r>
            <a:r>
              <a:rPr lang="en-US" baseline="0" dirty="0" smtClean="0"/>
              <a:t> </a:t>
            </a:r>
            <a:r>
              <a:rPr lang="en-US" baseline="0" dirty="0" err="1" smtClean="0"/>
              <a:t>på</a:t>
            </a:r>
            <a:r>
              <a:rPr lang="en-US" baseline="0" dirty="0" smtClean="0"/>
              <a:t>.</a:t>
            </a:r>
          </a:p>
          <a:p>
            <a:endParaRPr lang="en-US" baseline="0" dirty="0" smtClean="0"/>
          </a:p>
          <a:p>
            <a:r>
              <a:rPr lang="en-US" baseline="0" dirty="0" err="1" smtClean="0"/>
              <a:t>Noen</a:t>
            </a:r>
            <a:r>
              <a:rPr lang="en-US" baseline="0" dirty="0" smtClean="0"/>
              <a:t> </a:t>
            </a:r>
            <a:r>
              <a:rPr lang="en-US" baseline="0" dirty="0" err="1" smtClean="0"/>
              <a:t>syns</a:t>
            </a:r>
            <a:r>
              <a:rPr lang="en-US" baseline="0" dirty="0" smtClean="0"/>
              <a:t> at </a:t>
            </a:r>
            <a:r>
              <a:rPr lang="en-US" baseline="0" dirty="0" err="1" smtClean="0"/>
              <a:t>grønnsaker</a:t>
            </a:r>
            <a:r>
              <a:rPr lang="en-US" baseline="0" dirty="0" smtClean="0"/>
              <a:t> </a:t>
            </a:r>
            <a:r>
              <a:rPr lang="en-US" baseline="0" dirty="0" err="1" smtClean="0"/>
              <a:t>er</a:t>
            </a:r>
            <a:r>
              <a:rPr lang="en-US" baseline="0" dirty="0" smtClean="0"/>
              <a:t> </a:t>
            </a:r>
            <a:r>
              <a:rPr lang="en-US" baseline="0" dirty="0" err="1" smtClean="0"/>
              <a:t>dyrt</a:t>
            </a:r>
            <a:r>
              <a:rPr lang="en-US" baseline="0" dirty="0" smtClean="0"/>
              <a:t>, men </a:t>
            </a:r>
            <a:r>
              <a:rPr lang="en-US" baseline="0" dirty="0" err="1" smtClean="0"/>
              <a:t>sammenlikn</a:t>
            </a:r>
            <a:r>
              <a:rPr lang="en-US" baseline="0" dirty="0" smtClean="0"/>
              <a:t> </a:t>
            </a:r>
            <a:r>
              <a:rPr lang="en-US" baseline="0" dirty="0" err="1" smtClean="0"/>
              <a:t>det</a:t>
            </a:r>
            <a:r>
              <a:rPr lang="en-US" baseline="0" dirty="0" smtClean="0"/>
              <a:t> mot </a:t>
            </a:r>
            <a:r>
              <a:rPr lang="en-US" baseline="0" dirty="0" err="1" smtClean="0"/>
              <a:t>å</a:t>
            </a:r>
            <a:r>
              <a:rPr lang="en-US" baseline="0" dirty="0" smtClean="0"/>
              <a:t> </a:t>
            </a:r>
            <a:r>
              <a:rPr lang="en-US" baseline="0" dirty="0" err="1" smtClean="0"/>
              <a:t>eventuelt</a:t>
            </a:r>
            <a:r>
              <a:rPr lang="en-US" baseline="0" dirty="0" smtClean="0"/>
              <a:t> </a:t>
            </a:r>
            <a:r>
              <a:rPr lang="en-US" baseline="0" dirty="0" err="1" smtClean="0"/>
              <a:t>å</a:t>
            </a:r>
            <a:r>
              <a:rPr lang="en-US" baseline="0" dirty="0" smtClean="0"/>
              <a:t> </a:t>
            </a:r>
            <a:r>
              <a:rPr lang="en-US" baseline="0" dirty="0" err="1" smtClean="0"/>
              <a:t>kjøpe</a:t>
            </a:r>
            <a:r>
              <a:rPr lang="en-US" baseline="0" dirty="0" smtClean="0"/>
              <a:t> en </a:t>
            </a:r>
            <a:r>
              <a:rPr lang="en-US" baseline="0" dirty="0" err="1" smtClean="0"/>
              <a:t>pakke</a:t>
            </a:r>
            <a:r>
              <a:rPr lang="en-US" baseline="0" dirty="0" smtClean="0"/>
              <a:t> </a:t>
            </a:r>
            <a:r>
              <a:rPr lang="en-US" baseline="0" dirty="0" err="1" smtClean="0"/>
              <a:t>kjeks</a:t>
            </a:r>
            <a:r>
              <a:rPr lang="en-US" baseline="0" dirty="0" smtClean="0"/>
              <a:t> </a:t>
            </a:r>
            <a:r>
              <a:rPr lang="en-US" baseline="0" dirty="0" err="1" smtClean="0"/>
              <a:t>så</a:t>
            </a:r>
            <a:r>
              <a:rPr lang="en-US" baseline="0" dirty="0" smtClean="0"/>
              <a:t> </a:t>
            </a:r>
            <a:r>
              <a:rPr lang="en-US" baseline="0" dirty="0" err="1" smtClean="0"/>
              <a:t>vil</a:t>
            </a:r>
            <a:r>
              <a:rPr lang="en-US" baseline="0" dirty="0" smtClean="0"/>
              <a:t> du se at du </a:t>
            </a:r>
            <a:r>
              <a:rPr lang="en-US" baseline="0" dirty="0" err="1" smtClean="0"/>
              <a:t>kan</a:t>
            </a:r>
            <a:r>
              <a:rPr lang="en-US" baseline="0" dirty="0" smtClean="0"/>
              <a:t> </a:t>
            </a:r>
            <a:r>
              <a:rPr lang="en-US" baseline="0" dirty="0" err="1" smtClean="0"/>
              <a:t>få</a:t>
            </a:r>
            <a:r>
              <a:rPr lang="en-US" baseline="0" dirty="0" smtClean="0"/>
              <a:t> </a:t>
            </a:r>
            <a:r>
              <a:rPr lang="en-US" baseline="0" dirty="0" err="1" smtClean="0"/>
              <a:t>mye</a:t>
            </a:r>
            <a:r>
              <a:rPr lang="en-US" baseline="0" dirty="0" smtClean="0"/>
              <a:t> </a:t>
            </a:r>
            <a:r>
              <a:rPr lang="en-US" baseline="0" dirty="0" err="1" smtClean="0"/>
              <a:t>grønnsaker</a:t>
            </a:r>
            <a:r>
              <a:rPr lang="en-US" baseline="0" dirty="0" smtClean="0"/>
              <a:t> for </a:t>
            </a:r>
            <a:r>
              <a:rPr lang="en-US" baseline="0" dirty="0" err="1" smtClean="0"/>
              <a:t>samme</a:t>
            </a:r>
            <a:r>
              <a:rPr lang="en-US" baseline="0" dirty="0" smtClean="0"/>
              <a:t> </a:t>
            </a:r>
            <a:r>
              <a:rPr lang="en-US" baseline="0" dirty="0" err="1" smtClean="0"/>
              <a:t>prisen</a:t>
            </a:r>
            <a:r>
              <a:rPr lang="en-US" baseline="0" dirty="0" smtClean="0"/>
              <a:t>. </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AF3A6DA9-37A4-48EA-AC92-3A68748B01B1}" type="slidenum">
              <a:rPr lang="nb-NO" smtClean="0"/>
              <a:pPr/>
              <a:t>10</a:t>
            </a:fld>
            <a:endParaRPr lang="nb-NO"/>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Når</a:t>
            </a:r>
            <a:r>
              <a:rPr lang="en-US" baseline="0" dirty="0" smtClean="0"/>
              <a:t> </a:t>
            </a:r>
            <a:r>
              <a:rPr lang="en-US" baseline="0" dirty="0" err="1" smtClean="0"/>
              <a:t>grønnsakene</a:t>
            </a:r>
            <a:r>
              <a:rPr lang="en-US" baseline="0" dirty="0" smtClean="0"/>
              <a:t> </a:t>
            </a:r>
            <a:r>
              <a:rPr lang="en-US" baseline="0" dirty="0" err="1" smtClean="0"/>
              <a:t>først</a:t>
            </a:r>
            <a:r>
              <a:rPr lang="en-US" baseline="0" dirty="0" smtClean="0"/>
              <a:t> </a:t>
            </a:r>
            <a:r>
              <a:rPr lang="en-US" baseline="0" dirty="0" err="1" smtClean="0"/>
              <a:t>er</a:t>
            </a:r>
            <a:r>
              <a:rPr lang="en-US" baseline="0" dirty="0" smtClean="0"/>
              <a:t> </a:t>
            </a:r>
            <a:r>
              <a:rPr lang="en-US" baseline="0" dirty="0" err="1" smtClean="0"/>
              <a:t>kommet</a:t>
            </a:r>
            <a:r>
              <a:rPr lang="en-US" baseline="0" dirty="0" smtClean="0"/>
              <a:t> </a:t>
            </a:r>
            <a:r>
              <a:rPr lang="en-US" baseline="0" dirty="0" err="1" smtClean="0"/>
              <a:t>i</a:t>
            </a:r>
            <a:r>
              <a:rPr lang="en-US" baseline="0" dirty="0" smtClean="0"/>
              <a:t> </a:t>
            </a:r>
            <a:r>
              <a:rPr lang="en-US" baseline="0" dirty="0" err="1" smtClean="0"/>
              <a:t>hus</a:t>
            </a:r>
            <a:r>
              <a:rPr lang="en-US" baseline="0" dirty="0" smtClean="0"/>
              <a:t> </a:t>
            </a:r>
            <a:r>
              <a:rPr lang="en-US" baseline="0" dirty="0" err="1" smtClean="0"/>
              <a:t>og</a:t>
            </a:r>
            <a:r>
              <a:rPr lang="en-US" baseline="0" dirty="0" smtClean="0"/>
              <a:t> </a:t>
            </a:r>
            <a:r>
              <a:rPr lang="en-US" baseline="0" dirty="0" err="1" smtClean="0"/>
              <a:t>til</a:t>
            </a:r>
            <a:r>
              <a:rPr lang="en-US" baseline="0" dirty="0" smtClean="0"/>
              <a:t> </a:t>
            </a:r>
            <a:r>
              <a:rPr lang="en-US" baseline="0" dirty="0" err="1" smtClean="0"/>
              <a:t>og</a:t>
            </a:r>
            <a:r>
              <a:rPr lang="en-US" baseline="0" dirty="0" smtClean="0"/>
              <a:t> med </a:t>
            </a:r>
            <a:r>
              <a:rPr lang="en-US" baseline="0" dirty="0" err="1" smtClean="0"/>
              <a:t>på</a:t>
            </a:r>
            <a:r>
              <a:rPr lang="en-US" baseline="0" dirty="0" smtClean="0"/>
              <a:t> </a:t>
            </a:r>
            <a:r>
              <a:rPr lang="en-US" baseline="0" dirty="0" err="1" smtClean="0"/>
              <a:t>bordet</a:t>
            </a:r>
            <a:r>
              <a:rPr lang="en-US" baseline="0" dirty="0" smtClean="0"/>
              <a:t>, </a:t>
            </a:r>
            <a:r>
              <a:rPr lang="en-US" baseline="0" dirty="0" err="1" smtClean="0"/>
              <a:t>så</a:t>
            </a:r>
            <a:r>
              <a:rPr lang="en-US" baseline="0" dirty="0" smtClean="0"/>
              <a:t> </a:t>
            </a:r>
            <a:r>
              <a:rPr lang="en-US" baseline="0" dirty="0" err="1" smtClean="0"/>
              <a:t>kan</a:t>
            </a:r>
            <a:r>
              <a:rPr lang="en-US" baseline="0" dirty="0" smtClean="0"/>
              <a:t> </a:t>
            </a:r>
            <a:r>
              <a:rPr lang="en-US" baseline="0" dirty="0" err="1" smtClean="0"/>
              <a:t>dette</a:t>
            </a:r>
            <a:r>
              <a:rPr lang="en-US" baseline="0" dirty="0" smtClean="0"/>
              <a:t> </a:t>
            </a:r>
            <a:r>
              <a:rPr lang="en-US" baseline="0" dirty="0" err="1" smtClean="0"/>
              <a:t>være</a:t>
            </a:r>
            <a:r>
              <a:rPr lang="en-US" baseline="0" dirty="0" smtClean="0"/>
              <a:t> </a:t>
            </a:r>
            <a:r>
              <a:rPr lang="en-US" baseline="0" dirty="0" err="1" smtClean="0"/>
              <a:t>nok</a:t>
            </a:r>
            <a:r>
              <a:rPr lang="en-US" baseline="0" dirty="0" smtClean="0"/>
              <a:t> for </a:t>
            </a:r>
            <a:r>
              <a:rPr lang="en-US" baseline="0" dirty="0" err="1" smtClean="0"/>
              <a:t>å</a:t>
            </a:r>
            <a:r>
              <a:rPr lang="en-US" baseline="0" dirty="0" smtClean="0"/>
              <a:t> </a:t>
            </a:r>
            <a:r>
              <a:rPr lang="en-US" baseline="0" dirty="0" err="1" smtClean="0"/>
              <a:t>få</a:t>
            </a:r>
            <a:r>
              <a:rPr lang="en-US" baseline="0" dirty="0" smtClean="0"/>
              <a:t> </a:t>
            </a:r>
            <a:r>
              <a:rPr lang="en-US" baseline="0" dirty="0" err="1" smtClean="0"/>
              <a:t>noen</a:t>
            </a:r>
            <a:r>
              <a:rPr lang="en-US" baseline="0" dirty="0" smtClean="0"/>
              <a:t> barn </a:t>
            </a:r>
            <a:r>
              <a:rPr lang="en-US" baseline="0" dirty="0" err="1" smtClean="0"/>
              <a:t>til</a:t>
            </a:r>
            <a:r>
              <a:rPr lang="en-US" baseline="0" dirty="0" smtClean="0"/>
              <a:t> </a:t>
            </a:r>
            <a:r>
              <a:rPr lang="en-US" baseline="0" dirty="0" err="1" smtClean="0"/>
              <a:t>å</a:t>
            </a:r>
            <a:r>
              <a:rPr lang="en-US" baseline="0" dirty="0" smtClean="0"/>
              <a:t> </a:t>
            </a:r>
            <a:r>
              <a:rPr lang="en-US" baseline="0" dirty="0" err="1" smtClean="0"/>
              <a:t>spise</a:t>
            </a:r>
            <a:r>
              <a:rPr lang="en-US" baseline="0" dirty="0" smtClean="0"/>
              <a:t> </a:t>
            </a:r>
            <a:r>
              <a:rPr lang="en-US" baseline="0" dirty="0" err="1" smtClean="0"/>
              <a:t>grønnsaker</a:t>
            </a:r>
            <a:r>
              <a:rPr lang="en-US" baseline="0" dirty="0" smtClean="0"/>
              <a:t> (</a:t>
            </a:r>
            <a:r>
              <a:rPr lang="en-US" baseline="0" dirty="0" err="1" smtClean="0"/>
              <a:t>særlig</a:t>
            </a:r>
            <a:r>
              <a:rPr lang="en-US" baseline="0" dirty="0" smtClean="0"/>
              <a:t> </a:t>
            </a:r>
            <a:r>
              <a:rPr lang="en-US" baseline="0" dirty="0" err="1" smtClean="0"/>
              <a:t>om</a:t>
            </a:r>
            <a:r>
              <a:rPr lang="en-US" baseline="0" dirty="0" smtClean="0"/>
              <a:t> </a:t>
            </a:r>
            <a:r>
              <a:rPr lang="en-US" baseline="0" dirty="0" err="1" smtClean="0"/>
              <a:t>dere</a:t>
            </a:r>
            <a:r>
              <a:rPr lang="en-US" baseline="0" dirty="0" smtClean="0"/>
              <a:t> </a:t>
            </a:r>
            <a:r>
              <a:rPr lang="en-US" baseline="0" dirty="0" err="1" smtClean="0"/>
              <a:t>foreldre</a:t>
            </a:r>
            <a:r>
              <a:rPr lang="en-US" baseline="0" dirty="0" smtClean="0"/>
              <a:t> </a:t>
            </a:r>
            <a:r>
              <a:rPr lang="en-US" baseline="0" dirty="0" err="1" smtClean="0"/>
              <a:t>spiser</a:t>
            </a:r>
            <a:r>
              <a:rPr lang="en-US" baseline="0" dirty="0" smtClean="0"/>
              <a:t>). </a:t>
            </a:r>
          </a:p>
          <a:p>
            <a:endParaRPr lang="en-US" baseline="0" dirty="0" smtClean="0"/>
          </a:p>
          <a:p>
            <a:r>
              <a:rPr lang="en-US" baseline="0" dirty="0" smtClean="0"/>
              <a:t>Andre </a:t>
            </a:r>
            <a:r>
              <a:rPr lang="en-US" baseline="0" dirty="0" err="1" smtClean="0"/>
              <a:t>trenger</a:t>
            </a:r>
            <a:r>
              <a:rPr lang="en-US" baseline="0" dirty="0" smtClean="0"/>
              <a:t> </a:t>
            </a:r>
            <a:r>
              <a:rPr lang="en-US" baseline="0" dirty="0" err="1" smtClean="0"/>
              <a:t>litt</a:t>
            </a:r>
            <a:r>
              <a:rPr lang="en-US" baseline="0" dirty="0" smtClean="0"/>
              <a:t> </a:t>
            </a:r>
            <a:r>
              <a:rPr lang="en-US" baseline="0" dirty="0" err="1" smtClean="0"/>
              <a:t>ekstra</a:t>
            </a:r>
            <a:r>
              <a:rPr lang="en-US" baseline="0" dirty="0" smtClean="0"/>
              <a:t> </a:t>
            </a:r>
            <a:r>
              <a:rPr lang="en-US" baseline="0" dirty="0" err="1" smtClean="0"/>
              <a:t>tilrettelegging</a:t>
            </a:r>
            <a:r>
              <a:rPr lang="en-US" baseline="0" dirty="0" smtClean="0"/>
              <a:t> :</a:t>
            </a:r>
          </a:p>
          <a:p>
            <a:r>
              <a:rPr lang="en-US" baseline="0" dirty="0" smtClean="0"/>
              <a:t> </a:t>
            </a:r>
          </a:p>
          <a:p>
            <a:r>
              <a:rPr lang="en-US" baseline="0" dirty="0" smtClean="0"/>
              <a:t>La </a:t>
            </a:r>
            <a:r>
              <a:rPr lang="en-US" baseline="0" dirty="0" err="1" smtClean="0"/>
              <a:t>barna</a:t>
            </a:r>
            <a:r>
              <a:rPr lang="en-US" baseline="0" dirty="0" smtClean="0"/>
              <a:t> </a:t>
            </a:r>
            <a:r>
              <a:rPr lang="en-US" baseline="0" dirty="0" err="1" smtClean="0"/>
              <a:t>velge</a:t>
            </a:r>
            <a:r>
              <a:rPr lang="en-US" baseline="0" dirty="0" smtClean="0"/>
              <a:t> </a:t>
            </a:r>
            <a:r>
              <a:rPr lang="en-US" baseline="0" dirty="0" err="1" smtClean="0"/>
              <a:t>ved</a:t>
            </a:r>
            <a:r>
              <a:rPr lang="en-US" baseline="0" dirty="0" smtClean="0"/>
              <a:t> </a:t>
            </a:r>
            <a:r>
              <a:rPr lang="en-US" baseline="0" dirty="0" err="1" smtClean="0"/>
              <a:t>å</a:t>
            </a:r>
            <a:r>
              <a:rPr lang="en-US" baseline="0" dirty="0" smtClean="0"/>
              <a:t> </a:t>
            </a:r>
            <a:r>
              <a:rPr lang="en-US" baseline="0" dirty="0" err="1" smtClean="0"/>
              <a:t>serverer</a:t>
            </a:r>
            <a:r>
              <a:rPr lang="en-US" baseline="0" dirty="0" smtClean="0"/>
              <a:t> </a:t>
            </a:r>
            <a:r>
              <a:rPr lang="en-US" baseline="0" dirty="0" err="1" smtClean="0"/>
              <a:t>minst</a:t>
            </a:r>
            <a:r>
              <a:rPr lang="en-US" baseline="0" dirty="0" smtClean="0"/>
              <a:t> to </a:t>
            </a:r>
            <a:r>
              <a:rPr lang="en-US" baseline="0" dirty="0" err="1" smtClean="0"/>
              <a:t>typer</a:t>
            </a:r>
            <a:r>
              <a:rPr lang="en-US" baseline="0" dirty="0" smtClean="0"/>
              <a:t> </a:t>
            </a:r>
            <a:r>
              <a:rPr lang="en-US" baseline="0" dirty="0" err="1" smtClean="0"/>
              <a:t>grønnsaker</a:t>
            </a:r>
            <a:r>
              <a:rPr lang="en-US" baseline="0" dirty="0" smtClean="0"/>
              <a:t> – </a:t>
            </a:r>
            <a:r>
              <a:rPr lang="en-US" baseline="0" dirty="0" err="1" smtClean="0"/>
              <a:t>det</a:t>
            </a:r>
            <a:r>
              <a:rPr lang="en-US" baseline="0" dirty="0" smtClean="0"/>
              <a:t> </a:t>
            </a:r>
            <a:r>
              <a:rPr lang="en-US" baseline="0" dirty="0" err="1" smtClean="0"/>
              <a:t>støtter</a:t>
            </a:r>
            <a:r>
              <a:rPr lang="en-US" baseline="0" dirty="0" smtClean="0"/>
              <a:t> </a:t>
            </a:r>
            <a:r>
              <a:rPr lang="en-US" baseline="0" dirty="0" err="1" smtClean="0"/>
              <a:t>deres</a:t>
            </a:r>
            <a:r>
              <a:rPr lang="en-US" baseline="0" dirty="0" smtClean="0"/>
              <a:t> </a:t>
            </a:r>
            <a:r>
              <a:rPr lang="en-US" baseline="0" dirty="0" err="1" smtClean="0"/>
              <a:t>autonomi</a:t>
            </a:r>
            <a:r>
              <a:rPr lang="en-US" baseline="0" dirty="0" smtClean="0"/>
              <a:t> (</a:t>
            </a:r>
            <a:r>
              <a:rPr lang="en-US" baseline="0" dirty="0" err="1" smtClean="0"/>
              <a:t>selv</a:t>
            </a:r>
            <a:r>
              <a:rPr lang="en-US" baseline="0" dirty="0" smtClean="0"/>
              <a:t> </a:t>
            </a:r>
            <a:r>
              <a:rPr lang="en-US" baseline="0" dirty="0" err="1" smtClean="0"/>
              <a:t>bestemmelse</a:t>
            </a:r>
            <a:r>
              <a:rPr lang="en-US" baseline="0" dirty="0" smtClean="0"/>
              <a:t>) – </a:t>
            </a:r>
            <a:r>
              <a:rPr lang="en-US" baseline="0" dirty="0" err="1" smtClean="0"/>
              <a:t>og</a:t>
            </a:r>
            <a:r>
              <a:rPr lang="en-US" baseline="0" dirty="0" smtClean="0"/>
              <a:t> </a:t>
            </a:r>
            <a:r>
              <a:rPr lang="en-US" baseline="0" dirty="0" err="1" smtClean="0"/>
              <a:t>dermed</a:t>
            </a:r>
            <a:r>
              <a:rPr lang="en-US" baseline="0" dirty="0" smtClean="0"/>
              <a:t> </a:t>
            </a:r>
            <a:r>
              <a:rPr lang="en-US" baseline="0" dirty="0" err="1" smtClean="0"/>
              <a:t>kan</a:t>
            </a:r>
            <a:r>
              <a:rPr lang="en-US" baseline="0" dirty="0" smtClean="0"/>
              <a:t> de </a:t>
            </a:r>
            <a:r>
              <a:rPr lang="en-US" baseline="0" dirty="0" err="1" smtClean="0"/>
              <a:t>være</a:t>
            </a:r>
            <a:r>
              <a:rPr lang="en-US" baseline="0" dirty="0" smtClean="0"/>
              <a:t> </a:t>
            </a:r>
            <a:r>
              <a:rPr lang="en-US" baseline="0" dirty="0" err="1" smtClean="0"/>
              <a:t>mer</a:t>
            </a:r>
            <a:r>
              <a:rPr lang="en-US" baseline="0" dirty="0" smtClean="0"/>
              <a:t> </a:t>
            </a:r>
            <a:r>
              <a:rPr lang="en-US" baseline="0" dirty="0" err="1" smtClean="0"/>
              <a:t>villig</a:t>
            </a:r>
            <a:r>
              <a:rPr lang="en-US" baseline="0" dirty="0" smtClean="0"/>
              <a:t> </a:t>
            </a:r>
            <a:r>
              <a:rPr lang="en-US" baseline="0" dirty="0" err="1" smtClean="0"/>
              <a:t>til</a:t>
            </a:r>
            <a:r>
              <a:rPr lang="en-US" baseline="0" dirty="0" smtClean="0"/>
              <a:t> </a:t>
            </a:r>
            <a:r>
              <a:rPr lang="en-US" baseline="0" dirty="0" err="1" smtClean="0"/>
              <a:t>å</a:t>
            </a:r>
            <a:r>
              <a:rPr lang="en-US" baseline="0" dirty="0" smtClean="0"/>
              <a:t> </a:t>
            </a:r>
            <a:r>
              <a:rPr lang="en-US" baseline="0" dirty="0" err="1" smtClean="0"/>
              <a:t>spise</a:t>
            </a:r>
            <a:r>
              <a:rPr lang="en-US" baseline="0" dirty="0" smtClean="0"/>
              <a:t> </a:t>
            </a:r>
            <a:r>
              <a:rPr lang="en-US" baseline="0" dirty="0" err="1" smtClean="0"/>
              <a:t>enn</a:t>
            </a:r>
            <a:r>
              <a:rPr lang="en-US" baseline="0" dirty="0" smtClean="0"/>
              <a:t> </a:t>
            </a:r>
            <a:r>
              <a:rPr lang="en-US" baseline="0" dirty="0" err="1" smtClean="0"/>
              <a:t>om</a:t>
            </a:r>
            <a:r>
              <a:rPr lang="en-US" baseline="0" dirty="0" smtClean="0"/>
              <a:t> de MÅ </a:t>
            </a:r>
            <a:r>
              <a:rPr lang="en-US" baseline="0" dirty="0" err="1" smtClean="0"/>
              <a:t>spise</a:t>
            </a:r>
            <a:r>
              <a:rPr lang="en-US" baseline="0" dirty="0" smtClean="0"/>
              <a:t> den </a:t>
            </a:r>
            <a:r>
              <a:rPr lang="en-US" baseline="0" dirty="0" err="1" smtClean="0"/>
              <a:t>ene</a:t>
            </a:r>
            <a:r>
              <a:rPr lang="en-US" baseline="0" dirty="0" smtClean="0"/>
              <a:t> </a:t>
            </a:r>
            <a:r>
              <a:rPr lang="en-US" baseline="0" dirty="0" err="1" smtClean="0"/>
              <a:t>typen</a:t>
            </a:r>
            <a:r>
              <a:rPr lang="en-US" baseline="0" dirty="0" smtClean="0"/>
              <a:t> </a:t>
            </a:r>
            <a:r>
              <a:rPr lang="en-US" baseline="0" dirty="0" err="1" smtClean="0"/>
              <a:t>grønnsaker</a:t>
            </a:r>
            <a:r>
              <a:rPr lang="en-US" baseline="0" dirty="0" smtClean="0"/>
              <a:t> </a:t>
            </a:r>
            <a:r>
              <a:rPr lang="en-US" baseline="0" dirty="0" err="1" smtClean="0"/>
              <a:t>som</a:t>
            </a:r>
            <a:r>
              <a:rPr lang="en-US" baseline="0" dirty="0" smtClean="0"/>
              <a:t> </a:t>
            </a:r>
            <a:r>
              <a:rPr lang="en-US" baseline="0" dirty="0" err="1" smtClean="0"/>
              <a:t>er</a:t>
            </a:r>
            <a:r>
              <a:rPr lang="en-US" baseline="0" dirty="0" smtClean="0"/>
              <a:t> </a:t>
            </a:r>
            <a:r>
              <a:rPr lang="en-US" baseline="0" dirty="0" err="1" smtClean="0"/>
              <a:t>servert</a:t>
            </a:r>
            <a:r>
              <a:rPr lang="en-US" baseline="0" dirty="0" smtClean="0"/>
              <a:t>.</a:t>
            </a:r>
          </a:p>
          <a:p>
            <a:endParaRPr lang="en-US" baseline="0" dirty="0" smtClean="0"/>
          </a:p>
          <a:p>
            <a:r>
              <a:rPr lang="en-US" baseline="0" dirty="0" smtClean="0"/>
              <a:t>Server </a:t>
            </a:r>
            <a:r>
              <a:rPr lang="en-US" baseline="0" dirty="0" err="1" smtClean="0"/>
              <a:t>grønnsakene</a:t>
            </a:r>
            <a:r>
              <a:rPr lang="en-US" baseline="0" dirty="0" smtClean="0"/>
              <a:t> </a:t>
            </a:r>
            <a:r>
              <a:rPr lang="en-US" baseline="0" dirty="0" err="1" smtClean="0"/>
              <a:t>på</a:t>
            </a:r>
            <a:r>
              <a:rPr lang="en-US" baseline="0" dirty="0" smtClean="0"/>
              <a:t> fat </a:t>
            </a:r>
            <a:r>
              <a:rPr lang="en-US" baseline="0" dirty="0" err="1" smtClean="0"/>
              <a:t>eller</a:t>
            </a:r>
            <a:r>
              <a:rPr lang="en-US" baseline="0" dirty="0" smtClean="0"/>
              <a:t> </a:t>
            </a:r>
            <a:r>
              <a:rPr lang="en-US" baseline="0" dirty="0" err="1" smtClean="0"/>
              <a:t>i</a:t>
            </a:r>
            <a:r>
              <a:rPr lang="en-US" baseline="0" dirty="0" smtClean="0"/>
              <a:t> </a:t>
            </a:r>
            <a:r>
              <a:rPr lang="en-US" baseline="0" dirty="0" err="1" smtClean="0"/>
              <a:t>små</a:t>
            </a:r>
            <a:r>
              <a:rPr lang="en-US" baseline="0" dirty="0" smtClean="0"/>
              <a:t> </a:t>
            </a:r>
            <a:r>
              <a:rPr lang="en-US" baseline="0" dirty="0" err="1" smtClean="0"/>
              <a:t>skåler</a:t>
            </a:r>
            <a:r>
              <a:rPr lang="en-US" baseline="0" dirty="0" smtClean="0"/>
              <a:t> </a:t>
            </a:r>
            <a:r>
              <a:rPr lang="en-US" baseline="0" dirty="0" err="1" smtClean="0"/>
              <a:t>rundt</a:t>
            </a:r>
            <a:r>
              <a:rPr lang="en-US" baseline="0" dirty="0" smtClean="0"/>
              <a:t> </a:t>
            </a:r>
            <a:r>
              <a:rPr lang="en-US" baseline="0" dirty="0" err="1" smtClean="0"/>
              <a:t>barnet</a:t>
            </a:r>
            <a:r>
              <a:rPr lang="en-US" baseline="0" dirty="0" smtClean="0"/>
              <a:t> </a:t>
            </a:r>
            <a:r>
              <a:rPr lang="en-US" baseline="0" dirty="0" err="1" smtClean="0"/>
              <a:t>slik</a:t>
            </a:r>
            <a:r>
              <a:rPr lang="en-US" baseline="0" dirty="0" smtClean="0"/>
              <a:t> at </a:t>
            </a:r>
            <a:r>
              <a:rPr lang="en-US" baseline="0" dirty="0" err="1" smtClean="0"/>
              <a:t>det</a:t>
            </a:r>
            <a:r>
              <a:rPr lang="en-US" baseline="0" dirty="0" smtClean="0"/>
              <a:t> </a:t>
            </a:r>
            <a:r>
              <a:rPr lang="en-US" baseline="0" dirty="0" err="1" smtClean="0"/>
              <a:t>kan</a:t>
            </a:r>
            <a:r>
              <a:rPr lang="en-US" baseline="0" dirty="0" smtClean="0"/>
              <a:t> </a:t>
            </a:r>
            <a:r>
              <a:rPr lang="en-US" baseline="0" dirty="0" err="1" smtClean="0"/>
              <a:t>både</a:t>
            </a:r>
            <a:r>
              <a:rPr lang="en-US" baseline="0" dirty="0" smtClean="0"/>
              <a:t> SE </a:t>
            </a:r>
            <a:r>
              <a:rPr lang="en-US" baseline="0" dirty="0" err="1" smtClean="0"/>
              <a:t>og</a:t>
            </a:r>
            <a:r>
              <a:rPr lang="en-US" baseline="0" dirty="0" smtClean="0"/>
              <a:t> NÅ </a:t>
            </a:r>
            <a:r>
              <a:rPr lang="en-US" baseline="0" dirty="0" err="1" smtClean="0"/>
              <a:t>grønnsakene</a:t>
            </a:r>
            <a:r>
              <a:rPr lang="en-US" baseline="0" dirty="0" smtClean="0"/>
              <a:t> </a:t>
            </a:r>
            <a:r>
              <a:rPr lang="en-US" baseline="0" dirty="0" err="1" smtClean="0"/>
              <a:t>og</a:t>
            </a:r>
            <a:r>
              <a:rPr lang="en-US" baseline="0" dirty="0" smtClean="0"/>
              <a:t> </a:t>
            </a:r>
            <a:r>
              <a:rPr lang="en-US" baseline="0" dirty="0" err="1" smtClean="0"/>
              <a:t>velge</a:t>
            </a:r>
            <a:r>
              <a:rPr lang="en-US" baseline="0" dirty="0" smtClean="0"/>
              <a:t> </a:t>
            </a:r>
            <a:r>
              <a:rPr lang="en-US" baseline="0" dirty="0" err="1" smtClean="0"/>
              <a:t>selv</a:t>
            </a:r>
            <a:r>
              <a:rPr lang="en-US" baseline="0" dirty="0" smtClean="0"/>
              <a:t>.</a:t>
            </a:r>
          </a:p>
          <a:p>
            <a:endParaRPr lang="en-US" baseline="0" dirty="0" smtClean="0"/>
          </a:p>
          <a:p>
            <a:r>
              <a:rPr lang="en-US" baseline="0" dirty="0" smtClean="0"/>
              <a:t>Send/hold </a:t>
            </a:r>
            <a:r>
              <a:rPr lang="en-US" baseline="0" dirty="0" err="1" smtClean="0"/>
              <a:t>frem</a:t>
            </a:r>
            <a:r>
              <a:rPr lang="en-US" baseline="0" dirty="0" smtClean="0"/>
              <a:t> fat/</a:t>
            </a:r>
            <a:r>
              <a:rPr lang="en-US" baseline="0" dirty="0" err="1" smtClean="0"/>
              <a:t>skåler</a:t>
            </a:r>
            <a:r>
              <a:rPr lang="en-US" baseline="0" dirty="0" smtClean="0"/>
              <a:t> med </a:t>
            </a:r>
            <a:r>
              <a:rPr lang="en-US" baseline="0" dirty="0" err="1" smtClean="0"/>
              <a:t>grønnsaker</a:t>
            </a:r>
            <a:r>
              <a:rPr lang="en-US" baseline="0" dirty="0" smtClean="0"/>
              <a:t> </a:t>
            </a:r>
            <a:r>
              <a:rPr lang="en-US" baseline="0" dirty="0" err="1" smtClean="0"/>
              <a:t>flere</a:t>
            </a:r>
            <a:r>
              <a:rPr lang="en-US" baseline="0" dirty="0" smtClean="0"/>
              <a:t> ganger </a:t>
            </a:r>
            <a:r>
              <a:rPr lang="en-US" baseline="0" dirty="0" err="1" smtClean="0"/>
              <a:t>i</a:t>
            </a:r>
            <a:r>
              <a:rPr lang="en-US" baseline="0" dirty="0" smtClean="0"/>
              <a:t> </a:t>
            </a:r>
            <a:r>
              <a:rPr lang="en-US" baseline="0" dirty="0" err="1" smtClean="0"/>
              <a:t>løpet</a:t>
            </a:r>
            <a:r>
              <a:rPr lang="en-US" baseline="0" dirty="0" smtClean="0"/>
              <a:t> </a:t>
            </a:r>
            <a:r>
              <a:rPr lang="en-US" baseline="0" dirty="0" err="1" smtClean="0"/>
              <a:t>av</a:t>
            </a:r>
            <a:r>
              <a:rPr lang="en-US" baseline="0" dirty="0" smtClean="0"/>
              <a:t> </a:t>
            </a:r>
            <a:r>
              <a:rPr lang="en-US" baseline="0" dirty="0" err="1" smtClean="0"/>
              <a:t>måltidet</a:t>
            </a:r>
            <a:r>
              <a:rPr lang="en-US" baseline="0" dirty="0" smtClean="0"/>
              <a:t>.</a:t>
            </a:r>
          </a:p>
        </p:txBody>
      </p:sp>
      <p:sp>
        <p:nvSpPr>
          <p:cNvPr id="4" name="Slide Number Placeholder 3"/>
          <p:cNvSpPr>
            <a:spLocks noGrp="1"/>
          </p:cNvSpPr>
          <p:nvPr>
            <p:ph type="sldNum" sz="quarter" idx="10"/>
          </p:nvPr>
        </p:nvSpPr>
        <p:spPr/>
        <p:txBody>
          <a:bodyPr/>
          <a:lstStyle/>
          <a:p>
            <a:fld id="{AF3A6DA9-37A4-48EA-AC92-3A68748B01B1}" type="slidenum">
              <a:rPr lang="nb-NO" smtClean="0"/>
              <a:pPr/>
              <a:t>11</a:t>
            </a:fld>
            <a:endParaRPr lang="nb-NO"/>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Om</a:t>
            </a:r>
            <a:r>
              <a:rPr lang="en-US" baseline="0" dirty="0" smtClean="0"/>
              <a:t> </a:t>
            </a:r>
            <a:r>
              <a:rPr lang="en-US" baseline="0" dirty="0" err="1" smtClean="0"/>
              <a:t>ikke</a:t>
            </a:r>
            <a:r>
              <a:rPr lang="en-US" baseline="0" dirty="0" smtClean="0"/>
              <a:t> </a:t>
            </a:r>
            <a:r>
              <a:rPr lang="en-US" baseline="0" dirty="0" err="1" smtClean="0"/>
              <a:t>det</a:t>
            </a:r>
            <a:r>
              <a:rPr lang="en-US" baseline="0" dirty="0" smtClean="0"/>
              <a:t> </a:t>
            </a:r>
            <a:r>
              <a:rPr lang="en-US" baseline="0" dirty="0" err="1" smtClean="0"/>
              <a:t>å</a:t>
            </a:r>
            <a:r>
              <a:rPr lang="en-US" baseline="0" dirty="0" smtClean="0"/>
              <a:t> </a:t>
            </a:r>
            <a:r>
              <a:rPr lang="en-US" baseline="0" dirty="0" err="1" smtClean="0"/>
              <a:t>gjøre</a:t>
            </a:r>
            <a:r>
              <a:rPr lang="en-US" baseline="0" dirty="0" smtClean="0"/>
              <a:t> </a:t>
            </a:r>
            <a:r>
              <a:rPr lang="en-US" baseline="0" dirty="0" err="1" smtClean="0"/>
              <a:t>grønnsakene</a:t>
            </a:r>
            <a:r>
              <a:rPr lang="en-US" baseline="0" dirty="0" smtClean="0"/>
              <a:t> </a:t>
            </a:r>
            <a:r>
              <a:rPr lang="en-US" baseline="0" dirty="0" err="1" smtClean="0"/>
              <a:t>lett</a:t>
            </a:r>
            <a:r>
              <a:rPr lang="en-US" baseline="0" dirty="0" smtClean="0"/>
              <a:t> </a:t>
            </a:r>
            <a:r>
              <a:rPr lang="en-US" baseline="0" dirty="0" err="1" smtClean="0"/>
              <a:t>tilgjengelig</a:t>
            </a:r>
            <a:r>
              <a:rPr lang="en-US" baseline="0" dirty="0" smtClean="0"/>
              <a:t> </a:t>
            </a:r>
            <a:r>
              <a:rPr lang="en-US" baseline="0" dirty="0" err="1" smtClean="0"/>
              <a:t>ved</a:t>
            </a:r>
            <a:r>
              <a:rPr lang="en-US" baseline="0" dirty="0" smtClean="0"/>
              <a:t> </a:t>
            </a:r>
            <a:r>
              <a:rPr lang="en-US" baseline="0" dirty="0" err="1" smtClean="0"/>
              <a:t>bordet</a:t>
            </a:r>
            <a:r>
              <a:rPr lang="en-US" baseline="0" dirty="0" smtClean="0"/>
              <a:t> </a:t>
            </a:r>
            <a:r>
              <a:rPr lang="en-US" baseline="0" dirty="0" err="1" smtClean="0"/>
              <a:t>er</a:t>
            </a:r>
            <a:r>
              <a:rPr lang="en-US" baseline="0" dirty="0" smtClean="0"/>
              <a:t> </a:t>
            </a:r>
            <a:r>
              <a:rPr lang="en-US" baseline="0" dirty="0" err="1" smtClean="0"/>
              <a:t>nok</a:t>
            </a:r>
            <a:r>
              <a:rPr lang="en-US" baseline="0" dirty="0" smtClean="0"/>
              <a:t>, </a:t>
            </a:r>
            <a:r>
              <a:rPr lang="en-US" baseline="0" dirty="0" err="1" smtClean="0"/>
              <a:t>så</a:t>
            </a:r>
            <a:r>
              <a:rPr lang="en-US" baseline="0" dirty="0" smtClean="0"/>
              <a:t> </a:t>
            </a:r>
            <a:r>
              <a:rPr lang="en-US" baseline="0" dirty="0" err="1" smtClean="0"/>
              <a:t>må</a:t>
            </a:r>
            <a:r>
              <a:rPr lang="en-US" baseline="0" dirty="0" smtClean="0"/>
              <a:t> man </a:t>
            </a:r>
            <a:r>
              <a:rPr lang="en-US" baseline="0" dirty="0" err="1" smtClean="0"/>
              <a:t>ty</a:t>
            </a:r>
            <a:r>
              <a:rPr lang="en-US" baseline="0" dirty="0" smtClean="0"/>
              <a:t> </a:t>
            </a:r>
            <a:r>
              <a:rPr lang="en-US" baseline="0" dirty="0" err="1" smtClean="0"/>
              <a:t>til</a:t>
            </a:r>
            <a:r>
              <a:rPr lang="en-US" baseline="0" dirty="0" smtClean="0"/>
              <a:t> </a:t>
            </a:r>
            <a:r>
              <a:rPr lang="en-US" baseline="0" dirty="0" err="1" smtClean="0"/>
              <a:t>oppmuntring</a:t>
            </a:r>
            <a:r>
              <a:rPr lang="en-US" baseline="0" dirty="0" smtClean="0"/>
              <a:t>.</a:t>
            </a:r>
          </a:p>
          <a:p>
            <a:endParaRPr lang="en-US" baseline="0" dirty="0" smtClean="0"/>
          </a:p>
          <a:p>
            <a:r>
              <a:rPr lang="en-US" baseline="0" dirty="0" err="1" smtClean="0"/>
              <a:t>Det</a:t>
            </a:r>
            <a:r>
              <a:rPr lang="en-US" baseline="0" dirty="0" smtClean="0"/>
              <a:t> </a:t>
            </a:r>
            <a:r>
              <a:rPr lang="en-US" baseline="0" dirty="0" err="1" smtClean="0"/>
              <a:t>er</a:t>
            </a:r>
            <a:r>
              <a:rPr lang="en-US" baseline="0" dirty="0" smtClean="0"/>
              <a:t> </a:t>
            </a:r>
            <a:r>
              <a:rPr lang="en-US" baseline="0" dirty="0" err="1" smtClean="0"/>
              <a:t>viktig</a:t>
            </a:r>
            <a:r>
              <a:rPr lang="en-US" baseline="0" dirty="0" smtClean="0"/>
              <a:t> </a:t>
            </a:r>
            <a:r>
              <a:rPr lang="en-US" baseline="0" dirty="0" err="1" smtClean="0"/>
              <a:t>å</a:t>
            </a:r>
            <a:r>
              <a:rPr lang="en-US" baseline="0" dirty="0" smtClean="0"/>
              <a:t> </a:t>
            </a:r>
            <a:r>
              <a:rPr lang="en-US" baseline="0" dirty="0" err="1" smtClean="0"/>
              <a:t>huske</a:t>
            </a:r>
            <a:r>
              <a:rPr lang="en-US" baseline="0" dirty="0" smtClean="0"/>
              <a:t> at </a:t>
            </a:r>
            <a:r>
              <a:rPr lang="en-US" baseline="0" dirty="0" err="1" smtClean="0"/>
              <a:t>noen</a:t>
            </a:r>
            <a:r>
              <a:rPr lang="en-US" baseline="0" dirty="0" smtClean="0"/>
              <a:t> </a:t>
            </a:r>
            <a:r>
              <a:rPr lang="en-US" baseline="0" dirty="0" err="1" smtClean="0"/>
              <a:t>grønnsaker</a:t>
            </a:r>
            <a:r>
              <a:rPr lang="en-US" baseline="0" dirty="0" smtClean="0"/>
              <a:t> </a:t>
            </a:r>
            <a:r>
              <a:rPr lang="en-US" baseline="0" dirty="0" err="1" smtClean="0"/>
              <a:t>kan</a:t>
            </a:r>
            <a:r>
              <a:rPr lang="en-US" baseline="0" dirty="0" smtClean="0"/>
              <a:t> </a:t>
            </a:r>
            <a:r>
              <a:rPr lang="en-US" baseline="0" dirty="0" err="1" smtClean="0"/>
              <a:t>være</a:t>
            </a:r>
            <a:r>
              <a:rPr lang="en-US" baseline="0" dirty="0" smtClean="0"/>
              <a:t> </a:t>
            </a:r>
            <a:r>
              <a:rPr lang="en-US" baseline="0" dirty="0" err="1" smtClean="0"/>
              <a:t>nye</a:t>
            </a:r>
            <a:r>
              <a:rPr lang="en-US" baseline="0" dirty="0" smtClean="0"/>
              <a:t> for </a:t>
            </a:r>
            <a:r>
              <a:rPr lang="en-US" baseline="0" dirty="0" err="1" smtClean="0"/>
              <a:t>barna</a:t>
            </a:r>
            <a:r>
              <a:rPr lang="en-US" baseline="0" dirty="0" smtClean="0"/>
              <a:t> – de </a:t>
            </a:r>
            <a:r>
              <a:rPr lang="en-US" baseline="0" dirty="0" err="1" smtClean="0"/>
              <a:t>har</a:t>
            </a:r>
            <a:r>
              <a:rPr lang="en-US" baseline="0" dirty="0" smtClean="0"/>
              <a:t> </a:t>
            </a:r>
            <a:r>
              <a:rPr lang="en-US" baseline="0" dirty="0" err="1" smtClean="0"/>
              <a:t>ikke</a:t>
            </a:r>
            <a:r>
              <a:rPr lang="en-US" baseline="0" dirty="0" smtClean="0"/>
              <a:t> </a:t>
            </a:r>
            <a:r>
              <a:rPr lang="en-US" baseline="0" dirty="0" err="1" smtClean="0"/>
              <a:t>så</a:t>
            </a:r>
            <a:r>
              <a:rPr lang="en-US" baseline="0" dirty="0" smtClean="0"/>
              <a:t> mange </a:t>
            </a:r>
            <a:r>
              <a:rPr lang="en-US" baseline="0" dirty="0" err="1" smtClean="0"/>
              <a:t>spiseopplevelse</a:t>
            </a:r>
            <a:r>
              <a:rPr lang="en-US" baseline="0" dirty="0" smtClean="0"/>
              <a:t> </a:t>
            </a:r>
            <a:r>
              <a:rPr lang="en-US" baseline="0" dirty="0" err="1" smtClean="0"/>
              <a:t>som</a:t>
            </a:r>
            <a:r>
              <a:rPr lang="en-US" baseline="0" dirty="0" smtClean="0"/>
              <a:t> </a:t>
            </a:r>
            <a:r>
              <a:rPr lang="en-US" baseline="0" dirty="0" err="1" smtClean="0"/>
              <a:t>oss</a:t>
            </a:r>
            <a:r>
              <a:rPr lang="en-US" baseline="0" dirty="0" smtClean="0"/>
              <a:t>. </a:t>
            </a:r>
            <a:r>
              <a:rPr lang="en-US" baseline="0" dirty="0" err="1" smtClean="0"/>
              <a:t>Fortell</a:t>
            </a:r>
            <a:r>
              <a:rPr lang="en-US" baseline="0" dirty="0" smtClean="0"/>
              <a:t> </a:t>
            </a:r>
            <a:r>
              <a:rPr lang="en-US" baseline="0" dirty="0" err="1" smtClean="0"/>
              <a:t>dem</a:t>
            </a:r>
            <a:r>
              <a:rPr lang="en-US" baseline="0" dirty="0" smtClean="0"/>
              <a:t> </a:t>
            </a:r>
            <a:r>
              <a:rPr lang="en-US" baseline="0" dirty="0" err="1" smtClean="0"/>
              <a:t>hva</a:t>
            </a:r>
            <a:r>
              <a:rPr lang="en-US" baseline="0" dirty="0" smtClean="0"/>
              <a:t> de </a:t>
            </a:r>
            <a:r>
              <a:rPr lang="en-US" baseline="0" dirty="0" err="1" smtClean="0"/>
              <a:t>skal</a:t>
            </a:r>
            <a:r>
              <a:rPr lang="en-US" baseline="0" dirty="0" smtClean="0"/>
              <a:t> </a:t>
            </a:r>
            <a:r>
              <a:rPr lang="en-US" baseline="0" dirty="0" err="1" smtClean="0"/>
              <a:t>spise</a:t>
            </a:r>
            <a:r>
              <a:rPr lang="en-US" baseline="0" dirty="0" smtClean="0"/>
              <a:t> ( </a:t>
            </a:r>
            <a:r>
              <a:rPr lang="en-US" baseline="0" dirty="0" err="1" smtClean="0"/>
              <a:t>hva</a:t>
            </a:r>
            <a:r>
              <a:rPr lang="en-US" baseline="0" dirty="0" smtClean="0"/>
              <a:t> </a:t>
            </a:r>
            <a:r>
              <a:rPr lang="en-US" baseline="0" dirty="0" err="1" smtClean="0"/>
              <a:t>minner</a:t>
            </a:r>
            <a:r>
              <a:rPr lang="en-US" baseline="0" dirty="0" smtClean="0"/>
              <a:t> </a:t>
            </a:r>
            <a:r>
              <a:rPr lang="en-US" baseline="0" dirty="0" err="1" smtClean="0"/>
              <a:t>det</a:t>
            </a:r>
            <a:r>
              <a:rPr lang="en-US" baseline="0" dirty="0" smtClean="0"/>
              <a:t> </a:t>
            </a:r>
            <a:r>
              <a:rPr lang="en-US" baseline="0" dirty="0" err="1" smtClean="0"/>
              <a:t>om</a:t>
            </a:r>
            <a:r>
              <a:rPr lang="en-US" baseline="0" dirty="0" smtClean="0"/>
              <a:t> </a:t>
            </a:r>
            <a:r>
              <a:rPr lang="en-US" baseline="0" dirty="0" err="1" smtClean="0"/>
              <a:t>dom</a:t>
            </a:r>
            <a:r>
              <a:rPr lang="en-US" baseline="0" dirty="0" smtClean="0"/>
              <a:t> de </a:t>
            </a:r>
            <a:r>
              <a:rPr lang="en-US" baseline="0" dirty="0" err="1" smtClean="0"/>
              <a:t>kjenner</a:t>
            </a:r>
            <a:r>
              <a:rPr lang="en-US" baseline="0" dirty="0" smtClean="0"/>
              <a:t>)  </a:t>
            </a:r>
            <a:r>
              <a:rPr lang="en-US" baseline="0" dirty="0" err="1" smtClean="0"/>
              <a:t>og</a:t>
            </a:r>
            <a:r>
              <a:rPr lang="en-US" baseline="0" dirty="0" smtClean="0"/>
              <a:t> </a:t>
            </a:r>
            <a:r>
              <a:rPr lang="en-US" baseline="0" dirty="0" err="1" smtClean="0"/>
              <a:t>hvordan</a:t>
            </a:r>
            <a:r>
              <a:rPr lang="en-US" baseline="0" dirty="0" smtClean="0"/>
              <a:t> de </a:t>
            </a:r>
            <a:r>
              <a:rPr lang="en-US" baseline="0" dirty="0" err="1" smtClean="0"/>
              <a:t>skal</a:t>
            </a:r>
            <a:r>
              <a:rPr lang="en-US" baseline="0" dirty="0" smtClean="0"/>
              <a:t> </a:t>
            </a:r>
            <a:r>
              <a:rPr lang="en-US" baseline="0" dirty="0" err="1" smtClean="0"/>
              <a:t>gjøre</a:t>
            </a:r>
            <a:r>
              <a:rPr lang="en-US" baseline="0" dirty="0" smtClean="0"/>
              <a:t> </a:t>
            </a:r>
            <a:r>
              <a:rPr lang="en-US" baseline="0" dirty="0" err="1" smtClean="0"/>
              <a:t>det</a:t>
            </a:r>
            <a:r>
              <a:rPr lang="en-US" baseline="0" dirty="0" smtClean="0"/>
              <a:t> (</a:t>
            </a:r>
            <a:r>
              <a:rPr lang="en-US" baseline="0" dirty="0" err="1" smtClean="0"/>
              <a:t>blande</a:t>
            </a:r>
            <a:r>
              <a:rPr lang="en-US" baseline="0" dirty="0" smtClean="0"/>
              <a:t> sin </a:t>
            </a:r>
            <a:r>
              <a:rPr lang="en-US" baseline="0" dirty="0" err="1" smtClean="0"/>
              <a:t>egen</a:t>
            </a:r>
            <a:r>
              <a:rPr lang="en-US" baseline="0" dirty="0" smtClean="0"/>
              <a:t> </a:t>
            </a:r>
            <a:r>
              <a:rPr lang="en-US" baseline="0" dirty="0" err="1" smtClean="0"/>
              <a:t>råkost</a:t>
            </a:r>
            <a:r>
              <a:rPr lang="en-US" baseline="0" dirty="0" smtClean="0"/>
              <a:t> </a:t>
            </a:r>
            <a:r>
              <a:rPr lang="en-US" baseline="0" dirty="0" err="1" smtClean="0"/>
              <a:t>salat</a:t>
            </a:r>
            <a:r>
              <a:rPr lang="en-US" baseline="0" dirty="0" smtClean="0"/>
              <a:t>). </a:t>
            </a:r>
          </a:p>
          <a:p>
            <a:endParaRPr lang="en-US" baseline="0" dirty="0" smtClean="0"/>
          </a:p>
          <a:p>
            <a:r>
              <a:rPr lang="en-US" baseline="0" dirty="0" err="1" smtClean="0"/>
              <a:t>Smak</a:t>
            </a:r>
            <a:r>
              <a:rPr lang="en-US" baseline="0" dirty="0" smtClean="0"/>
              <a:t> </a:t>
            </a:r>
            <a:r>
              <a:rPr lang="en-US" baseline="0" dirty="0" err="1" smtClean="0"/>
              <a:t>og</a:t>
            </a:r>
            <a:r>
              <a:rPr lang="en-US" baseline="0" dirty="0" smtClean="0"/>
              <a:t> </a:t>
            </a:r>
            <a:r>
              <a:rPr lang="en-US" baseline="0" dirty="0" err="1" smtClean="0"/>
              <a:t>få</a:t>
            </a:r>
            <a:r>
              <a:rPr lang="en-US" baseline="0" dirty="0" smtClean="0"/>
              <a:t> </a:t>
            </a:r>
            <a:r>
              <a:rPr lang="en-US" baseline="0" dirty="0" err="1" smtClean="0"/>
              <a:t>barna</a:t>
            </a:r>
            <a:r>
              <a:rPr lang="en-US" baseline="0" dirty="0" smtClean="0"/>
              <a:t> </a:t>
            </a:r>
            <a:r>
              <a:rPr lang="en-US" baseline="0" dirty="0" err="1" smtClean="0"/>
              <a:t>til</a:t>
            </a:r>
            <a:r>
              <a:rPr lang="en-US" baseline="0" dirty="0" smtClean="0"/>
              <a:t> </a:t>
            </a:r>
            <a:r>
              <a:rPr lang="en-US" baseline="0" dirty="0" err="1" smtClean="0"/>
              <a:t>å</a:t>
            </a:r>
            <a:r>
              <a:rPr lang="en-US" baseline="0" dirty="0" smtClean="0"/>
              <a:t> </a:t>
            </a:r>
            <a:r>
              <a:rPr lang="en-US" baseline="0" dirty="0" err="1" smtClean="0"/>
              <a:t>beskriv</a:t>
            </a:r>
            <a:r>
              <a:rPr lang="en-US" baseline="0" dirty="0" smtClean="0"/>
              <a:t> </a:t>
            </a:r>
            <a:r>
              <a:rPr lang="en-US" baseline="0" dirty="0" err="1" smtClean="0"/>
              <a:t>smakene</a:t>
            </a:r>
            <a:r>
              <a:rPr lang="en-US" baseline="0" dirty="0" smtClean="0"/>
              <a:t>  - </a:t>
            </a:r>
            <a:r>
              <a:rPr lang="en-US" baseline="0" dirty="0" err="1" smtClean="0"/>
              <a:t>prøv</a:t>
            </a:r>
            <a:r>
              <a:rPr lang="en-US" baseline="0" dirty="0" smtClean="0"/>
              <a:t> </a:t>
            </a:r>
            <a:r>
              <a:rPr lang="en-US" baseline="0" dirty="0" err="1" smtClean="0"/>
              <a:t>f.eks</a:t>
            </a:r>
            <a:r>
              <a:rPr lang="en-US" baseline="0" dirty="0" smtClean="0"/>
              <a:t>. </a:t>
            </a:r>
            <a:r>
              <a:rPr lang="en-US" baseline="0" dirty="0" err="1" smtClean="0"/>
              <a:t>grønn</a:t>
            </a:r>
            <a:r>
              <a:rPr lang="en-US" baseline="0" dirty="0" smtClean="0"/>
              <a:t> paprika (</a:t>
            </a:r>
            <a:r>
              <a:rPr lang="en-US" baseline="0" dirty="0" err="1" smtClean="0"/>
              <a:t>gress</a:t>
            </a:r>
            <a:r>
              <a:rPr lang="en-US" baseline="0" dirty="0" smtClean="0"/>
              <a:t>) </a:t>
            </a:r>
            <a:r>
              <a:rPr lang="en-US" baseline="0" dirty="0" err="1" smtClean="0"/>
              <a:t>og</a:t>
            </a:r>
            <a:r>
              <a:rPr lang="en-US" baseline="0" dirty="0" smtClean="0"/>
              <a:t> paprika med </a:t>
            </a:r>
            <a:r>
              <a:rPr lang="en-US" baseline="0" dirty="0" err="1" smtClean="0"/>
              <a:t>farger</a:t>
            </a:r>
            <a:r>
              <a:rPr lang="en-US" baseline="0" dirty="0" smtClean="0"/>
              <a:t> (</a:t>
            </a:r>
            <a:r>
              <a:rPr lang="en-US" baseline="0" dirty="0" err="1" smtClean="0"/>
              <a:t>søt</a:t>
            </a:r>
            <a:r>
              <a:rPr lang="en-US" baseline="0" dirty="0" smtClean="0"/>
              <a:t>). Eller </a:t>
            </a:r>
            <a:r>
              <a:rPr lang="en-US" baseline="0" dirty="0" err="1" smtClean="0"/>
              <a:t>fenikkel</a:t>
            </a:r>
            <a:r>
              <a:rPr lang="en-US" baseline="0" dirty="0" smtClean="0"/>
              <a:t> (</a:t>
            </a:r>
            <a:r>
              <a:rPr lang="en-US" baseline="0" dirty="0" err="1" smtClean="0"/>
              <a:t>larkis</a:t>
            </a:r>
            <a:r>
              <a:rPr lang="en-US" baseline="0" dirty="0" smtClean="0"/>
              <a:t>).</a:t>
            </a:r>
          </a:p>
          <a:p>
            <a:endParaRPr lang="en-US" baseline="0" dirty="0" smtClean="0"/>
          </a:p>
          <a:p>
            <a:r>
              <a:rPr lang="en-US" baseline="0" dirty="0" smtClean="0"/>
              <a:t>La </a:t>
            </a:r>
            <a:r>
              <a:rPr lang="en-US" baseline="0" dirty="0" err="1" smtClean="0"/>
              <a:t>barna</a:t>
            </a:r>
            <a:r>
              <a:rPr lang="en-US" baseline="0" dirty="0" smtClean="0"/>
              <a:t> </a:t>
            </a:r>
            <a:r>
              <a:rPr lang="en-US" baseline="0" dirty="0" err="1" smtClean="0"/>
              <a:t>finne</a:t>
            </a:r>
            <a:r>
              <a:rPr lang="en-US" baseline="0" dirty="0" smtClean="0"/>
              <a:t> figurer </a:t>
            </a:r>
            <a:r>
              <a:rPr lang="en-US" baseline="0" dirty="0" err="1" smtClean="0"/>
              <a:t>og</a:t>
            </a:r>
            <a:r>
              <a:rPr lang="en-US" baseline="0" dirty="0" smtClean="0"/>
              <a:t> tall </a:t>
            </a:r>
            <a:r>
              <a:rPr lang="en-US" baseline="0" dirty="0" err="1" smtClean="0"/>
              <a:t>i</a:t>
            </a:r>
            <a:r>
              <a:rPr lang="en-US" baseline="0" dirty="0" smtClean="0"/>
              <a:t> </a:t>
            </a:r>
            <a:r>
              <a:rPr lang="en-US" baseline="0" dirty="0" err="1" smtClean="0"/>
              <a:t>grønnsakene</a:t>
            </a:r>
            <a:r>
              <a:rPr lang="en-US" baseline="0" dirty="0" smtClean="0"/>
              <a:t> </a:t>
            </a:r>
            <a:r>
              <a:rPr lang="en-US" baseline="0" dirty="0" err="1" smtClean="0"/>
              <a:t>eller</a:t>
            </a:r>
            <a:r>
              <a:rPr lang="en-US" baseline="0" dirty="0" smtClean="0"/>
              <a:t> lager </a:t>
            </a:r>
            <a:r>
              <a:rPr lang="en-US" baseline="0" dirty="0" err="1" smtClean="0"/>
              <a:t>ansikter</a:t>
            </a:r>
            <a:r>
              <a:rPr lang="en-US" baseline="0" dirty="0" smtClean="0"/>
              <a:t> </a:t>
            </a:r>
            <a:r>
              <a:rPr lang="en-US" baseline="0" dirty="0" err="1" smtClean="0"/>
              <a:t>på</a:t>
            </a:r>
            <a:r>
              <a:rPr lang="en-US" baseline="0" dirty="0" smtClean="0"/>
              <a:t> </a:t>
            </a:r>
            <a:r>
              <a:rPr lang="en-US" baseline="0" dirty="0" err="1" smtClean="0"/>
              <a:t>brødskiva</a:t>
            </a:r>
            <a:r>
              <a:rPr lang="en-US" baseline="0" dirty="0" smtClean="0"/>
              <a:t> for </a:t>
            </a:r>
            <a:r>
              <a:rPr lang="en-US" baseline="0" dirty="0" err="1" smtClean="0"/>
              <a:t>så</a:t>
            </a:r>
            <a:r>
              <a:rPr lang="en-US" baseline="0" dirty="0" smtClean="0"/>
              <a:t> </a:t>
            </a:r>
            <a:r>
              <a:rPr lang="en-US" baseline="0" dirty="0" err="1" smtClean="0"/>
              <a:t>å</a:t>
            </a:r>
            <a:r>
              <a:rPr lang="en-US" baseline="0" dirty="0" smtClean="0"/>
              <a:t> </a:t>
            </a:r>
            <a:r>
              <a:rPr lang="en-US" baseline="0" dirty="0" err="1" smtClean="0"/>
              <a:t>spise</a:t>
            </a:r>
            <a:r>
              <a:rPr lang="en-US" baseline="0" dirty="0" smtClean="0"/>
              <a:t> de – men </a:t>
            </a:r>
            <a:r>
              <a:rPr lang="en-US" baseline="0" dirty="0" err="1" smtClean="0"/>
              <a:t>ikke</a:t>
            </a:r>
            <a:r>
              <a:rPr lang="en-US" baseline="0" dirty="0" smtClean="0"/>
              <a:t> la de </a:t>
            </a:r>
            <a:r>
              <a:rPr lang="en-US" baseline="0" dirty="0" err="1" smtClean="0"/>
              <a:t>kaste</a:t>
            </a:r>
            <a:r>
              <a:rPr lang="en-US" baseline="0" dirty="0" smtClean="0"/>
              <a:t> mat </a:t>
            </a:r>
            <a:r>
              <a:rPr lang="en-US" baseline="0" dirty="0" err="1" smtClean="0"/>
              <a:t>rundt</a:t>
            </a:r>
            <a:r>
              <a:rPr lang="en-US" baseline="0" dirty="0" smtClean="0"/>
              <a:t> </a:t>
            </a:r>
            <a:r>
              <a:rPr lang="en-US" baseline="0" dirty="0" err="1" smtClean="0"/>
              <a:t>omkring</a:t>
            </a:r>
            <a:r>
              <a:rPr lang="en-US" baseline="0" dirty="0" smtClean="0"/>
              <a:t>.</a:t>
            </a:r>
          </a:p>
          <a:p>
            <a:endParaRPr lang="en-US" baseline="0" dirty="0" smtClean="0"/>
          </a:p>
          <a:p>
            <a:r>
              <a:rPr lang="en-US" baseline="0" dirty="0" err="1" smtClean="0"/>
              <a:t>Forskning</a:t>
            </a:r>
            <a:r>
              <a:rPr lang="en-US" baseline="0" dirty="0" smtClean="0"/>
              <a:t> </a:t>
            </a:r>
            <a:r>
              <a:rPr lang="en-US" baseline="0" dirty="0" err="1" smtClean="0"/>
              <a:t>viser</a:t>
            </a:r>
            <a:r>
              <a:rPr lang="en-US" baseline="0" dirty="0" smtClean="0"/>
              <a:t> at </a:t>
            </a:r>
            <a:r>
              <a:rPr lang="en-US" baseline="0" dirty="0" err="1" smtClean="0"/>
              <a:t>det</a:t>
            </a:r>
            <a:r>
              <a:rPr lang="en-US" baseline="0" dirty="0" smtClean="0"/>
              <a:t> </a:t>
            </a:r>
            <a:r>
              <a:rPr lang="en-US" baseline="0" dirty="0" err="1" smtClean="0"/>
              <a:t>kan</a:t>
            </a:r>
            <a:r>
              <a:rPr lang="en-US" baseline="0" dirty="0" smtClean="0"/>
              <a:t> </a:t>
            </a:r>
            <a:r>
              <a:rPr lang="en-US" baseline="0" dirty="0" err="1" smtClean="0"/>
              <a:t>ta</a:t>
            </a:r>
            <a:r>
              <a:rPr lang="en-US" baseline="0" dirty="0" smtClean="0"/>
              <a:t> 10-15 ganger </a:t>
            </a:r>
            <a:r>
              <a:rPr lang="en-US" baseline="0" dirty="0" err="1" smtClean="0"/>
              <a:t>å</a:t>
            </a:r>
            <a:r>
              <a:rPr lang="en-US" baseline="0" dirty="0" smtClean="0"/>
              <a:t> </a:t>
            </a:r>
            <a:r>
              <a:rPr lang="en-US" baseline="0" dirty="0" err="1" smtClean="0"/>
              <a:t>få</a:t>
            </a:r>
            <a:r>
              <a:rPr lang="en-US" baseline="0" dirty="0" smtClean="0"/>
              <a:t> barn </a:t>
            </a:r>
            <a:r>
              <a:rPr lang="en-US" baseline="0" dirty="0" err="1" smtClean="0"/>
              <a:t>til</a:t>
            </a:r>
            <a:r>
              <a:rPr lang="en-US" baseline="0" dirty="0" smtClean="0"/>
              <a:t> </a:t>
            </a:r>
            <a:r>
              <a:rPr lang="en-US" baseline="0" dirty="0" err="1" smtClean="0"/>
              <a:t>å</a:t>
            </a:r>
            <a:r>
              <a:rPr lang="en-US" baseline="0" dirty="0" smtClean="0"/>
              <a:t> </a:t>
            </a:r>
            <a:r>
              <a:rPr lang="en-US" baseline="0" dirty="0" err="1" smtClean="0"/>
              <a:t>smake</a:t>
            </a:r>
            <a:r>
              <a:rPr lang="en-US" baseline="0" dirty="0" smtClean="0"/>
              <a:t> </a:t>
            </a:r>
            <a:r>
              <a:rPr lang="en-US" baseline="0" dirty="0" err="1" smtClean="0"/>
              <a:t>på</a:t>
            </a:r>
            <a:r>
              <a:rPr lang="en-US" baseline="0" dirty="0" smtClean="0"/>
              <a:t> /</a:t>
            </a:r>
            <a:r>
              <a:rPr lang="en-US" baseline="0" dirty="0" err="1" smtClean="0"/>
              <a:t>spise</a:t>
            </a:r>
            <a:r>
              <a:rPr lang="en-US" baseline="0" dirty="0" smtClean="0"/>
              <a:t> </a:t>
            </a:r>
            <a:r>
              <a:rPr lang="en-US" baseline="0" dirty="0" err="1" smtClean="0"/>
              <a:t>nye</a:t>
            </a:r>
            <a:r>
              <a:rPr lang="en-US" baseline="0" dirty="0" smtClean="0"/>
              <a:t> </a:t>
            </a:r>
            <a:r>
              <a:rPr lang="en-US" baseline="0" dirty="0" err="1" smtClean="0"/>
              <a:t>grønnsaker</a:t>
            </a:r>
            <a:r>
              <a:rPr lang="en-US" baseline="0" dirty="0" smtClean="0"/>
              <a:t> </a:t>
            </a:r>
            <a:r>
              <a:rPr lang="en-US" baseline="0" dirty="0" err="1" smtClean="0"/>
              <a:t>så</a:t>
            </a:r>
            <a:r>
              <a:rPr lang="en-US" baseline="0" dirty="0" smtClean="0"/>
              <a:t> de </a:t>
            </a:r>
            <a:r>
              <a:rPr lang="en-US" baseline="0" dirty="0" err="1" smtClean="0"/>
              <a:t>må</a:t>
            </a:r>
            <a:r>
              <a:rPr lang="en-US" baseline="0" dirty="0" smtClean="0"/>
              <a:t> </a:t>
            </a:r>
            <a:r>
              <a:rPr lang="en-US" baseline="0" dirty="0" err="1" smtClean="0"/>
              <a:t>få</a:t>
            </a:r>
            <a:r>
              <a:rPr lang="en-US" baseline="0" dirty="0" smtClean="0"/>
              <a:t> </a:t>
            </a:r>
            <a:r>
              <a:rPr lang="en-US" baseline="0" dirty="0" err="1" smtClean="0"/>
              <a:t>grønnsakene</a:t>
            </a:r>
            <a:r>
              <a:rPr lang="en-US" baseline="0" dirty="0" smtClean="0"/>
              <a:t> </a:t>
            </a:r>
            <a:r>
              <a:rPr lang="en-US" baseline="0" dirty="0" err="1" smtClean="0"/>
              <a:t>flere</a:t>
            </a:r>
            <a:r>
              <a:rPr lang="en-US" baseline="0" dirty="0" smtClean="0"/>
              <a:t> ganger over en </a:t>
            </a:r>
            <a:r>
              <a:rPr lang="en-US" baseline="0" dirty="0" err="1" smtClean="0"/>
              <a:t>uke(måned</a:t>
            </a:r>
            <a:r>
              <a:rPr lang="en-US" baseline="0" dirty="0" smtClean="0"/>
              <a:t>. </a:t>
            </a:r>
            <a:r>
              <a:rPr lang="en-US" baseline="0" dirty="0" err="1" smtClean="0"/>
              <a:t>Ikke</a:t>
            </a:r>
            <a:r>
              <a:rPr lang="en-US" baseline="0" dirty="0" smtClean="0"/>
              <a:t> </a:t>
            </a:r>
            <a:r>
              <a:rPr lang="en-US" baseline="0" dirty="0" err="1" smtClean="0"/>
              <a:t>gi</a:t>
            </a:r>
            <a:r>
              <a:rPr lang="en-US" baseline="0" dirty="0" smtClean="0"/>
              <a:t> </a:t>
            </a:r>
            <a:r>
              <a:rPr lang="en-US" baseline="0" dirty="0" err="1" smtClean="0"/>
              <a:t>opp</a:t>
            </a:r>
            <a:r>
              <a:rPr lang="en-US" baseline="0" dirty="0" smtClean="0"/>
              <a:t> </a:t>
            </a:r>
            <a:r>
              <a:rPr lang="en-US" baseline="0" dirty="0" err="1" smtClean="0"/>
              <a:t>etter</a:t>
            </a:r>
            <a:r>
              <a:rPr lang="en-US" baseline="0" dirty="0" smtClean="0"/>
              <a:t> </a:t>
            </a:r>
            <a:r>
              <a:rPr lang="en-US" baseline="0" dirty="0" err="1" smtClean="0"/>
              <a:t>første</a:t>
            </a:r>
            <a:r>
              <a:rPr lang="en-US" baseline="0" dirty="0" smtClean="0"/>
              <a:t> gang. </a:t>
            </a:r>
            <a:r>
              <a:rPr lang="en-US" baseline="0" dirty="0" err="1" smtClean="0"/>
              <a:t>Det</a:t>
            </a:r>
            <a:r>
              <a:rPr lang="en-US" baseline="0" dirty="0" smtClean="0"/>
              <a:t> at </a:t>
            </a:r>
            <a:r>
              <a:rPr lang="en-US" baseline="0" dirty="0" err="1" smtClean="0"/>
              <a:t>barnet</a:t>
            </a:r>
            <a:r>
              <a:rPr lang="en-US" baseline="0" dirty="0" smtClean="0"/>
              <a:t> vender </a:t>
            </a:r>
            <a:r>
              <a:rPr lang="en-US" baseline="0" dirty="0" err="1" smtClean="0"/>
              <a:t>seg</a:t>
            </a:r>
            <a:r>
              <a:rPr lang="en-US" baseline="0" dirty="0" smtClean="0"/>
              <a:t> </a:t>
            </a:r>
            <a:r>
              <a:rPr lang="en-US" baseline="0" dirty="0" err="1" smtClean="0"/>
              <a:t>til</a:t>
            </a:r>
            <a:r>
              <a:rPr lang="en-US" baseline="0" dirty="0" smtClean="0"/>
              <a:t> at </a:t>
            </a:r>
            <a:r>
              <a:rPr lang="en-US" baseline="0" dirty="0" err="1" smtClean="0"/>
              <a:t>det</a:t>
            </a:r>
            <a:r>
              <a:rPr lang="en-US" baseline="0" dirty="0" smtClean="0"/>
              <a:t> </a:t>
            </a:r>
            <a:r>
              <a:rPr lang="en-US" baseline="0" dirty="0" err="1" smtClean="0"/>
              <a:t>er</a:t>
            </a:r>
            <a:r>
              <a:rPr lang="en-US" baseline="0" dirty="0" smtClean="0"/>
              <a:t> </a:t>
            </a:r>
            <a:r>
              <a:rPr lang="en-US" baseline="0" dirty="0" err="1" smtClean="0"/>
              <a:t>grønnsaker</a:t>
            </a:r>
            <a:r>
              <a:rPr lang="en-US" baseline="0" dirty="0" smtClean="0"/>
              <a:t> </a:t>
            </a:r>
            <a:r>
              <a:rPr lang="en-US" baseline="0" dirty="0" err="1" smtClean="0"/>
              <a:t>til</a:t>
            </a:r>
            <a:r>
              <a:rPr lang="en-US" baseline="0" dirty="0" smtClean="0"/>
              <a:t> </a:t>
            </a:r>
            <a:r>
              <a:rPr lang="en-US" baseline="0" dirty="0" err="1" smtClean="0"/>
              <a:t>måltidene</a:t>
            </a:r>
            <a:r>
              <a:rPr lang="en-US" baseline="0" dirty="0" smtClean="0"/>
              <a:t> </a:t>
            </a:r>
            <a:r>
              <a:rPr lang="en-US" baseline="0" dirty="0" err="1" smtClean="0"/>
              <a:t>og</a:t>
            </a:r>
            <a:r>
              <a:rPr lang="en-US" baseline="0" dirty="0" smtClean="0"/>
              <a:t> at </a:t>
            </a:r>
            <a:r>
              <a:rPr lang="en-US" baseline="0" dirty="0" err="1" smtClean="0"/>
              <a:t>dere</a:t>
            </a:r>
            <a:r>
              <a:rPr lang="en-US" baseline="0" dirty="0" smtClean="0"/>
              <a:t> </a:t>
            </a:r>
            <a:r>
              <a:rPr lang="en-US" baseline="0" dirty="0" err="1" smtClean="0"/>
              <a:t>foreldre</a:t>
            </a:r>
            <a:r>
              <a:rPr lang="en-US" baseline="0" dirty="0" smtClean="0"/>
              <a:t> </a:t>
            </a:r>
            <a:r>
              <a:rPr lang="en-US" baseline="0" dirty="0" err="1" smtClean="0"/>
              <a:t>spiser</a:t>
            </a:r>
            <a:r>
              <a:rPr lang="en-US" baseline="0" dirty="0" smtClean="0"/>
              <a:t> de, </a:t>
            </a:r>
            <a:r>
              <a:rPr lang="en-US" baseline="0" dirty="0" err="1" smtClean="0"/>
              <a:t>vil</a:t>
            </a:r>
            <a:r>
              <a:rPr lang="en-US" baseline="0" dirty="0" smtClean="0"/>
              <a:t> </a:t>
            </a:r>
            <a:r>
              <a:rPr lang="en-US" baseline="0" dirty="0" err="1" smtClean="0"/>
              <a:t>sannsynligvis</a:t>
            </a:r>
            <a:r>
              <a:rPr lang="en-US" baseline="0" dirty="0" smtClean="0"/>
              <a:t> ha en </a:t>
            </a:r>
            <a:r>
              <a:rPr lang="en-US" baseline="0" dirty="0" err="1" smtClean="0"/>
              <a:t>effekt</a:t>
            </a:r>
            <a:r>
              <a:rPr lang="en-US" baseline="0" dirty="0" smtClean="0"/>
              <a:t> </a:t>
            </a:r>
            <a:r>
              <a:rPr lang="en-US" baseline="0" dirty="0" err="1" smtClean="0"/>
              <a:t>på</a:t>
            </a:r>
            <a:r>
              <a:rPr lang="en-US" baseline="0" dirty="0" smtClean="0"/>
              <a:t> </a:t>
            </a:r>
            <a:r>
              <a:rPr lang="en-US" baseline="0" dirty="0" err="1" smtClean="0"/>
              <a:t>sikt</a:t>
            </a:r>
            <a:r>
              <a:rPr lang="en-US" baseline="0" dirty="0" smtClean="0"/>
              <a:t> </a:t>
            </a:r>
            <a:r>
              <a:rPr lang="en-US" baseline="0" dirty="0" err="1" smtClean="0"/>
              <a:t>også</a:t>
            </a:r>
            <a:r>
              <a:rPr lang="en-US" baseline="0" dirty="0" smtClean="0"/>
              <a:t> for de </a:t>
            </a:r>
            <a:r>
              <a:rPr lang="en-US" baseline="0" dirty="0" err="1" smtClean="0"/>
              <a:t>barna</a:t>
            </a:r>
            <a:r>
              <a:rPr lang="en-US" baseline="0" dirty="0" smtClean="0"/>
              <a:t> </a:t>
            </a:r>
            <a:r>
              <a:rPr lang="en-US" baseline="0" dirty="0" err="1" smtClean="0"/>
              <a:t>som</a:t>
            </a:r>
            <a:r>
              <a:rPr lang="en-US" baseline="0" dirty="0" smtClean="0"/>
              <a:t> </a:t>
            </a:r>
            <a:r>
              <a:rPr lang="en-US" baseline="0" dirty="0" err="1" smtClean="0"/>
              <a:t>virkelig</a:t>
            </a:r>
            <a:r>
              <a:rPr lang="en-US" baseline="0" dirty="0" smtClean="0"/>
              <a:t> </a:t>
            </a:r>
            <a:r>
              <a:rPr lang="en-US" baseline="0" dirty="0" err="1" smtClean="0"/>
              <a:t>ikke</a:t>
            </a:r>
            <a:r>
              <a:rPr lang="en-US" baseline="0" dirty="0" smtClean="0"/>
              <a:t> </a:t>
            </a:r>
            <a:r>
              <a:rPr lang="en-US" baseline="0" dirty="0" err="1" smtClean="0"/>
              <a:t>vil</a:t>
            </a:r>
            <a:r>
              <a:rPr lang="en-US" baseline="0" dirty="0" smtClean="0"/>
              <a:t> </a:t>
            </a:r>
            <a:r>
              <a:rPr lang="en-US" baseline="0" dirty="0" err="1" smtClean="0"/>
              <a:t>prøve</a:t>
            </a:r>
            <a:r>
              <a:rPr lang="en-US" baseline="0" dirty="0" smtClean="0"/>
              <a:t>. </a:t>
            </a:r>
            <a:r>
              <a:rPr lang="en-US" baseline="0" dirty="0" err="1" smtClean="0"/>
              <a:t>Gi</a:t>
            </a:r>
            <a:r>
              <a:rPr lang="en-US" baseline="0" dirty="0" smtClean="0"/>
              <a:t> de </a:t>
            </a:r>
            <a:r>
              <a:rPr lang="en-US" baseline="0" dirty="0" err="1" smtClean="0"/>
              <a:t>eventuelt</a:t>
            </a:r>
            <a:r>
              <a:rPr lang="en-US" baseline="0" dirty="0" smtClean="0"/>
              <a:t> </a:t>
            </a:r>
            <a:r>
              <a:rPr lang="en-US" baseline="0" dirty="0" err="1" smtClean="0"/>
              <a:t>veldig</a:t>
            </a:r>
            <a:r>
              <a:rPr lang="en-US" baseline="0" dirty="0" smtClean="0"/>
              <a:t> </a:t>
            </a:r>
            <a:r>
              <a:rPr lang="en-US" baseline="0" dirty="0" err="1" smtClean="0"/>
              <a:t>små</a:t>
            </a:r>
            <a:r>
              <a:rPr lang="en-US" baseline="0" dirty="0" smtClean="0"/>
              <a:t> biter. </a:t>
            </a:r>
            <a:r>
              <a:rPr lang="en-US" baseline="0" dirty="0" err="1" smtClean="0"/>
              <a:t>Og</a:t>
            </a:r>
            <a:r>
              <a:rPr lang="en-US" baseline="0" dirty="0" smtClean="0"/>
              <a:t> husk </a:t>
            </a:r>
            <a:r>
              <a:rPr lang="en-US" baseline="0" dirty="0" err="1" smtClean="0"/>
              <a:t>å</a:t>
            </a:r>
            <a:r>
              <a:rPr lang="en-US" baseline="0" dirty="0" smtClean="0"/>
              <a:t> rose de for </a:t>
            </a:r>
            <a:r>
              <a:rPr lang="en-US" baseline="0" dirty="0" err="1" smtClean="0"/>
              <a:t>å</a:t>
            </a:r>
            <a:r>
              <a:rPr lang="en-US" baseline="0" dirty="0" smtClean="0"/>
              <a:t> </a:t>
            </a:r>
            <a:r>
              <a:rPr lang="en-US" baseline="0" dirty="0" err="1" smtClean="0"/>
              <a:t>smake</a:t>
            </a:r>
            <a:r>
              <a:rPr lang="en-US" baseline="0" dirty="0" smtClean="0"/>
              <a:t>.</a:t>
            </a:r>
          </a:p>
          <a:p>
            <a:r>
              <a:rPr lang="en-US" baseline="0" dirty="0" smtClean="0"/>
              <a:t> </a:t>
            </a:r>
          </a:p>
          <a:p>
            <a:r>
              <a:rPr lang="en-US" baseline="0" dirty="0" err="1" smtClean="0"/>
              <a:t>Det</a:t>
            </a:r>
            <a:r>
              <a:rPr lang="en-US" baseline="0" dirty="0" smtClean="0"/>
              <a:t> </a:t>
            </a:r>
            <a:r>
              <a:rPr lang="en-US" baseline="0" dirty="0" err="1" smtClean="0"/>
              <a:t>å</a:t>
            </a:r>
            <a:r>
              <a:rPr lang="en-US" baseline="0" dirty="0" smtClean="0"/>
              <a:t> </a:t>
            </a:r>
            <a:r>
              <a:rPr lang="en-US" baseline="0" dirty="0" err="1" smtClean="0"/>
              <a:t>involvere</a:t>
            </a:r>
            <a:r>
              <a:rPr lang="en-US" baseline="0" dirty="0" smtClean="0"/>
              <a:t> </a:t>
            </a:r>
            <a:r>
              <a:rPr lang="en-US" baseline="0" dirty="0" err="1" smtClean="0"/>
              <a:t>barna</a:t>
            </a:r>
            <a:r>
              <a:rPr lang="en-US" baseline="0" dirty="0" smtClean="0"/>
              <a:t> </a:t>
            </a:r>
            <a:r>
              <a:rPr lang="en-US" baseline="0" dirty="0" err="1" smtClean="0"/>
              <a:t>i</a:t>
            </a:r>
            <a:r>
              <a:rPr lang="en-US" baseline="0" dirty="0" smtClean="0"/>
              <a:t> </a:t>
            </a:r>
            <a:r>
              <a:rPr lang="en-US" baseline="0" dirty="0" err="1" smtClean="0"/>
              <a:t>matlaging</a:t>
            </a:r>
            <a:r>
              <a:rPr lang="en-US" baseline="0" dirty="0" smtClean="0"/>
              <a:t> </a:t>
            </a:r>
            <a:r>
              <a:rPr lang="en-US" baseline="0" dirty="0" err="1" smtClean="0"/>
              <a:t>gjør</a:t>
            </a:r>
            <a:r>
              <a:rPr lang="en-US" baseline="0" dirty="0" smtClean="0"/>
              <a:t> at de </a:t>
            </a:r>
            <a:r>
              <a:rPr lang="en-US" baseline="0" dirty="0" err="1" smtClean="0"/>
              <a:t>får</a:t>
            </a:r>
            <a:r>
              <a:rPr lang="en-US" baseline="0" dirty="0" smtClean="0"/>
              <a:t> </a:t>
            </a:r>
            <a:r>
              <a:rPr lang="en-US" baseline="0" dirty="0" err="1" smtClean="0"/>
              <a:t>mer</a:t>
            </a:r>
            <a:r>
              <a:rPr lang="en-US" baseline="0" dirty="0" smtClean="0"/>
              <a:t> </a:t>
            </a:r>
            <a:r>
              <a:rPr lang="en-US" baseline="0" dirty="0" err="1" smtClean="0"/>
              <a:t>lyst</a:t>
            </a:r>
            <a:r>
              <a:rPr lang="en-US" baseline="0" dirty="0" smtClean="0"/>
              <a:t> </a:t>
            </a:r>
            <a:r>
              <a:rPr lang="en-US" baseline="0" dirty="0" err="1" smtClean="0"/>
              <a:t>til</a:t>
            </a:r>
            <a:r>
              <a:rPr lang="en-US" baseline="0" dirty="0" smtClean="0"/>
              <a:t> </a:t>
            </a:r>
            <a:r>
              <a:rPr lang="en-US" baseline="0" dirty="0" err="1" smtClean="0"/>
              <a:t>å</a:t>
            </a:r>
            <a:r>
              <a:rPr lang="en-US" baseline="0" dirty="0" smtClean="0"/>
              <a:t> </a:t>
            </a:r>
            <a:r>
              <a:rPr lang="en-US" baseline="0" dirty="0" err="1" smtClean="0"/>
              <a:t>smake</a:t>
            </a:r>
            <a:r>
              <a:rPr lang="en-US" baseline="0" dirty="0" smtClean="0"/>
              <a:t> </a:t>
            </a:r>
            <a:r>
              <a:rPr lang="en-US" baseline="0" dirty="0" err="1" smtClean="0"/>
              <a:t>fordi</a:t>
            </a:r>
            <a:r>
              <a:rPr lang="en-US" baseline="0" dirty="0" smtClean="0"/>
              <a:t> de </a:t>
            </a:r>
            <a:r>
              <a:rPr lang="en-US" baseline="0" dirty="0" err="1" smtClean="0"/>
              <a:t>har</a:t>
            </a:r>
            <a:r>
              <a:rPr lang="en-US" baseline="0" dirty="0" smtClean="0"/>
              <a:t> et </a:t>
            </a:r>
            <a:r>
              <a:rPr lang="en-US" baseline="0" dirty="0" err="1" smtClean="0"/>
              <a:t>eierskap</a:t>
            </a:r>
            <a:r>
              <a:rPr lang="en-US" baseline="0" dirty="0" smtClean="0"/>
              <a:t> </a:t>
            </a:r>
            <a:r>
              <a:rPr lang="en-US" baseline="0" dirty="0" err="1" smtClean="0"/>
              <a:t>til</a:t>
            </a:r>
            <a:r>
              <a:rPr lang="en-US" baseline="0" dirty="0" smtClean="0"/>
              <a:t> </a:t>
            </a:r>
            <a:r>
              <a:rPr lang="en-US" baseline="0" dirty="0" err="1" smtClean="0"/>
              <a:t>det</a:t>
            </a:r>
            <a:r>
              <a:rPr lang="en-US" baseline="0" dirty="0" smtClean="0"/>
              <a:t> </a:t>
            </a:r>
            <a:r>
              <a:rPr lang="en-US" baseline="0" dirty="0" err="1" smtClean="0"/>
              <a:t>det</a:t>
            </a:r>
            <a:r>
              <a:rPr lang="en-US" baseline="0" dirty="0" smtClean="0"/>
              <a:t> de </a:t>
            </a:r>
            <a:r>
              <a:rPr lang="en-US" baseline="0" dirty="0" err="1" smtClean="0"/>
              <a:t>selv</a:t>
            </a:r>
            <a:r>
              <a:rPr lang="en-US" baseline="0" dirty="0" smtClean="0"/>
              <a:t> </a:t>
            </a:r>
            <a:r>
              <a:rPr lang="en-US" baseline="0" dirty="0" err="1" smtClean="0"/>
              <a:t>har</a:t>
            </a:r>
            <a:r>
              <a:rPr lang="en-US" baseline="0" dirty="0" smtClean="0"/>
              <a:t> </a:t>
            </a:r>
            <a:r>
              <a:rPr lang="en-US" baseline="0" dirty="0" err="1" smtClean="0"/>
              <a:t>laget</a:t>
            </a:r>
            <a:r>
              <a:rPr lang="en-US" baseline="0" dirty="0" smtClean="0"/>
              <a:t>. </a:t>
            </a:r>
          </a:p>
          <a:p>
            <a:endParaRPr lang="en-US" baseline="0" dirty="0" smtClean="0"/>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AF3A6DA9-37A4-48EA-AC92-3A68748B01B1}" type="slidenum">
              <a:rPr lang="nb-NO" smtClean="0"/>
              <a:pPr/>
              <a:t>12</a:t>
            </a:fld>
            <a:endParaRPr lang="nb-NO"/>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Barn</a:t>
            </a:r>
            <a:r>
              <a:rPr lang="en-US" baseline="0" dirty="0" smtClean="0"/>
              <a:t> ser </a:t>
            </a:r>
            <a:r>
              <a:rPr lang="en-US" baseline="0" dirty="0" err="1" smtClean="0"/>
              <a:t>på</a:t>
            </a:r>
            <a:r>
              <a:rPr lang="en-US" baseline="0" dirty="0" smtClean="0"/>
              <a:t> </a:t>
            </a:r>
            <a:r>
              <a:rPr lang="en-US" baseline="0" dirty="0" err="1" smtClean="0"/>
              <a:t>oss</a:t>
            </a:r>
            <a:r>
              <a:rPr lang="en-US" baseline="0" dirty="0" smtClean="0"/>
              <a:t> </a:t>
            </a:r>
            <a:r>
              <a:rPr lang="en-US" baseline="0" dirty="0" err="1" smtClean="0"/>
              <a:t>voksne</a:t>
            </a:r>
            <a:r>
              <a:rPr lang="en-US" baseline="0" dirty="0" smtClean="0"/>
              <a:t>  - </a:t>
            </a:r>
            <a:r>
              <a:rPr lang="en-US" baseline="0" dirty="0" err="1" smtClean="0"/>
              <a:t>og</a:t>
            </a:r>
            <a:r>
              <a:rPr lang="en-US" baseline="0" dirty="0" smtClean="0"/>
              <a:t> </a:t>
            </a:r>
            <a:r>
              <a:rPr lang="en-US" baseline="0" dirty="0" err="1" smtClean="0"/>
              <a:t>andre</a:t>
            </a:r>
            <a:r>
              <a:rPr lang="en-US" baseline="0" dirty="0" smtClean="0"/>
              <a:t> barn  - for </a:t>
            </a:r>
            <a:r>
              <a:rPr lang="en-US" baseline="0" dirty="0" err="1" smtClean="0"/>
              <a:t>å</a:t>
            </a:r>
            <a:r>
              <a:rPr lang="en-US" baseline="0" dirty="0" smtClean="0"/>
              <a:t> </a:t>
            </a:r>
            <a:r>
              <a:rPr lang="en-US" baseline="0" dirty="0" err="1" smtClean="0"/>
              <a:t>lære</a:t>
            </a:r>
            <a:r>
              <a:rPr lang="en-US" baseline="0" dirty="0" smtClean="0"/>
              <a:t>  - </a:t>
            </a:r>
            <a:r>
              <a:rPr lang="en-US" baseline="0" dirty="0" err="1" smtClean="0"/>
              <a:t>særlig</a:t>
            </a:r>
            <a:r>
              <a:rPr lang="en-US" baseline="0" dirty="0" smtClean="0"/>
              <a:t> </a:t>
            </a:r>
            <a:r>
              <a:rPr lang="en-US" baseline="0" dirty="0" err="1" smtClean="0"/>
              <a:t>i</a:t>
            </a:r>
            <a:r>
              <a:rPr lang="en-US" baseline="0" dirty="0" smtClean="0"/>
              <a:t> den </a:t>
            </a:r>
            <a:r>
              <a:rPr lang="en-US" baseline="0" dirty="0" err="1" smtClean="0"/>
              <a:t>alderen</a:t>
            </a:r>
            <a:r>
              <a:rPr lang="en-US" baseline="0" dirty="0" smtClean="0"/>
              <a:t> de </a:t>
            </a:r>
            <a:r>
              <a:rPr lang="en-US" baseline="0" dirty="0" err="1" smtClean="0"/>
              <a:t>er</a:t>
            </a:r>
            <a:r>
              <a:rPr lang="en-US" baseline="0" dirty="0" smtClean="0"/>
              <a:t> </a:t>
            </a:r>
            <a:r>
              <a:rPr lang="en-US" baseline="0" dirty="0" err="1" smtClean="0"/>
              <a:t>nå</a:t>
            </a:r>
            <a:r>
              <a:rPr lang="en-US" baseline="0" dirty="0" smtClean="0"/>
              <a:t>. </a:t>
            </a:r>
            <a:r>
              <a:rPr lang="en-US" baseline="0" dirty="0" err="1" smtClean="0"/>
              <a:t>Dette</a:t>
            </a:r>
            <a:r>
              <a:rPr lang="en-US" baseline="0" dirty="0" smtClean="0"/>
              <a:t> </a:t>
            </a:r>
            <a:r>
              <a:rPr lang="en-US" baseline="0" dirty="0" err="1" smtClean="0"/>
              <a:t>må</a:t>
            </a:r>
            <a:r>
              <a:rPr lang="en-US" baseline="0" dirty="0" smtClean="0"/>
              <a:t> vi </a:t>
            </a:r>
            <a:r>
              <a:rPr lang="en-US" baseline="0" dirty="0" err="1" smtClean="0"/>
              <a:t>utnytte</a:t>
            </a:r>
            <a:r>
              <a:rPr lang="en-US" baseline="0" dirty="0" smtClean="0"/>
              <a:t> </a:t>
            </a:r>
            <a:r>
              <a:rPr lang="en-US" baseline="0" dirty="0" err="1" smtClean="0"/>
              <a:t>ved</a:t>
            </a:r>
            <a:r>
              <a:rPr lang="en-US" baseline="0" dirty="0" smtClean="0"/>
              <a:t> </a:t>
            </a:r>
            <a:r>
              <a:rPr lang="en-US" baseline="0" dirty="0" err="1" smtClean="0"/>
              <a:t>å</a:t>
            </a:r>
            <a:r>
              <a:rPr lang="en-US" baseline="0" dirty="0" smtClean="0"/>
              <a:t> </a:t>
            </a:r>
            <a:r>
              <a:rPr lang="en-US" baseline="0" dirty="0" err="1" smtClean="0"/>
              <a:t>spise</a:t>
            </a:r>
            <a:r>
              <a:rPr lang="en-US" baseline="0" dirty="0" smtClean="0"/>
              <a:t> </a:t>
            </a:r>
            <a:r>
              <a:rPr lang="en-US" baseline="0" dirty="0" err="1" smtClean="0"/>
              <a:t>grønnsaker</a:t>
            </a:r>
            <a:r>
              <a:rPr lang="en-US" baseline="0" dirty="0" smtClean="0"/>
              <a:t> </a:t>
            </a:r>
            <a:r>
              <a:rPr lang="en-US" baseline="0" dirty="0" err="1" smtClean="0"/>
              <a:t>sammen</a:t>
            </a:r>
            <a:r>
              <a:rPr lang="en-US" baseline="0" dirty="0" smtClean="0"/>
              <a:t> med de. </a:t>
            </a:r>
          </a:p>
          <a:p>
            <a:endParaRPr lang="en-US" baseline="0" dirty="0" smtClean="0"/>
          </a:p>
          <a:p>
            <a:r>
              <a:rPr lang="en-US" baseline="0" dirty="0" smtClean="0"/>
              <a:t>En god </a:t>
            </a:r>
            <a:r>
              <a:rPr lang="en-US" baseline="0" dirty="0" err="1" smtClean="0"/>
              <a:t>rollemodell</a:t>
            </a:r>
            <a:r>
              <a:rPr lang="en-US" baseline="0" dirty="0" smtClean="0"/>
              <a:t> </a:t>
            </a:r>
            <a:r>
              <a:rPr lang="en-US" baseline="0" dirty="0" err="1" smtClean="0"/>
              <a:t>er</a:t>
            </a:r>
            <a:r>
              <a:rPr lang="en-US" baseline="0" dirty="0" smtClean="0"/>
              <a:t> </a:t>
            </a:r>
            <a:r>
              <a:rPr lang="en-US" baseline="0" dirty="0" err="1" smtClean="0"/>
              <a:t>entusiastisk</a:t>
            </a:r>
            <a:r>
              <a:rPr lang="en-US" baseline="0" dirty="0" smtClean="0"/>
              <a:t> </a:t>
            </a:r>
            <a:r>
              <a:rPr lang="en-US" baseline="0" dirty="0" err="1" smtClean="0"/>
              <a:t>når</a:t>
            </a:r>
            <a:r>
              <a:rPr lang="en-US" baseline="0" dirty="0" smtClean="0"/>
              <a:t> </a:t>
            </a:r>
            <a:r>
              <a:rPr lang="en-US" baseline="0" dirty="0" err="1" smtClean="0"/>
              <a:t>han/hun</a:t>
            </a:r>
            <a:r>
              <a:rPr lang="en-US" baseline="0" dirty="0" smtClean="0"/>
              <a:t> </a:t>
            </a:r>
            <a:r>
              <a:rPr lang="en-US" baseline="0" dirty="0" err="1" smtClean="0"/>
              <a:t>spiser</a:t>
            </a:r>
            <a:r>
              <a:rPr lang="en-US" baseline="0" dirty="0" smtClean="0"/>
              <a:t> </a:t>
            </a:r>
            <a:r>
              <a:rPr lang="en-US" baseline="0" dirty="0" err="1" smtClean="0"/>
              <a:t>og</a:t>
            </a:r>
            <a:r>
              <a:rPr lang="en-US" baseline="0" dirty="0" smtClean="0"/>
              <a:t> </a:t>
            </a:r>
            <a:r>
              <a:rPr lang="en-US" baseline="0" dirty="0" err="1" smtClean="0"/>
              <a:t>oppmuntrer</a:t>
            </a:r>
            <a:r>
              <a:rPr lang="en-US" baseline="0" dirty="0" smtClean="0"/>
              <a:t> barn </a:t>
            </a:r>
            <a:r>
              <a:rPr lang="en-US" baseline="0" dirty="0" err="1" smtClean="0"/>
              <a:t>til</a:t>
            </a:r>
            <a:r>
              <a:rPr lang="en-US" baseline="0" dirty="0" smtClean="0"/>
              <a:t> </a:t>
            </a:r>
            <a:r>
              <a:rPr lang="en-US" baseline="0" dirty="0" err="1" smtClean="0"/>
              <a:t>å</a:t>
            </a:r>
            <a:r>
              <a:rPr lang="en-US" baseline="0" dirty="0" smtClean="0"/>
              <a:t> </a:t>
            </a:r>
            <a:r>
              <a:rPr lang="en-US" baseline="0" dirty="0" err="1" smtClean="0"/>
              <a:t>spise</a:t>
            </a:r>
            <a:r>
              <a:rPr lang="en-US" baseline="0" dirty="0" smtClean="0"/>
              <a:t> </a:t>
            </a:r>
            <a:r>
              <a:rPr lang="en-US" baseline="0" dirty="0" err="1" smtClean="0"/>
              <a:t>grønnsaker</a:t>
            </a:r>
            <a:r>
              <a:rPr lang="en-US" baseline="0" dirty="0" smtClean="0"/>
              <a:t> – din positive </a:t>
            </a:r>
            <a:r>
              <a:rPr lang="en-US" baseline="0" dirty="0" err="1" smtClean="0"/>
              <a:t>holdning</a:t>
            </a:r>
            <a:r>
              <a:rPr lang="en-US" baseline="0" dirty="0" smtClean="0"/>
              <a:t> </a:t>
            </a:r>
            <a:r>
              <a:rPr lang="en-US" baseline="0" dirty="0" err="1" smtClean="0"/>
              <a:t>smitter</a:t>
            </a:r>
            <a:r>
              <a:rPr lang="en-US" baseline="0" dirty="0" smtClean="0"/>
              <a:t>. </a:t>
            </a:r>
          </a:p>
          <a:p>
            <a:endParaRPr lang="en-US" baseline="0" dirty="0" smtClean="0"/>
          </a:p>
          <a:p>
            <a:r>
              <a:rPr lang="en-US" baseline="0" dirty="0" smtClean="0"/>
              <a:t>En god </a:t>
            </a:r>
            <a:r>
              <a:rPr lang="en-US" baseline="0" dirty="0" err="1" smtClean="0"/>
              <a:t>rollemodell</a:t>
            </a:r>
            <a:r>
              <a:rPr lang="en-US" baseline="0" dirty="0" smtClean="0"/>
              <a:t> </a:t>
            </a:r>
            <a:r>
              <a:rPr lang="en-US" baseline="0" dirty="0" err="1" smtClean="0"/>
              <a:t>takler</a:t>
            </a:r>
            <a:r>
              <a:rPr lang="en-US" baseline="0" dirty="0" smtClean="0"/>
              <a:t> de </a:t>
            </a:r>
            <a:r>
              <a:rPr lang="en-US" baseline="0" dirty="0" err="1" smtClean="0"/>
              <a:t>barna</a:t>
            </a:r>
            <a:r>
              <a:rPr lang="en-US" baseline="0" dirty="0" smtClean="0"/>
              <a:t> </a:t>
            </a:r>
            <a:r>
              <a:rPr lang="en-US" baseline="0" dirty="0" err="1" smtClean="0"/>
              <a:t>som</a:t>
            </a:r>
            <a:r>
              <a:rPr lang="en-US" baseline="0" dirty="0" smtClean="0"/>
              <a:t> </a:t>
            </a:r>
            <a:r>
              <a:rPr lang="en-US" baseline="0" dirty="0" err="1" smtClean="0"/>
              <a:t>ikke</a:t>
            </a:r>
            <a:r>
              <a:rPr lang="en-US" baseline="0" dirty="0" smtClean="0"/>
              <a:t> </a:t>
            </a:r>
            <a:r>
              <a:rPr lang="en-US" baseline="0" dirty="0" err="1" smtClean="0"/>
              <a:t>vil</a:t>
            </a:r>
            <a:r>
              <a:rPr lang="en-US" baseline="0" dirty="0" smtClean="0"/>
              <a:t> </a:t>
            </a:r>
            <a:r>
              <a:rPr lang="en-US" baseline="0" dirty="0" err="1" smtClean="0"/>
              <a:t>spise</a:t>
            </a:r>
            <a:r>
              <a:rPr lang="en-US" baseline="0" dirty="0" smtClean="0"/>
              <a:t> </a:t>
            </a:r>
            <a:r>
              <a:rPr lang="en-US" baseline="0" dirty="0" err="1" smtClean="0"/>
              <a:t>grønnsaker</a:t>
            </a:r>
            <a:r>
              <a:rPr lang="en-US" baseline="0" dirty="0" smtClean="0"/>
              <a:t> – </a:t>
            </a:r>
            <a:r>
              <a:rPr lang="en-US" baseline="0" dirty="0" err="1" smtClean="0"/>
              <a:t>spør</a:t>
            </a:r>
            <a:r>
              <a:rPr lang="en-US" baseline="0" dirty="0" smtClean="0"/>
              <a:t> </a:t>
            </a:r>
            <a:r>
              <a:rPr lang="en-US" baseline="0" dirty="0" err="1" smtClean="0"/>
              <a:t>hva</a:t>
            </a:r>
            <a:r>
              <a:rPr lang="en-US" baseline="0" dirty="0" smtClean="0"/>
              <a:t> de </a:t>
            </a:r>
            <a:r>
              <a:rPr lang="en-US" baseline="0" dirty="0" err="1" smtClean="0"/>
              <a:t>synes</a:t>
            </a:r>
            <a:r>
              <a:rPr lang="en-US" baseline="0" dirty="0" smtClean="0"/>
              <a:t> </a:t>
            </a:r>
            <a:r>
              <a:rPr lang="en-US" baseline="0" dirty="0" err="1" smtClean="0"/>
              <a:t>det</a:t>
            </a:r>
            <a:r>
              <a:rPr lang="en-US" baseline="0" dirty="0" smtClean="0"/>
              <a:t> </a:t>
            </a:r>
            <a:r>
              <a:rPr lang="en-US" baseline="0" dirty="0" err="1" smtClean="0"/>
              <a:t>smaker</a:t>
            </a:r>
            <a:r>
              <a:rPr lang="en-US" baseline="0" dirty="0" smtClean="0"/>
              <a:t>, </a:t>
            </a:r>
            <a:r>
              <a:rPr lang="en-US" baseline="0" dirty="0" err="1" smtClean="0"/>
              <a:t>og</a:t>
            </a:r>
            <a:r>
              <a:rPr lang="en-US" baseline="0" dirty="0" smtClean="0"/>
              <a:t> </a:t>
            </a:r>
            <a:r>
              <a:rPr lang="en-US" baseline="0" dirty="0" err="1" smtClean="0"/>
              <a:t>prøv</a:t>
            </a:r>
            <a:r>
              <a:rPr lang="en-US" baseline="0" dirty="0" smtClean="0"/>
              <a:t> </a:t>
            </a:r>
            <a:r>
              <a:rPr lang="en-US" baseline="0" dirty="0" err="1" smtClean="0"/>
              <a:t>å</a:t>
            </a:r>
            <a:r>
              <a:rPr lang="en-US" baseline="0" dirty="0" smtClean="0"/>
              <a:t> </a:t>
            </a:r>
            <a:r>
              <a:rPr lang="en-US" baseline="0" dirty="0" err="1" smtClean="0"/>
              <a:t>unngå</a:t>
            </a:r>
            <a:r>
              <a:rPr lang="en-US" baseline="0" dirty="0" smtClean="0"/>
              <a:t> </a:t>
            </a:r>
            <a:r>
              <a:rPr lang="en-US" baseline="0" dirty="0" err="1" smtClean="0"/>
              <a:t>å</a:t>
            </a:r>
            <a:r>
              <a:rPr lang="en-US" baseline="0" dirty="0" smtClean="0"/>
              <a:t> </a:t>
            </a:r>
            <a:r>
              <a:rPr lang="en-US" baseline="0" dirty="0" err="1" smtClean="0"/>
              <a:t>gi</a:t>
            </a:r>
            <a:r>
              <a:rPr lang="en-US" baseline="0" dirty="0" smtClean="0"/>
              <a:t> de </a:t>
            </a:r>
            <a:r>
              <a:rPr lang="en-US" baseline="0" dirty="0" err="1" smtClean="0"/>
              <a:t>mye</a:t>
            </a:r>
            <a:r>
              <a:rPr lang="en-US" baseline="0" dirty="0" smtClean="0"/>
              <a:t> </a:t>
            </a:r>
            <a:r>
              <a:rPr lang="en-US" baseline="0" dirty="0" err="1" smtClean="0"/>
              <a:t>oppmerksomhet</a:t>
            </a:r>
            <a:r>
              <a:rPr lang="en-US" baseline="0" dirty="0" smtClean="0"/>
              <a:t> – </a:t>
            </a:r>
            <a:r>
              <a:rPr lang="en-US" baseline="0" dirty="0" err="1" smtClean="0"/>
              <a:t>særlig</a:t>
            </a:r>
            <a:r>
              <a:rPr lang="en-US" baseline="0" dirty="0" smtClean="0"/>
              <a:t> </a:t>
            </a:r>
            <a:r>
              <a:rPr lang="en-US" baseline="0" dirty="0" err="1" smtClean="0"/>
              <a:t>negativ</a:t>
            </a:r>
            <a:r>
              <a:rPr lang="en-US" baseline="0" dirty="0" smtClean="0"/>
              <a:t> – </a:t>
            </a:r>
            <a:r>
              <a:rPr lang="en-US" baseline="0" dirty="0" err="1" smtClean="0"/>
              <a:t>om</a:t>
            </a:r>
            <a:r>
              <a:rPr lang="en-US" baseline="0" dirty="0" smtClean="0"/>
              <a:t> de </a:t>
            </a:r>
            <a:r>
              <a:rPr lang="en-US" baseline="0" dirty="0" err="1" smtClean="0"/>
              <a:t>ikke</a:t>
            </a:r>
            <a:r>
              <a:rPr lang="en-US" baseline="0" dirty="0" smtClean="0"/>
              <a:t> </a:t>
            </a:r>
            <a:r>
              <a:rPr lang="en-US" baseline="0" dirty="0" err="1" smtClean="0"/>
              <a:t>vil</a:t>
            </a:r>
            <a:r>
              <a:rPr lang="en-US" baseline="0" dirty="0" smtClean="0"/>
              <a:t> </a:t>
            </a:r>
            <a:r>
              <a:rPr lang="en-US" baseline="0" dirty="0" err="1" smtClean="0"/>
              <a:t>smake/spise</a:t>
            </a:r>
            <a:r>
              <a:rPr lang="en-US" baseline="0" dirty="0" smtClean="0"/>
              <a:t>. </a:t>
            </a:r>
            <a:r>
              <a:rPr lang="en-US" baseline="0" dirty="0" err="1" smtClean="0"/>
              <a:t>Respekter</a:t>
            </a:r>
            <a:r>
              <a:rPr lang="en-US" baseline="0" dirty="0" smtClean="0"/>
              <a:t> </a:t>
            </a:r>
            <a:r>
              <a:rPr lang="en-US" baseline="0" dirty="0" err="1" smtClean="0"/>
              <a:t>om</a:t>
            </a:r>
            <a:r>
              <a:rPr lang="en-US" baseline="0" dirty="0" smtClean="0"/>
              <a:t> </a:t>
            </a:r>
            <a:r>
              <a:rPr lang="en-US" baseline="0" dirty="0" err="1" smtClean="0"/>
              <a:t>barnet</a:t>
            </a:r>
            <a:r>
              <a:rPr lang="en-US" baseline="0" dirty="0" smtClean="0"/>
              <a:t> </a:t>
            </a:r>
            <a:r>
              <a:rPr lang="en-US" baseline="0" dirty="0" err="1" smtClean="0"/>
              <a:t>virkelig</a:t>
            </a:r>
            <a:r>
              <a:rPr lang="en-US" baseline="0" dirty="0" smtClean="0"/>
              <a:t> </a:t>
            </a:r>
            <a:r>
              <a:rPr lang="en-US" baseline="0" dirty="0" err="1" smtClean="0"/>
              <a:t>ikke</a:t>
            </a:r>
            <a:r>
              <a:rPr lang="en-US" baseline="0" dirty="0" smtClean="0"/>
              <a:t> </a:t>
            </a:r>
            <a:r>
              <a:rPr lang="en-US" baseline="0" dirty="0" err="1" smtClean="0"/>
              <a:t>klarer</a:t>
            </a:r>
            <a:r>
              <a:rPr lang="en-US" baseline="0" dirty="0" smtClean="0"/>
              <a:t> </a:t>
            </a:r>
            <a:r>
              <a:rPr lang="en-US" baseline="0" dirty="0" err="1" smtClean="0"/>
              <a:t>å</a:t>
            </a:r>
            <a:r>
              <a:rPr lang="en-US" baseline="0" dirty="0" smtClean="0"/>
              <a:t> </a:t>
            </a:r>
            <a:r>
              <a:rPr lang="en-US" baseline="0" dirty="0" err="1" smtClean="0"/>
              <a:t>svelge</a:t>
            </a:r>
            <a:r>
              <a:rPr lang="en-US" baseline="0" dirty="0" smtClean="0"/>
              <a:t> </a:t>
            </a:r>
            <a:r>
              <a:rPr lang="en-US" baseline="0" dirty="0" err="1" smtClean="0"/>
              <a:t>det</a:t>
            </a:r>
            <a:r>
              <a:rPr lang="en-US" baseline="0" dirty="0" smtClean="0"/>
              <a:t> </a:t>
            </a:r>
            <a:r>
              <a:rPr lang="en-US" baseline="0" dirty="0" err="1" smtClean="0"/>
              <a:t>det</a:t>
            </a:r>
            <a:r>
              <a:rPr lang="en-US" baseline="0" dirty="0" smtClean="0"/>
              <a:t> </a:t>
            </a:r>
            <a:r>
              <a:rPr lang="en-US" baseline="0" dirty="0" err="1" smtClean="0"/>
              <a:t>har</a:t>
            </a:r>
            <a:r>
              <a:rPr lang="en-US" baseline="0" dirty="0" smtClean="0"/>
              <a:t> </a:t>
            </a:r>
            <a:r>
              <a:rPr lang="en-US" baseline="0" dirty="0" err="1" smtClean="0"/>
              <a:t>smakt</a:t>
            </a:r>
            <a:r>
              <a:rPr lang="en-US" baseline="0" dirty="0" smtClean="0"/>
              <a:t> </a:t>
            </a:r>
            <a:r>
              <a:rPr lang="en-US" baseline="0" dirty="0" err="1" smtClean="0"/>
              <a:t>på</a:t>
            </a:r>
            <a:r>
              <a:rPr lang="en-US" baseline="0" dirty="0" smtClean="0"/>
              <a:t> – </a:t>
            </a:r>
            <a:r>
              <a:rPr lang="en-US" baseline="0" dirty="0" err="1" smtClean="0"/>
              <a:t>ta</a:t>
            </a:r>
            <a:r>
              <a:rPr lang="en-US" baseline="0" dirty="0" smtClean="0"/>
              <a:t> et </a:t>
            </a:r>
            <a:r>
              <a:rPr lang="en-US" baseline="0" dirty="0" err="1" smtClean="0"/>
              <a:t>papirtørk</a:t>
            </a:r>
            <a:r>
              <a:rPr lang="en-US" baseline="0" dirty="0" smtClean="0"/>
              <a:t> </a:t>
            </a:r>
            <a:r>
              <a:rPr lang="en-US" baseline="0" dirty="0" err="1" smtClean="0"/>
              <a:t>og</a:t>
            </a:r>
            <a:r>
              <a:rPr lang="en-US" baseline="0" dirty="0" smtClean="0"/>
              <a:t> la </a:t>
            </a:r>
            <a:r>
              <a:rPr lang="en-US" baseline="0" dirty="0" err="1" smtClean="0"/>
              <a:t>det</a:t>
            </a:r>
            <a:r>
              <a:rPr lang="en-US" baseline="0" dirty="0" smtClean="0"/>
              <a:t> </a:t>
            </a:r>
            <a:r>
              <a:rPr lang="en-US" baseline="0" dirty="0" err="1" smtClean="0"/>
              <a:t>spytte</a:t>
            </a:r>
            <a:r>
              <a:rPr lang="en-US" baseline="0" dirty="0" smtClean="0"/>
              <a:t> </a:t>
            </a:r>
            <a:r>
              <a:rPr lang="en-US" baseline="0" dirty="0" err="1" smtClean="0"/>
              <a:t>ut</a:t>
            </a:r>
            <a:r>
              <a:rPr lang="en-US" baseline="0" dirty="0" smtClean="0"/>
              <a:t>.</a:t>
            </a:r>
          </a:p>
          <a:p>
            <a:endParaRPr lang="en-US" dirty="0"/>
          </a:p>
        </p:txBody>
      </p:sp>
      <p:sp>
        <p:nvSpPr>
          <p:cNvPr id="4" name="Slide Number Placeholder 3"/>
          <p:cNvSpPr>
            <a:spLocks noGrp="1"/>
          </p:cNvSpPr>
          <p:nvPr>
            <p:ph type="sldNum" sz="quarter" idx="10"/>
          </p:nvPr>
        </p:nvSpPr>
        <p:spPr/>
        <p:txBody>
          <a:bodyPr/>
          <a:lstStyle/>
          <a:p>
            <a:fld id="{AF3A6DA9-37A4-48EA-AC92-3A68748B01B1}" type="slidenum">
              <a:rPr lang="nb-NO" smtClean="0"/>
              <a:pPr/>
              <a:t>13</a:t>
            </a:fld>
            <a:endParaRPr lang="nb-NO"/>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err="1" smtClean="0"/>
              <a:t>Alle</a:t>
            </a:r>
            <a:r>
              <a:rPr lang="en-US" baseline="0" dirty="0" smtClean="0"/>
              <a:t> </a:t>
            </a:r>
            <a:r>
              <a:rPr lang="en-US" baseline="0" dirty="0" err="1" smtClean="0"/>
              <a:t>som</a:t>
            </a:r>
            <a:r>
              <a:rPr lang="en-US" baseline="0" dirty="0" smtClean="0"/>
              <a:t> </a:t>
            </a:r>
            <a:r>
              <a:rPr lang="en-US" baseline="0" dirty="0" err="1" smtClean="0"/>
              <a:t>ønsker</a:t>
            </a:r>
            <a:r>
              <a:rPr lang="en-US" baseline="0" dirty="0" smtClean="0"/>
              <a:t> </a:t>
            </a:r>
            <a:r>
              <a:rPr lang="en-US" baseline="0" dirty="0" err="1" smtClean="0"/>
              <a:t>å</a:t>
            </a:r>
            <a:r>
              <a:rPr lang="en-US" baseline="0" dirty="0" smtClean="0"/>
              <a:t> </a:t>
            </a:r>
            <a:r>
              <a:rPr lang="en-US" baseline="0" dirty="0" err="1" smtClean="0"/>
              <a:t>få</a:t>
            </a:r>
            <a:r>
              <a:rPr lang="en-US" baseline="0" dirty="0" smtClean="0"/>
              <a:t> </a:t>
            </a:r>
            <a:r>
              <a:rPr lang="en-US" baseline="0" dirty="0" err="1" smtClean="0"/>
              <a:t>tiltakene</a:t>
            </a:r>
            <a:r>
              <a:rPr lang="en-US" baseline="0" dirty="0" smtClean="0"/>
              <a:t> </a:t>
            </a:r>
            <a:r>
              <a:rPr lang="en-US" baseline="0" dirty="0" err="1" smtClean="0"/>
              <a:t>skal</a:t>
            </a:r>
            <a:r>
              <a:rPr lang="en-US" baseline="0" dirty="0" smtClean="0"/>
              <a:t> </a:t>
            </a:r>
            <a:r>
              <a:rPr lang="en-US" baseline="0" dirty="0" err="1" smtClean="0"/>
              <a:t>få</a:t>
            </a:r>
            <a:r>
              <a:rPr lang="en-US" baseline="0" dirty="0" smtClean="0"/>
              <a:t> </a:t>
            </a:r>
            <a:r>
              <a:rPr lang="en-US" baseline="0" dirty="0" err="1" smtClean="0"/>
              <a:t>det</a:t>
            </a:r>
            <a:r>
              <a:rPr lang="en-US" baseline="0" dirty="0" smtClean="0"/>
              <a:t> </a:t>
            </a:r>
            <a:r>
              <a:rPr lang="en-US" baseline="0" dirty="0" err="1" smtClean="0"/>
              <a:t>selv</a:t>
            </a:r>
            <a:r>
              <a:rPr lang="en-US" baseline="0" dirty="0" smtClean="0"/>
              <a:t> </a:t>
            </a:r>
            <a:r>
              <a:rPr lang="en-US" baseline="0" dirty="0" err="1" smtClean="0"/>
              <a:t>om</a:t>
            </a:r>
            <a:r>
              <a:rPr lang="en-US" baseline="0" dirty="0" smtClean="0"/>
              <a:t> </a:t>
            </a:r>
            <a:r>
              <a:rPr lang="en-US" baseline="0" dirty="0" err="1" smtClean="0"/>
              <a:t>det</a:t>
            </a:r>
            <a:r>
              <a:rPr lang="en-US" baseline="0" dirty="0" smtClean="0"/>
              <a:t> </a:t>
            </a:r>
            <a:r>
              <a:rPr lang="en-US" baseline="0" dirty="0" err="1" smtClean="0"/>
              <a:t>ikke</a:t>
            </a:r>
            <a:r>
              <a:rPr lang="en-US" baseline="0" dirty="0" smtClean="0"/>
              <a:t> </a:t>
            </a:r>
            <a:r>
              <a:rPr lang="en-US" baseline="0" dirty="0" err="1" smtClean="0"/>
              <a:t>er</a:t>
            </a:r>
            <a:r>
              <a:rPr lang="en-US" baseline="0" dirty="0" smtClean="0"/>
              <a:t> med </a:t>
            </a:r>
            <a:r>
              <a:rPr lang="en-US" baseline="0" dirty="0" err="1" smtClean="0"/>
              <a:t>på</a:t>
            </a:r>
            <a:r>
              <a:rPr lang="en-US" baseline="0" dirty="0" smtClean="0"/>
              <a:t> </a:t>
            </a:r>
            <a:r>
              <a:rPr lang="en-US" baseline="0" dirty="0" err="1" smtClean="0"/>
              <a:t>datainnsamlingen</a:t>
            </a:r>
            <a:r>
              <a:rPr lang="en-US" baseline="0" dirty="0" smtClean="0"/>
              <a:t>. </a:t>
            </a:r>
          </a:p>
          <a:p>
            <a:endParaRPr lang="en-US" baseline="0" dirty="0" smtClean="0"/>
          </a:p>
          <a:p>
            <a:r>
              <a:rPr lang="en-US" dirty="0" smtClean="0"/>
              <a:t>I</a:t>
            </a:r>
            <a:r>
              <a:rPr lang="en-US" baseline="0" dirty="0" smtClean="0"/>
              <a:t> b</a:t>
            </a:r>
            <a:r>
              <a:rPr lang="en-US" dirty="0" smtClean="0"/>
              <a:t>revet </a:t>
            </a:r>
            <a:r>
              <a:rPr lang="en-US" dirty="0" err="1" smtClean="0"/>
              <a:t>er</a:t>
            </a:r>
            <a:r>
              <a:rPr lang="en-US" baseline="0" dirty="0" smtClean="0"/>
              <a:t> de 4 </a:t>
            </a:r>
            <a:r>
              <a:rPr lang="en-US" baseline="0" dirty="0" err="1" smtClean="0"/>
              <a:t>tingene</a:t>
            </a:r>
            <a:r>
              <a:rPr lang="en-US" baseline="0" dirty="0" smtClean="0"/>
              <a:t> vi </a:t>
            </a:r>
            <a:r>
              <a:rPr lang="en-US" baseline="0" dirty="0" err="1" smtClean="0"/>
              <a:t>har</a:t>
            </a:r>
            <a:r>
              <a:rPr lang="en-US" baseline="0" dirty="0" smtClean="0"/>
              <a:t> </a:t>
            </a:r>
            <a:r>
              <a:rPr lang="en-US" baseline="0" dirty="0" err="1" smtClean="0"/>
              <a:t>snakket</a:t>
            </a:r>
            <a:r>
              <a:rPr lang="en-US" baseline="0" dirty="0" smtClean="0"/>
              <a:t> </a:t>
            </a:r>
            <a:r>
              <a:rPr lang="en-US" baseline="0" dirty="0" err="1" smtClean="0"/>
              <a:t>om</a:t>
            </a:r>
            <a:r>
              <a:rPr lang="en-US" baseline="0" dirty="0" smtClean="0"/>
              <a:t> </a:t>
            </a:r>
            <a:r>
              <a:rPr lang="en-US" baseline="0" dirty="0" err="1" smtClean="0"/>
              <a:t>nå</a:t>
            </a:r>
            <a:r>
              <a:rPr lang="en-US" baseline="0" dirty="0" smtClean="0"/>
              <a:t> </a:t>
            </a:r>
            <a:r>
              <a:rPr lang="en-US" baseline="0" dirty="0" err="1" smtClean="0"/>
              <a:t>formulert</a:t>
            </a:r>
            <a:r>
              <a:rPr lang="en-US" baseline="0" dirty="0" smtClean="0"/>
              <a:t> </a:t>
            </a:r>
            <a:r>
              <a:rPr lang="en-US" baseline="0" dirty="0" err="1" smtClean="0"/>
              <a:t>som</a:t>
            </a:r>
            <a:r>
              <a:rPr lang="en-US" baseline="0" dirty="0" smtClean="0"/>
              <a:t> </a:t>
            </a:r>
            <a:r>
              <a:rPr lang="en-US" baseline="0" dirty="0" err="1" smtClean="0"/>
              <a:t>tre</a:t>
            </a:r>
            <a:r>
              <a:rPr lang="en-US" baseline="0" dirty="0" smtClean="0"/>
              <a:t> </a:t>
            </a:r>
            <a:r>
              <a:rPr lang="en-US" baseline="0" dirty="0" err="1" smtClean="0"/>
              <a:t>korte</a:t>
            </a:r>
            <a:r>
              <a:rPr lang="en-US" baseline="0" dirty="0" smtClean="0"/>
              <a:t> </a:t>
            </a:r>
            <a:r>
              <a:rPr lang="en-US" baseline="0" dirty="0" err="1" smtClean="0"/>
              <a:t>punkter</a:t>
            </a:r>
            <a:r>
              <a:rPr lang="en-US" baseline="0" dirty="0" smtClean="0"/>
              <a:t>, </a:t>
            </a:r>
            <a:r>
              <a:rPr lang="en-US" baseline="0" dirty="0" err="1" smtClean="0"/>
              <a:t>så</a:t>
            </a:r>
            <a:r>
              <a:rPr lang="en-US" baseline="0" dirty="0" smtClean="0"/>
              <a:t> </a:t>
            </a:r>
            <a:r>
              <a:rPr lang="en-US" baseline="0" dirty="0" err="1" smtClean="0"/>
              <a:t>jeg</a:t>
            </a:r>
            <a:r>
              <a:rPr lang="en-US" baseline="0" dirty="0" smtClean="0"/>
              <a:t> </a:t>
            </a:r>
            <a:r>
              <a:rPr lang="en-US" baseline="0" dirty="0" err="1" smtClean="0"/>
              <a:t>håper</a:t>
            </a:r>
            <a:r>
              <a:rPr lang="en-US" baseline="0" dirty="0" smtClean="0"/>
              <a:t> </a:t>
            </a:r>
            <a:r>
              <a:rPr lang="en-US" baseline="0" dirty="0" err="1" smtClean="0"/>
              <a:t>dere</a:t>
            </a:r>
            <a:r>
              <a:rPr lang="en-US" baseline="0" dirty="0" smtClean="0"/>
              <a:t> </a:t>
            </a:r>
            <a:r>
              <a:rPr lang="en-US" baseline="0" dirty="0" err="1" smtClean="0"/>
              <a:t>nå</a:t>
            </a:r>
            <a:r>
              <a:rPr lang="en-US" baseline="0" dirty="0" smtClean="0"/>
              <a:t> </a:t>
            </a:r>
            <a:r>
              <a:rPr lang="en-US" baseline="0" dirty="0" err="1" smtClean="0"/>
              <a:t>har</a:t>
            </a:r>
            <a:r>
              <a:rPr lang="en-US" baseline="0" dirty="0" smtClean="0"/>
              <a:t> </a:t>
            </a:r>
            <a:r>
              <a:rPr lang="en-US" baseline="0" dirty="0" err="1" smtClean="0"/>
              <a:t>fått</a:t>
            </a:r>
            <a:r>
              <a:rPr lang="en-US" baseline="0" dirty="0" smtClean="0"/>
              <a:t> </a:t>
            </a:r>
            <a:r>
              <a:rPr lang="en-US" baseline="0" dirty="0" err="1" smtClean="0"/>
              <a:t>litt</a:t>
            </a:r>
            <a:r>
              <a:rPr lang="en-US" baseline="0" dirty="0" smtClean="0"/>
              <a:t> </a:t>
            </a:r>
            <a:r>
              <a:rPr lang="en-US" baseline="0" dirty="0" err="1" smtClean="0"/>
              <a:t>mer</a:t>
            </a:r>
            <a:r>
              <a:rPr lang="en-US" baseline="0" dirty="0" smtClean="0"/>
              <a:t> </a:t>
            </a:r>
            <a:r>
              <a:rPr lang="en-US" baseline="0" dirty="0" err="1" smtClean="0"/>
              <a:t>fortsålese</a:t>
            </a:r>
            <a:r>
              <a:rPr lang="en-US" baseline="0" dirty="0" smtClean="0"/>
              <a:t> </a:t>
            </a:r>
            <a:r>
              <a:rPr lang="en-US" baseline="0" dirty="0" err="1" smtClean="0"/>
              <a:t>av</a:t>
            </a:r>
            <a:r>
              <a:rPr lang="en-US" baseline="0" dirty="0" smtClean="0"/>
              <a:t> </a:t>
            </a:r>
            <a:r>
              <a:rPr lang="en-US" baseline="0" dirty="0" err="1" smtClean="0"/>
              <a:t>hva</a:t>
            </a:r>
            <a:r>
              <a:rPr lang="en-US" baseline="0" dirty="0" smtClean="0"/>
              <a:t> </a:t>
            </a:r>
            <a:r>
              <a:rPr lang="en-US" baseline="0" dirty="0" err="1" smtClean="0"/>
              <a:t>dette</a:t>
            </a:r>
            <a:r>
              <a:rPr lang="en-US" baseline="0" dirty="0" smtClean="0"/>
              <a:t> handler </a:t>
            </a:r>
            <a:r>
              <a:rPr lang="en-US" baseline="0" dirty="0" err="1" smtClean="0"/>
              <a:t>om</a:t>
            </a:r>
            <a:r>
              <a:rPr lang="en-US" baseline="0" dirty="0" smtClean="0"/>
              <a:t> </a:t>
            </a:r>
            <a:r>
              <a:rPr lang="en-US" baseline="0" dirty="0" err="1" smtClean="0"/>
              <a:t>og</a:t>
            </a:r>
            <a:r>
              <a:rPr lang="en-US" baseline="0" dirty="0" smtClean="0"/>
              <a:t> </a:t>
            </a:r>
            <a:r>
              <a:rPr lang="en-US" baseline="0" dirty="0" err="1" smtClean="0"/>
              <a:t>hva</a:t>
            </a:r>
            <a:r>
              <a:rPr lang="en-US" baseline="0" dirty="0" smtClean="0"/>
              <a:t> vi </a:t>
            </a:r>
            <a:r>
              <a:rPr lang="en-US" baseline="0" dirty="0" err="1" smtClean="0"/>
              <a:t>forventer</a:t>
            </a:r>
            <a:r>
              <a:rPr lang="en-US" baseline="0" dirty="0" smtClean="0"/>
              <a:t> </a:t>
            </a:r>
            <a:r>
              <a:rPr lang="en-US" baseline="0" dirty="0" err="1" smtClean="0"/>
              <a:t>av</a:t>
            </a:r>
            <a:r>
              <a:rPr lang="en-US" baseline="0" dirty="0" smtClean="0"/>
              <a:t> </a:t>
            </a:r>
            <a:r>
              <a:rPr lang="en-US" baseline="0" dirty="0" err="1" smtClean="0"/>
              <a:t>dere</a:t>
            </a:r>
            <a:r>
              <a:rPr lang="en-US" baseline="0" dirty="0" smtClean="0"/>
              <a:t>.</a:t>
            </a:r>
          </a:p>
          <a:p>
            <a:endParaRPr lang="en-US" baseline="0" dirty="0" smtClean="0"/>
          </a:p>
          <a:p>
            <a:r>
              <a:rPr lang="en-US" baseline="0" dirty="0" err="1" smtClean="0"/>
              <a:t>Brosjyren</a:t>
            </a:r>
            <a:r>
              <a:rPr lang="en-US" baseline="0" dirty="0" smtClean="0"/>
              <a:t> </a:t>
            </a:r>
            <a:r>
              <a:rPr lang="en-US" baseline="0" dirty="0" err="1" smtClean="0"/>
              <a:t>inneholder</a:t>
            </a:r>
            <a:r>
              <a:rPr lang="en-US" baseline="0" dirty="0" smtClean="0"/>
              <a:t> </a:t>
            </a:r>
            <a:r>
              <a:rPr lang="en-US" baseline="0" dirty="0" err="1" smtClean="0"/>
              <a:t>noen</a:t>
            </a:r>
            <a:r>
              <a:rPr lang="en-US" baseline="0" dirty="0" smtClean="0"/>
              <a:t> </a:t>
            </a:r>
            <a:r>
              <a:rPr lang="en-US" baseline="0" dirty="0" err="1" smtClean="0"/>
              <a:t>av</a:t>
            </a:r>
            <a:r>
              <a:rPr lang="en-US" baseline="0" dirty="0" smtClean="0"/>
              <a:t> de </a:t>
            </a:r>
            <a:r>
              <a:rPr lang="en-US" baseline="0" dirty="0" err="1" smtClean="0"/>
              <a:t>tipsene</a:t>
            </a:r>
            <a:r>
              <a:rPr lang="en-US" baseline="0" dirty="0" smtClean="0"/>
              <a:t> </a:t>
            </a:r>
            <a:r>
              <a:rPr lang="en-US" baseline="0" dirty="0" err="1" smtClean="0"/>
              <a:t>som</a:t>
            </a:r>
            <a:r>
              <a:rPr lang="en-US" baseline="0" dirty="0" smtClean="0"/>
              <a:t> vi </a:t>
            </a:r>
            <a:r>
              <a:rPr lang="en-US" baseline="0" dirty="0" err="1" smtClean="0"/>
              <a:t>har</a:t>
            </a:r>
            <a:r>
              <a:rPr lang="en-US" baseline="0" dirty="0" smtClean="0"/>
              <a:t> </a:t>
            </a:r>
            <a:r>
              <a:rPr lang="en-US" baseline="0" dirty="0" err="1" smtClean="0"/>
              <a:t>snakket</a:t>
            </a:r>
            <a:r>
              <a:rPr lang="en-US" baseline="0" dirty="0" smtClean="0"/>
              <a:t> </a:t>
            </a:r>
            <a:r>
              <a:rPr lang="en-US" baseline="0" dirty="0" err="1" smtClean="0"/>
              <a:t>om</a:t>
            </a:r>
            <a:r>
              <a:rPr lang="en-US" baseline="0" dirty="0" smtClean="0"/>
              <a:t> </a:t>
            </a:r>
            <a:r>
              <a:rPr lang="en-US" baseline="0" dirty="0" err="1" smtClean="0"/>
              <a:t>idag</a:t>
            </a:r>
            <a:r>
              <a:rPr lang="en-US" baseline="0" dirty="0" smtClean="0"/>
              <a:t> </a:t>
            </a:r>
            <a:r>
              <a:rPr lang="en-US" baseline="0" dirty="0" err="1" smtClean="0"/>
              <a:t>og</a:t>
            </a:r>
            <a:r>
              <a:rPr lang="en-US" baseline="0" dirty="0" smtClean="0"/>
              <a:t> </a:t>
            </a:r>
            <a:r>
              <a:rPr lang="en-US" baseline="0" dirty="0" err="1" smtClean="0"/>
              <a:t>også</a:t>
            </a:r>
            <a:r>
              <a:rPr lang="en-US" baseline="0" dirty="0" smtClean="0"/>
              <a:t> </a:t>
            </a:r>
            <a:r>
              <a:rPr lang="en-US" baseline="0" dirty="0" err="1" smtClean="0"/>
              <a:t>oppskrifter</a:t>
            </a:r>
            <a:r>
              <a:rPr lang="en-US" baseline="0" dirty="0" smtClean="0"/>
              <a:t> + en </a:t>
            </a:r>
            <a:r>
              <a:rPr lang="en-US" baseline="0" dirty="0" err="1" smtClean="0"/>
              <a:t>middagsplanlegger</a:t>
            </a:r>
            <a:r>
              <a:rPr lang="en-US" baseline="0" dirty="0" smtClean="0"/>
              <a:t> </a:t>
            </a:r>
            <a:r>
              <a:rPr lang="en-US" baseline="0" dirty="0" err="1" smtClean="0"/>
              <a:t>hvor</a:t>
            </a:r>
            <a:r>
              <a:rPr lang="en-US" baseline="0" dirty="0" smtClean="0"/>
              <a:t> </a:t>
            </a:r>
            <a:r>
              <a:rPr lang="en-US" baseline="0" dirty="0" err="1" smtClean="0"/>
              <a:t>dere</a:t>
            </a:r>
            <a:r>
              <a:rPr lang="en-US" baseline="0" dirty="0" smtClean="0"/>
              <a:t> </a:t>
            </a:r>
            <a:r>
              <a:rPr lang="en-US" baseline="0" dirty="0" err="1" smtClean="0"/>
              <a:t>enten</a:t>
            </a:r>
            <a:r>
              <a:rPr lang="en-US" baseline="0" dirty="0" smtClean="0"/>
              <a:t> </a:t>
            </a:r>
            <a:r>
              <a:rPr lang="en-US" baseline="0" dirty="0" err="1" smtClean="0"/>
              <a:t>kan</a:t>
            </a:r>
            <a:r>
              <a:rPr lang="en-US" baseline="0" dirty="0" smtClean="0"/>
              <a:t> </a:t>
            </a:r>
            <a:r>
              <a:rPr lang="en-US" baseline="0" dirty="0" err="1" smtClean="0"/>
              <a:t>planlegge</a:t>
            </a:r>
            <a:r>
              <a:rPr lang="en-US" baseline="0" dirty="0" smtClean="0"/>
              <a:t> </a:t>
            </a:r>
            <a:r>
              <a:rPr lang="en-US" baseline="0" dirty="0" err="1" smtClean="0"/>
              <a:t>fremover</a:t>
            </a:r>
            <a:r>
              <a:rPr lang="en-US" baseline="0" dirty="0" smtClean="0"/>
              <a:t> </a:t>
            </a:r>
            <a:r>
              <a:rPr lang="en-US" baseline="0" dirty="0" err="1" smtClean="0"/>
              <a:t>i</a:t>
            </a:r>
            <a:r>
              <a:rPr lang="en-US" baseline="0" dirty="0" smtClean="0"/>
              <a:t> </a:t>
            </a:r>
            <a:r>
              <a:rPr lang="en-US" baseline="0" dirty="0" err="1" smtClean="0"/>
              <a:t>tid</a:t>
            </a:r>
            <a:r>
              <a:rPr lang="en-US" baseline="0" dirty="0" smtClean="0"/>
              <a:t> </a:t>
            </a:r>
            <a:r>
              <a:rPr lang="en-US" baseline="0" dirty="0" err="1" smtClean="0"/>
              <a:t>eller</a:t>
            </a:r>
            <a:r>
              <a:rPr lang="en-US" baseline="0" dirty="0" smtClean="0"/>
              <a:t> </a:t>
            </a:r>
            <a:r>
              <a:rPr lang="en-US" baseline="0" dirty="0" err="1" smtClean="0"/>
              <a:t>tenke</a:t>
            </a:r>
            <a:r>
              <a:rPr lang="en-US" baseline="0" dirty="0" smtClean="0"/>
              <a:t> </a:t>
            </a:r>
            <a:r>
              <a:rPr lang="en-US" baseline="0" dirty="0" err="1" smtClean="0"/>
              <a:t>på</a:t>
            </a:r>
            <a:r>
              <a:rPr lang="en-US" baseline="0" dirty="0" smtClean="0"/>
              <a:t> </a:t>
            </a:r>
            <a:r>
              <a:rPr lang="en-US" baseline="0" dirty="0" err="1" smtClean="0"/>
              <a:t>hva</a:t>
            </a:r>
            <a:r>
              <a:rPr lang="en-US" baseline="0" dirty="0" smtClean="0"/>
              <a:t> de </a:t>
            </a:r>
            <a:r>
              <a:rPr lang="en-US" baseline="0" dirty="0" err="1" smtClean="0"/>
              <a:t>har</a:t>
            </a:r>
            <a:r>
              <a:rPr lang="en-US" baseline="0" dirty="0" smtClean="0"/>
              <a:t> </a:t>
            </a:r>
            <a:r>
              <a:rPr lang="en-US" baseline="0" dirty="0" err="1" smtClean="0"/>
              <a:t>hatt</a:t>
            </a:r>
            <a:r>
              <a:rPr lang="en-US" baseline="0" dirty="0" smtClean="0"/>
              <a:t> </a:t>
            </a:r>
            <a:r>
              <a:rPr lang="en-US" baseline="0" dirty="0" err="1" smtClean="0"/>
              <a:t>siste</a:t>
            </a:r>
            <a:r>
              <a:rPr lang="en-US" baseline="0" dirty="0" smtClean="0"/>
              <a:t> </a:t>
            </a:r>
            <a:r>
              <a:rPr lang="en-US" baseline="0" dirty="0" err="1" smtClean="0"/>
              <a:t>uke</a:t>
            </a:r>
            <a:r>
              <a:rPr lang="en-US" baseline="0" dirty="0" smtClean="0"/>
              <a:t> </a:t>
            </a:r>
            <a:r>
              <a:rPr lang="en-US" baseline="0" dirty="0" err="1" smtClean="0"/>
              <a:t>og</a:t>
            </a:r>
            <a:r>
              <a:rPr lang="en-US" baseline="0" dirty="0" smtClean="0"/>
              <a:t> se </a:t>
            </a:r>
            <a:r>
              <a:rPr lang="en-US" baseline="0" dirty="0" err="1" smtClean="0"/>
              <a:t>hvordan</a:t>
            </a:r>
            <a:r>
              <a:rPr lang="en-US" baseline="0" dirty="0" smtClean="0"/>
              <a:t> </a:t>
            </a:r>
            <a:r>
              <a:rPr lang="en-US" baseline="0" dirty="0" err="1" smtClean="0"/>
              <a:t>dere</a:t>
            </a:r>
            <a:r>
              <a:rPr lang="en-US" baseline="0" dirty="0" smtClean="0"/>
              <a:t> </a:t>
            </a:r>
            <a:r>
              <a:rPr lang="en-US" baseline="0" dirty="0" err="1" smtClean="0"/>
              <a:t>kan</a:t>
            </a:r>
            <a:r>
              <a:rPr lang="en-US" baseline="0" dirty="0" smtClean="0"/>
              <a:t> </a:t>
            </a:r>
            <a:r>
              <a:rPr lang="en-US" baseline="0" dirty="0" err="1" smtClean="0"/>
              <a:t>legge</a:t>
            </a:r>
            <a:r>
              <a:rPr lang="en-US" baseline="0" dirty="0" smtClean="0"/>
              <a:t> </a:t>
            </a:r>
            <a:r>
              <a:rPr lang="en-US" baseline="0" dirty="0" err="1" smtClean="0"/>
              <a:t>til</a:t>
            </a:r>
            <a:r>
              <a:rPr lang="en-US" baseline="0" dirty="0" smtClean="0"/>
              <a:t> </a:t>
            </a:r>
            <a:r>
              <a:rPr lang="en-US" baseline="0" dirty="0" err="1" smtClean="0"/>
              <a:t>mer</a:t>
            </a:r>
            <a:r>
              <a:rPr lang="en-US" baseline="0" dirty="0" smtClean="0"/>
              <a:t> </a:t>
            </a:r>
            <a:r>
              <a:rPr lang="en-US" baseline="0" dirty="0" err="1" smtClean="0"/>
              <a:t>grønnsaker</a:t>
            </a:r>
            <a:r>
              <a:rPr lang="en-US" baseline="0" dirty="0" smtClean="0"/>
              <a:t> </a:t>
            </a:r>
            <a:r>
              <a:rPr lang="en-US" baseline="0" dirty="0" err="1" smtClean="0"/>
              <a:t>neste</a:t>
            </a:r>
            <a:r>
              <a:rPr lang="en-US" baseline="0" dirty="0" smtClean="0"/>
              <a:t> gang </a:t>
            </a:r>
            <a:r>
              <a:rPr lang="en-US" baseline="0" dirty="0" err="1" smtClean="0"/>
              <a:t>dere</a:t>
            </a:r>
            <a:r>
              <a:rPr lang="en-US" baseline="0" dirty="0" smtClean="0"/>
              <a:t> lager de </a:t>
            </a:r>
            <a:r>
              <a:rPr lang="en-US" baseline="0" dirty="0" err="1" smtClean="0"/>
              <a:t>rettene</a:t>
            </a:r>
            <a:r>
              <a:rPr lang="en-US" baseline="0" dirty="0" smtClean="0"/>
              <a:t>. Vi </a:t>
            </a:r>
            <a:r>
              <a:rPr lang="en-US" baseline="0" dirty="0" err="1" smtClean="0"/>
              <a:t>har</a:t>
            </a:r>
            <a:r>
              <a:rPr lang="en-US" baseline="0" dirty="0" smtClean="0"/>
              <a:t> </a:t>
            </a:r>
            <a:r>
              <a:rPr lang="en-US" baseline="0" dirty="0" err="1" smtClean="0"/>
              <a:t>jo</a:t>
            </a:r>
            <a:r>
              <a:rPr lang="en-US" baseline="0" dirty="0" smtClean="0"/>
              <a:t> </a:t>
            </a:r>
            <a:r>
              <a:rPr lang="en-US" baseline="0" dirty="0" err="1" smtClean="0"/>
              <a:t>gjerne</a:t>
            </a:r>
            <a:r>
              <a:rPr lang="en-US" baseline="0" dirty="0" smtClean="0"/>
              <a:t> et </a:t>
            </a:r>
            <a:r>
              <a:rPr lang="en-US" baseline="0" dirty="0" err="1" smtClean="0"/>
              <a:t>begrenset</a:t>
            </a:r>
            <a:r>
              <a:rPr lang="en-US" baseline="0" dirty="0" smtClean="0"/>
              <a:t> </a:t>
            </a:r>
            <a:r>
              <a:rPr lang="en-US" baseline="0" dirty="0" err="1" smtClean="0"/>
              <a:t>repertoar</a:t>
            </a:r>
            <a:r>
              <a:rPr lang="en-US" baseline="0" dirty="0" smtClean="0"/>
              <a:t> </a:t>
            </a:r>
            <a:r>
              <a:rPr lang="en-US" baseline="0" dirty="0" err="1" smtClean="0"/>
              <a:t>av</a:t>
            </a:r>
            <a:r>
              <a:rPr lang="en-US" baseline="0" dirty="0" smtClean="0"/>
              <a:t> </a:t>
            </a:r>
            <a:r>
              <a:rPr lang="en-US" baseline="0" dirty="0" err="1" smtClean="0"/>
              <a:t>oppskrifter</a:t>
            </a:r>
            <a:r>
              <a:rPr lang="en-US" baseline="0" dirty="0" smtClean="0"/>
              <a:t> </a:t>
            </a:r>
            <a:r>
              <a:rPr lang="en-US" baseline="0" dirty="0" err="1" smtClean="0"/>
              <a:t>som</a:t>
            </a:r>
            <a:r>
              <a:rPr lang="en-US" baseline="0" dirty="0" smtClean="0"/>
              <a:t> vi </a:t>
            </a:r>
            <a:r>
              <a:rPr lang="en-US" baseline="0" dirty="0" err="1" smtClean="0"/>
              <a:t>bruker</a:t>
            </a:r>
            <a:r>
              <a:rPr lang="en-US" baseline="0" dirty="0" smtClean="0"/>
              <a:t> </a:t>
            </a:r>
            <a:r>
              <a:rPr lang="en-US" baseline="0" dirty="0" err="1" smtClean="0"/>
              <a:t>og</a:t>
            </a:r>
            <a:r>
              <a:rPr lang="en-US" baseline="0" dirty="0" smtClean="0"/>
              <a:t> vi </a:t>
            </a:r>
            <a:r>
              <a:rPr lang="en-US" baseline="0" dirty="0" err="1" smtClean="0"/>
              <a:t>må</a:t>
            </a:r>
            <a:r>
              <a:rPr lang="en-US" baseline="0" dirty="0" smtClean="0"/>
              <a:t> </a:t>
            </a:r>
            <a:r>
              <a:rPr lang="en-US" baseline="0" dirty="0" err="1" smtClean="0"/>
              <a:t>ikke</a:t>
            </a:r>
            <a:r>
              <a:rPr lang="en-US" baseline="0" dirty="0" smtClean="0"/>
              <a:t> </a:t>
            </a:r>
            <a:r>
              <a:rPr lang="en-US" baseline="0" dirty="0" err="1" smtClean="0"/>
              <a:t>lære</a:t>
            </a:r>
            <a:r>
              <a:rPr lang="en-US" baseline="0" dirty="0" smtClean="0"/>
              <a:t> </a:t>
            </a:r>
            <a:r>
              <a:rPr lang="en-US" baseline="0" dirty="0" err="1" smtClean="0"/>
              <a:t>oss</a:t>
            </a:r>
            <a:r>
              <a:rPr lang="en-US" baseline="0" dirty="0" smtClean="0"/>
              <a:t> </a:t>
            </a:r>
            <a:r>
              <a:rPr lang="en-US" baseline="0" dirty="0" err="1" smtClean="0"/>
              <a:t>nye</a:t>
            </a:r>
            <a:r>
              <a:rPr lang="en-US" baseline="0" dirty="0" smtClean="0"/>
              <a:t> </a:t>
            </a:r>
            <a:r>
              <a:rPr lang="en-US" baseline="0" dirty="0" err="1" smtClean="0"/>
              <a:t>om</a:t>
            </a:r>
            <a:r>
              <a:rPr lang="en-US" baseline="0" dirty="0" smtClean="0"/>
              <a:t> vi </a:t>
            </a:r>
            <a:r>
              <a:rPr lang="en-US" baseline="0" dirty="0" err="1" smtClean="0"/>
              <a:t>finner</a:t>
            </a:r>
            <a:r>
              <a:rPr lang="en-US" baseline="0" dirty="0" smtClean="0"/>
              <a:t> </a:t>
            </a:r>
            <a:r>
              <a:rPr lang="en-US" baseline="0" dirty="0" err="1" smtClean="0"/>
              <a:t>måter</a:t>
            </a:r>
            <a:r>
              <a:rPr lang="en-US" baseline="0" dirty="0" smtClean="0"/>
              <a:t> </a:t>
            </a:r>
            <a:r>
              <a:rPr lang="en-US" baseline="0" dirty="0" err="1" smtClean="0"/>
              <a:t>å</a:t>
            </a:r>
            <a:r>
              <a:rPr lang="en-US" baseline="0" dirty="0" smtClean="0"/>
              <a:t> </a:t>
            </a:r>
            <a:r>
              <a:rPr lang="en-US" baseline="0" dirty="0" err="1" smtClean="0"/>
              <a:t>legge</a:t>
            </a:r>
            <a:r>
              <a:rPr lang="en-US" baseline="0" dirty="0" smtClean="0"/>
              <a:t> </a:t>
            </a:r>
            <a:r>
              <a:rPr lang="en-US" baseline="0" dirty="0" err="1" smtClean="0"/>
              <a:t>til</a:t>
            </a:r>
            <a:r>
              <a:rPr lang="en-US" baseline="0" dirty="0" smtClean="0"/>
              <a:t> </a:t>
            </a:r>
            <a:r>
              <a:rPr lang="en-US" baseline="0" dirty="0" err="1" smtClean="0"/>
              <a:t>grønnsaker</a:t>
            </a:r>
            <a:r>
              <a:rPr lang="en-US" baseline="0" dirty="0" smtClean="0"/>
              <a:t>. (Å </a:t>
            </a:r>
            <a:r>
              <a:rPr lang="en-US" baseline="0" dirty="0" err="1" smtClean="0"/>
              <a:t>skrive</a:t>
            </a:r>
            <a:r>
              <a:rPr lang="en-US" baseline="0" dirty="0" smtClean="0"/>
              <a:t> </a:t>
            </a:r>
            <a:r>
              <a:rPr lang="en-US" baseline="0" dirty="0" err="1" smtClean="0"/>
              <a:t>handeliste</a:t>
            </a:r>
            <a:r>
              <a:rPr lang="en-US" baseline="0" dirty="0" smtClean="0"/>
              <a:t> </a:t>
            </a:r>
            <a:r>
              <a:rPr lang="en-US" baseline="0" dirty="0" err="1" smtClean="0"/>
              <a:t>er</a:t>
            </a:r>
            <a:r>
              <a:rPr lang="en-US" baseline="0" dirty="0" smtClean="0"/>
              <a:t> </a:t>
            </a:r>
            <a:r>
              <a:rPr lang="en-US" baseline="0" dirty="0" err="1" smtClean="0"/>
              <a:t>også</a:t>
            </a:r>
            <a:r>
              <a:rPr lang="en-US" baseline="0" dirty="0" smtClean="0"/>
              <a:t> en </a:t>
            </a:r>
            <a:r>
              <a:rPr lang="en-US" baseline="0" dirty="0" err="1" smtClean="0"/>
              <a:t>måte</a:t>
            </a:r>
            <a:r>
              <a:rPr lang="en-US" baseline="0" dirty="0" smtClean="0"/>
              <a:t> </a:t>
            </a:r>
            <a:r>
              <a:rPr lang="en-US" baseline="0" dirty="0" err="1" smtClean="0"/>
              <a:t>å</a:t>
            </a:r>
            <a:r>
              <a:rPr lang="en-US" baseline="0" dirty="0" smtClean="0"/>
              <a:t> </a:t>
            </a:r>
            <a:r>
              <a:rPr lang="en-US" baseline="0" dirty="0" err="1" smtClean="0"/>
              <a:t>sikre</a:t>
            </a:r>
            <a:r>
              <a:rPr lang="en-US" baseline="0" dirty="0" smtClean="0"/>
              <a:t> at </a:t>
            </a:r>
            <a:r>
              <a:rPr lang="en-US" baseline="0" dirty="0" err="1" smtClean="0"/>
              <a:t>det</a:t>
            </a:r>
            <a:r>
              <a:rPr lang="en-US" baseline="0" dirty="0" smtClean="0"/>
              <a:t> </a:t>
            </a:r>
            <a:r>
              <a:rPr lang="en-US" baseline="0" dirty="0" err="1" smtClean="0"/>
              <a:t>blir</a:t>
            </a:r>
            <a:r>
              <a:rPr lang="en-US" baseline="0" dirty="0" smtClean="0"/>
              <a:t> </a:t>
            </a:r>
            <a:r>
              <a:rPr lang="en-US" baseline="0" dirty="0" err="1" smtClean="0"/>
              <a:t>kjøpt</a:t>
            </a:r>
            <a:r>
              <a:rPr lang="en-US" baseline="0" dirty="0" smtClean="0"/>
              <a:t> inn </a:t>
            </a:r>
            <a:r>
              <a:rPr lang="en-US" baseline="0" dirty="0" err="1" smtClean="0"/>
              <a:t>grønnsaker</a:t>
            </a:r>
            <a:r>
              <a:rPr lang="en-US" baseline="0" dirty="0" smtClean="0"/>
              <a:t>  - </a:t>
            </a:r>
            <a:r>
              <a:rPr lang="en-US" baseline="0" dirty="0" err="1" smtClean="0"/>
              <a:t>både</a:t>
            </a:r>
            <a:r>
              <a:rPr lang="en-US" baseline="0" dirty="0" smtClean="0"/>
              <a:t> de </a:t>
            </a:r>
            <a:r>
              <a:rPr lang="en-US" baseline="0" dirty="0" err="1" smtClean="0"/>
              <a:t>vanlige</a:t>
            </a:r>
            <a:r>
              <a:rPr lang="en-US" baseline="0" dirty="0" smtClean="0"/>
              <a:t> </a:t>
            </a:r>
            <a:r>
              <a:rPr lang="en-US" baseline="0" dirty="0" err="1" smtClean="0"/>
              <a:t>og</a:t>
            </a:r>
            <a:r>
              <a:rPr lang="en-US" baseline="0" dirty="0" smtClean="0"/>
              <a:t> </a:t>
            </a:r>
            <a:r>
              <a:rPr lang="en-US" baseline="0" dirty="0" err="1" smtClean="0"/>
              <a:t>noen</a:t>
            </a:r>
            <a:r>
              <a:rPr lang="en-US" baseline="0" dirty="0" smtClean="0"/>
              <a:t> </a:t>
            </a:r>
            <a:r>
              <a:rPr lang="en-US" baseline="0" dirty="0" err="1" smtClean="0"/>
              <a:t>nye</a:t>
            </a:r>
            <a:r>
              <a:rPr lang="en-US" baseline="0" dirty="0" smtClean="0"/>
              <a:t>). </a:t>
            </a:r>
          </a:p>
          <a:p>
            <a:endParaRPr lang="en-US" baseline="0" dirty="0" smtClean="0"/>
          </a:p>
          <a:p>
            <a:r>
              <a:rPr lang="en-US" baseline="0" dirty="0" smtClean="0"/>
              <a:t>Post-it </a:t>
            </a:r>
            <a:r>
              <a:rPr lang="en-US" baseline="0" dirty="0" err="1" smtClean="0"/>
              <a:t>til</a:t>
            </a:r>
            <a:r>
              <a:rPr lang="en-US" baseline="0" dirty="0" smtClean="0"/>
              <a:t> </a:t>
            </a:r>
            <a:r>
              <a:rPr lang="en-US" baseline="0" dirty="0" err="1" smtClean="0"/>
              <a:t>å</a:t>
            </a:r>
            <a:r>
              <a:rPr lang="en-US" baseline="0" dirty="0" smtClean="0"/>
              <a:t> </a:t>
            </a:r>
            <a:r>
              <a:rPr lang="en-US" baseline="0" dirty="0" err="1" smtClean="0"/>
              <a:t>skrive</a:t>
            </a:r>
            <a:r>
              <a:rPr lang="en-US" baseline="0" dirty="0" smtClean="0"/>
              <a:t> </a:t>
            </a:r>
            <a:r>
              <a:rPr lang="en-US" baseline="0" dirty="0" err="1" smtClean="0"/>
              <a:t>handlelister/huskelapper</a:t>
            </a:r>
            <a:r>
              <a:rPr lang="en-US" baseline="0" dirty="0" smtClean="0"/>
              <a:t> (Husk </a:t>
            </a:r>
            <a:r>
              <a:rPr lang="en-US" baseline="0" dirty="0" err="1" smtClean="0"/>
              <a:t>grønnsaker</a:t>
            </a:r>
            <a:r>
              <a:rPr lang="en-US" baseline="0" dirty="0" smtClean="0"/>
              <a:t> </a:t>
            </a:r>
            <a:r>
              <a:rPr lang="en-US" baseline="0" dirty="0" err="1" smtClean="0"/>
              <a:t>i</a:t>
            </a:r>
            <a:r>
              <a:rPr lang="en-US" baseline="0" dirty="0" smtClean="0"/>
              <a:t> </a:t>
            </a:r>
            <a:r>
              <a:rPr lang="en-US" baseline="0" dirty="0" err="1" smtClean="0"/>
              <a:t>matpakken</a:t>
            </a:r>
            <a:r>
              <a:rPr lang="en-US" baseline="0" dirty="0" smtClean="0"/>
              <a:t>!)</a:t>
            </a:r>
          </a:p>
          <a:p>
            <a:endParaRPr lang="en-US" baseline="0" dirty="0" smtClean="0"/>
          </a:p>
          <a:p>
            <a:r>
              <a:rPr lang="en-US" baseline="0" dirty="0" smtClean="0"/>
              <a:t>Mons </a:t>
            </a:r>
            <a:r>
              <a:rPr lang="en-US" baseline="0" dirty="0" err="1" smtClean="0"/>
              <a:t>og</a:t>
            </a:r>
            <a:r>
              <a:rPr lang="en-US" baseline="0" dirty="0" smtClean="0"/>
              <a:t> Mona for </a:t>
            </a:r>
            <a:r>
              <a:rPr lang="en-US" baseline="0" dirty="0" err="1" smtClean="0"/>
              <a:t>å</a:t>
            </a:r>
            <a:r>
              <a:rPr lang="en-US" baseline="0" dirty="0" smtClean="0"/>
              <a:t> </a:t>
            </a:r>
            <a:r>
              <a:rPr lang="en-US" baseline="0" dirty="0" err="1" smtClean="0"/>
              <a:t>snakke</a:t>
            </a:r>
            <a:r>
              <a:rPr lang="en-US" baseline="0" dirty="0" smtClean="0"/>
              <a:t> med </a:t>
            </a:r>
            <a:r>
              <a:rPr lang="en-US" baseline="0" dirty="0" err="1" smtClean="0"/>
              <a:t>barnet</a:t>
            </a:r>
            <a:r>
              <a:rPr lang="en-US" baseline="0" dirty="0" smtClean="0"/>
              <a:t> </a:t>
            </a:r>
            <a:r>
              <a:rPr lang="en-US" baseline="0" dirty="0" err="1" smtClean="0"/>
              <a:t>om</a:t>
            </a:r>
            <a:r>
              <a:rPr lang="en-US" baseline="0" dirty="0" smtClean="0"/>
              <a:t> </a:t>
            </a:r>
            <a:r>
              <a:rPr lang="en-US" baseline="0" dirty="0" err="1" smtClean="0"/>
              <a:t>grønnsaker</a:t>
            </a:r>
            <a:r>
              <a:rPr lang="en-US" baseline="0" dirty="0" smtClean="0"/>
              <a:t> </a:t>
            </a:r>
            <a:r>
              <a:rPr lang="en-US" baseline="0" dirty="0" err="1" smtClean="0"/>
              <a:t>utenom</a:t>
            </a:r>
            <a:r>
              <a:rPr lang="en-US" baseline="0" dirty="0" smtClean="0"/>
              <a:t> </a:t>
            </a:r>
            <a:r>
              <a:rPr lang="en-US" baseline="0" dirty="0" err="1" smtClean="0"/>
              <a:t>måltidet</a:t>
            </a:r>
            <a:r>
              <a:rPr lang="en-US" baseline="0" dirty="0" smtClean="0"/>
              <a:t>. </a:t>
            </a:r>
            <a:r>
              <a:rPr lang="en-US" baseline="0" dirty="0" err="1" smtClean="0"/>
              <a:t>Snakk</a:t>
            </a:r>
            <a:r>
              <a:rPr lang="en-US" baseline="0" dirty="0" smtClean="0"/>
              <a:t> med </a:t>
            </a:r>
            <a:r>
              <a:rPr lang="en-US" baseline="0" dirty="0" err="1" smtClean="0"/>
              <a:t>barnet</a:t>
            </a:r>
            <a:r>
              <a:rPr lang="en-US" baseline="0" dirty="0" smtClean="0"/>
              <a:t> </a:t>
            </a:r>
            <a:r>
              <a:rPr lang="en-US" baseline="0" dirty="0" err="1" smtClean="0"/>
              <a:t>om</a:t>
            </a:r>
            <a:r>
              <a:rPr lang="en-US" baseline="0" dirty="0" smtClean="0"/>
              <a:t> </a:t>
            </a:r>
            <a:r>
              <a:rPr lang="en-US" baseline="0" dirty="0" err="1" smtClean="0"/>
              <a:t>hvilke</a:t>
            </a:r>
            <a:r>
              <a:rPr lang="en-US" baseline="0" dirty="0" smtClean="0"/>
              <a:t> </a:t>
            </a:r>
            <a:r>
              <a:rPr lang="en-US" baseline="0" dirty="0" err="1" smtClean="0"/>
              <a:t>grønnsaker</a:t>
            </a:r>
            <a:r>
              <a:rPr lang="en-US" baseline="0" dirty="0" smtClean="0"/>
              <a:t> </a:t>
            </a:r>
            <a:r>
              <a:rPr lang="en-US" baseline="0" dirty="0" err="1" smtClean="0"/>
              <a:t>han/hun</a:t>
            </a:r>
            <a:r>
              <a:rPr lang="en-US" baseline="0" dirty="0" smtClean="0"/>
              <a:t> liker, </a:t>
            </a:r>
            <a:r>
              <a:rPr lang="en-US" baseline="0" dirty="0" err="1" smtClean="0"/>
              <a:t>og</a:t>
            </a:r>
            <a:r>
              <a:rPr lang="en-US" baseline="0" dirty="0" smtClean="0"/>
              <a:t> </a:t>
            </a:r>
            <a:r>
              <a:rPr lang="en-US" baseline="0" dirty="0" err="1" smtClean="0"/>
              <a:t>gå</a:t>
            </a:r>
            <a:r>
              <a:rPr lang="en-US" baseline="0" dirty="0" smtClean="0"/>
              <a:t> i </a:t>
            </a:r>
            <a:r>
              <a:rPr lang="en-US" baseline="0" dirty="0" err="1" smtClean="0"/>
              <a:t>butikken</a:t>
            </a:r>
            <a:r>
              <a:rPr lang="en-US" baseline="0" dirty="0" smtClean="0"/>
              <a:t> </a:t>
            </a:r>
            <a:r>
              <a:rPr lang="en-US" baseline="0" dirty="0" err="1" smtClean="0"/>
              <a:t>og</a:t>
            </a:r>
            <a:r>
              <a:rPr lang="en-US" baseline="0" dirty="0" smtClean="0"/>
              <a:t> </a:t>
            </a:r>
            <a:r>
              <a:rPr lang="en-US" baseline="0" dirty="0" err="1" smtClean="0"/>
              <a:t>finn</a:t>
            </a:r>
            <a:r>
              <a:rPr lang="en-US" baseline="0" dirty="0" smtClean="0"/>
              <a:t> de.</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AF3A6DA9-37A4-48EA-AC92-3A68748B01B1}" type="slidenum">
              <a:rPr lang="nb-NO" smtClean="0"/>
              <a:pPr/>
              <a:t>14</a:t>
            </a:fld>
            <a:endParaRPr lang="nb-NO"/>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i="1" dirty="0" err="1" smtClean="0">
                <a:solidFill>
                  <a:srgbClr val="FF0000"/>
                </a:solidFill>
              </a:rPr>
              <a:t>Bruk</a:t>
            </a:r>
            <a:r>
              <a:rPr lang="en-US" i="1" dirty="0" smtClean="0">
                <a:solidFill>
                  <a:srgbClr val="FF0000"/>
                </a:solidFill>
              </a:rPr>
              <a:t> </a:t>
            </a:r>
            <a:r>
              <a:rPr lang="en-US" i="1" dirty="0" err="1" smtClean="0">
                <a:solidFill>
                  <a:srgbClr val="FF0000"/>
                </a:solidFill>
              </a:rPr>
              <a:t>litt</a:t>
            </a:r>
            <a:r>
              <a:rPr lang="en-US" i="1" dirty="0" smtClean="0">
                <a:solidFill>
                  <a:srgbClr val="FF0000"/>
                </a:solidFill>
              </a:rPr>
              <a:t> </a:t>
            </a:r>
            <a:r>
              <a:rPr lang="en-US" i="1" dirty="0" err="1" smtClean="0">
                <a:solidFill>
                  <a:srgbClr val="FF0000"/>
                </a:solidFill>
              </a:rPr>
              <a:t>tid</a:t>
            </a:r>
            <a:r>
              <a:rPr lang="en-US" i="1" dirty="0" smtClean="0">
                <a:solidFill>
                  <a:srgbClr val="FF0000"/>
                </a:solidFill>
              </a:rPr>
              <a:t> </a:t>
            </a:r>
            <a:r>
              <a:rPr lang="en-US" i="1" dirty="0" err="1" smtClean="0">
                <a:solidFill>
                  <a:srgbClr val="FF0000"/>
                </a:solidFill>
              </a:rPr>
              <a:t>på</a:t>
            </a:r>
            <a:r>
              <a:rPr lang="en-US" i="1" dirty="0" smtClean="0">
                <a:solidFill>
                  <a:srgbClr val="FF0000"/>
                </a:solidFill>
              </a:rPr>
              <a:t> </a:t>
            </a:r>
            <a:r>
              <a:rPr lang="en-US" i="1" dirty="0" err="1" smtClean="0">
                <a:solidFill>
                  <a:srgbClr val="FF0000"/>
                </a:solidFill>
              </a:rPr>
              <a:t>diskusjon</a:t>
            </a:r>
            <a:r>
              <a:rPr lang="en-US" i="1" dirty="0" smtClean="0">
                <a:solidFill>
                  <a:srgbClr val="FF0000"/>
                </a:solidFill>
              </a:rPr>
              <a:t> </a:t>
            </a:r>
            <a:r>
              <a:rPr lang="en-US" i="1" dirty="0" err="1" smtClean="0">
                <a:solidFill>
                  <a:srgbClr val="FF0000"/>
                </a:solidFill>
              </a:rPr>
              <a:t>til</a:t>
            </a:r>
            <a:r>
              <a:rPr lang="en-US" i="1" dirty="0" smtClean="0">
                <a:solidFill>
                  <a:srgbClr val="FF0000"/>
                </a:solidFill>
              </a:rPr>
              <a:t> </a:t>
            </a:r>
            <a:r>
              <a:rPr lang="en-US" i="1" dirty="0" err="1" smtClean="0">
                <a:solidFill>
                  <a:srgbClr val="FF0000"/>
                </a:solidFill>
              </a:rPr>
              <a:t>slutt</a:t>
            </a:r>
            <a:r>
              <a:rPr lang="en-US" i="1" dirty="0" smtClean="0">
                <a:solidFill>
                  <a:srgbClr val="FF0000"/>
                </a:solidFill>
              </a:rPr>
              <a:t> for </a:t>
            </a:r>
            <a:r>
              <a:rPr lang="en-US" i="1" dirty="0" err="1" smtClean="0">
                <a:solidFill>
                  <a:srgbClr val="FF0000"/>
                </a:solidFill>
              </a:rPr>
              <a:t>å</a:t>
            </a:r>
            <a:r>
              <a:rPr lang="en-US" i="1" dirty="0" smtClean="0">
                <a:solidFill>
                  <a:srgbClr val="FF0000"/>
                </a:solidFill>
              </a:rPr>
              <a:t> vise </a:t>
            </a:r>
            <a:r>
              <a:rPr lang="en-US" i="1" dirty="0" err="1" smtClean="0">
                <a:solidFill>
                  <a:srgbClr val="FF0000"/>
                </a:solidFill>
              </a:rPr>
              <a:t>hva</a:t>
            </a:r>
            <a:r>
              <a:rPr lang="en-US" i="1" dirty="0" smtClean="0">
                <a:solidFill>
                  <a:srgbClr val="FF0000"/>
                </a:solidFill>
              </a:rPr>
              <a:t> </a:t>
            </a:r>
            <a:r>
              <a:rPr lang="en-US" i="1" dirty="0" err="1" smtClean="0">
                <a:solidFill>
                  <a:srgbClr val="FF0000"/>
                </a:solidFill>
              </a:rPr>
              <a:t>dere</a:t>
            </a:r>
            <a:r>
              <a:rPr lang="en-US" i="1" dirty="0" smtClean="0">
                <a:solidFill>
                  <a:srgbClr val="FF0000"/>
                </a:solidFill>
              </a:rPr>
              <a:t> </a:t>
            </a:r>
            <a:r>
              <a:rPr lang="en-US" i="1" dirty="0" err="1" smtClean="0">
                <a:solidFill>
                  <a:srgbClr val="FF0000"/>
                </a:solidFill>
              </a:rPr>
              <a:t>planlegger</a:t>
            </a:r>
            <a:r>
              <a:rPr lang="en-US" i="1" dirty="0" smtClean="0">
                <a:solidFill>
                  <a:srgbClr val="FF0000"/>
                </a:solidFill>
              </a:rPr>
              <a:t> </a:t>
            </a:r>
            <a:r>
              <a:rPr lang="en-US" i="1" dirty="0" err="1" smtClean="0">
                <a:solidFill>
                  <a:srgbClr val="FF0000"/>
                </a:solidFill>
              </a:rPr>
              <a:t>og</a:t>
            </a:r>
            <a:r>
              <a:rPr lang="en-US" i="1" dirty="0" smtClean="0">
                <a:solidFill>
                  <a:srgbClr val="FF0000"/>
                </a:solidFill>
              </a:rPr>
              <a:t> la </a:t>
            </a:r>
            <a:r>
              <a:rPr lang="en-US" i="1" dirty="0" err="1" smtClean="0">
                <a:solidFill>
                  <a:srgbClr val="FF0000"/>
                </a:solidFill>
              </a:rPr>
              <a:t>foreldrene</a:t>
            </a:r>
            <a:r>
              <a:rPr lang="en-US" i="1" dirty="0" smtClean="0">
                <a:solidFill>
                  <a:srgbClr val="FF0000"/>
                </a:solidFill>
              </a:rPr>
              <a:t> </a:t>
            </a:r>
            <a:r>
              <a:rPr lang="en-US" i="1" dirty="0" err="1" smtClean="0">
                <a:solidFill>
                  <a:srgbClr val="FF0000"/>
                </a:solidFill>
              </a:rPr>
              <a:t>finne</a:t>
            </a:r>
            <a:r>
              <a:rPr lang="en-US" i="1" dirty="0" smtClean="0">
                <a:solidFill>
                  <a:srgbClr val="FF0000"/>
                </a:solidFill>
              </a:rPr>
              <a:t> </a:t>
            </a:r>
            <a:r>
              <a:rPr lang="en-US" i="1" dirty="0" err="1" smtClean="0">
                <a:solidFill>
                  <a:srgbClr val="FF0000"/>
                </a:solidFill>
              </a:rPr>
              <a:t>ut</a:t>
            </a:r>
            <a:r>
              <a:rPr lang="en-US" i="1" dirty="0" smtClean="0">
                <a:solidFill>
                  <a:srgbClr val="FF0000"/>
                </a:solidFill>
              </a:rPr>
              <a:t> </a:t>
            </a:r>
            <a:r>
              <a:rPr lang="en-US" i="1" dirty="0" err="1" smtClean="0">
                <a:solidFill>
                  <a:srgbClr val="FF0000"/>
                </a:solidFill>
              </a:rPr>
              <a:t>hva</a:t>
            </a:r>
            <a:r>
              <a:rPr lang="en-US" i="1" dirty="0" smtClean="0">
                <a:solidFill>
                  <a:srgbClr val="FF0000"/>
                </a:solidFill>
              </a:rPr>
              <a:t> de </a:t>
            </a:r>
            <a:r>
              <a:rPr lang="en-US" i="1" dirty="0" err="1" smtClean="0">
                <a:solidFill>
                  <a:srgbClr val="FF0000"/>
                </a:solidFill>
              </a:rPr>
              <a:t>må</a:t>
            </a:r>
            <a:r>
              <a:rPr lang="en-US" i="1" dirty="0" smtClean="0">
                <a:solidFill>
                  <a:srgbClr val="FF0000"/>
                </a:solidFill>
              </a:rPr>
              <a:t> </a:t>
            </a:r>
            <a:r>
              <a:rPr lang="en-US" i="1" dirty="0" err="1" smtClean="0">
                <a:solidFill>
                  <a:srgbClr val="FF0000"/>
                </a:solidFill>
              </a:rPr>
              <a:t>jobbe</a:t>
            </a:r>
            <a:r>
              <a:rPr lang="en-US" i="1" dirty="0" smtClean="0">
                <a:solidFill>
                  <a:srgbClr val="FF0000"/>
                </a:solidFill>
              </a:rPr>
              <a:t> med/dele</a:t>
            </a:r>
            <a:r>
              <a:rPr lang="en-US" i="1" baseline="0" dirty="0" smtClean="0">
                <a:solidFill>
                  <a:srgbClr val="FF0000"/>
                </a:solidFill>
              </a:rPr>
              <a:t> sine </a:t>
            </a:r>
            <a:r>
              <a:rPr lang="en-US" i="1" baseline="0" dirty="0" err="1" smtClean="0">
                <a:solidFill>
                  <a:srgbClr val="FF0000"/>
                </a:solidFill>
              </a:rPr>
              <a:t>gode</a:t>
            </a:r>
            <a:r>
              <a:rPr lang="en-US" i="1" baseline="0" dirty="0" smtClean="0">
                <a:solidFill>
                  <a:srgbClr val="FF0000"/>
                </a:solidFill>
              </a:rPr>
              <a:t> </a:t>
            </a:r>
            <a:r>
              <a:rPr lang="en-US" i="1" baseline="0" dirty="0" err="1" smtClean="0">
                <a:solidFill>
                  <a:srgbClr val="FF0000"/>
                </a:solidFill>
              </a:rPr>
              <a:t>eksempler</a:t>
            </a:r>
            <a:r>
              <a:rPr lang="en-US" i="1" baseline="0" dirty="0" smtClean="0">
                <a:solidFill>
                  <a:srgbClr val="FF0000"/>
                </a:solidFill>
              </a:rPr>
              <a:t> </a:t>
            </a:r>
            <a:r>
              <a:rPr lang="en-US" i="1" baseline="0" dirty="0" err="1" smtClean="0">
                <a:solidFill>
                  <a:srgbClr val="FF0000"/>
                </a:solidFill>
              </a:rPr>
              <a:t>eller</a:t>
            </a:r>
            <a:r>
              <a:rPr lang="en-US" i="1" baseline="0" dirty="0" smtClean="0">
                <a:solidFill>
                  <a:srgbClr val="FF0000"/>
                </a:solidFill>
              </a:rPr>
              <a:t> </a:t>
            </a:r>
            <a:r>
              <a:rPr lang="en-US" i="1" baseline="0" dirty="0" err="1" smtClean="0">
                <a:solidFill>
                  <a:srgbClr val="FF0000"/>
                </a:solidFill>
              </a:rPr>
              <a:t>frustrasjoner</a:t>
            </a:r>
            <a:r>
              <a:rPr lang="en-US" i="1" baseline="0" dirty="0" smtClean="0">
                <a:solidFill>
                  <a:srgbClr val="FF0000"/>
                </a:solidFill>
              </a:rPr>
              <a:t>. </a:t>
            </a:r>
            <a:endParaRPr lang="en-US" i="1" dirty="0">
              <a:solidFill>
                <a:srgbClr val="FF0000"/>
              </a:solidFill>
            </a:endParaRPr>
          </a:p>
        </p:txBody>
      </p:sp>
      <p:sp>
        <p:nvSpPr>
          <p:cNvPr id="4" name="Slide Number Placeholder 3"/>
          <p:cNvSpPr>
            <a:spLocks noGrp="1"/>
          </p:cNvSpPr>
          <p:nvPr>
            <p:ph type="sldNum" sz="quarter" idx="10"/>
          </p:nvPr>
        </p:nvSpPr>
        <p:spPr/>
        <p:txBody>
          <a:bodyPr/>
          <a:lstStyle/>
          <a:p>
            <a:fld id="{AF3A6DA9-37A4-48EA-AC92-3A68748B01B1}" type="slidenum">
              <a:rPr lang="nb-NO" smtClean="0"/>
              <a:pPr/>
              <a:t>15</a:t>
            </a:fld>
            <a:endParaRPr lang="nb-NO"/>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F3A6DA9-37A4-48EA-AC92-3A68748B01B1}" type="slidenum">
              <a:rPr lang="nb-NO" smtClean="0"/>
              <a:pPr/>
              <a:t>16</a:t>
            </a:fld>
            <a:endParaRPr lang="nb-NO"/>
          </a:p>
        </p:txBody>
      </p:sp>
    </p:spTree>
    <p:extLst>
      <p:ext uri="{BB962C8B-B14F-4D97-AF65-F5344CB8AC3E}">
        <p14:creationId xmlns:p14="http://schemas.microsoft.com/office/powerpoint/2010/main" val="15760105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F3A6DA9-37A4-48EA-AC92-3A68748B01B1}" type="slidenum">
              <a:rPr lang="nb-NO" smtClean="0"/>
              <a:pPr/>
              <a:t>17</a:t>
            </a:fld>
            <a:endParaRPr lang="nb-NO"/>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F3A6DA9-37A4-48EA-AC92-3A68748B01B1}" type="slidenum">
              <a:rPr lang="nb-NO" smtClean="0"/>
              <a:pPr/>
              <a:t>18</a:t>
            </a:fld>
            <a:endParaRPr lang="nb-NO"/>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Når</a:t>
            </a:r>
            <a:r>
              <a:rPr lang="en-US" dirty="0" smtClean="0"/>
              <a:t> </a:t>
            </a:r>
            <a:r>
              <a:rPr lang="en-US" dirty="0" err="1" smtClean="0"/>
              <a:t>det</a:t>
            </a:r>
            <a:r>
              <a:rPr lang="en-US" dirty="0" smtClean="0"/>
              <a:t> </a:t>
            </a:r>
            <a:r>
              <a:rPr lang="en-US" dirty="0" err="1" smtClean="0"/>
              <a:t>gjelder</a:t>
            </a:r>
            <a:r>
              <a:rPr lang="en-US" dirty="0" smtClean="0"/>
              <a:t> </a:t>
            </a:r>
            <a:r>
              <a:rPr lang="en-US" dirty="0" err="1" smtClean="0"/>
              <a:t>tilbudet</a:t>
            </a:r>
            <a:r>
              <a:rPr lang="en-US" dirty="0" smtClean="0"/>
              <a:t> </a:t>
            </a:r>
            <a:r>
              <a:rPr lang="en-US" dirty="0" err="1" smtClean="0"/>
              <a:t>så</a:t>
            </a:r>
            <a:r>
              <a:rPr lang="en-US" dirty="0" smtClean="0"/>
              <a:t> husk at </a:t>
            </a:r>
            <a:r>
              <a:rPr lang="en-US" dirty="0" err="1" smtClean="0"/>
              <a:t>også</a:t>
            </a:r>
            <a:r>
              <a:rPr lang="en-US" dirty="0" smtClean="0"/>
              <a:t> </a:t>
            </a:r>
            <a:r>
              <a:rPr lang="en-US" dirty="0" err="1" smtClean="0"/>
              <a:t>tilberedningsmåte</a:t>
            </a:r>
            <a:r>
              <a:rPr lang="en-US" dirty="0" smtClean="0"/>
              <a:t> </a:t>
            </a:r>
            <a:r>
              <a:rPr lang="en-US" dirty="0" err="1" smtClean="0"/>
              <a:t>er</a:t>
            </a:r>
            <a:r>
              <a:rPr lang="en-US" dirty="0" smtClean="0"/>
              <a:t> en </a:t>
            </a:r>
            <a:r>
              <a:rPr lang="en-US" dirty="0" err="1" smtClean="0"/>
              <a:t>måte</a:t>
            </a:r>
            <a:r>
              <a:rPr lang="en-US" dirty="0" smtClean="0"/>
              <a:t> </a:t>
            </a:r>
            <a:r>
              <a:rPr lang="en-US" dirty="0" err="1" smtClean="0"/>
              <a:t>å</a:t>
            </a:r>
            <a:r>
              <a:rPr lang="en-US" dirty="0" smtClean="0"/>
              <a:t> </a:t>
            </a:r>
            <a:r>
              <a:rPr lang="en-US" dirty="0" err="1" smtClean="0"/>
              <a:t>variere</a:t>
            </a:r>
            <a:r>
              <a:rPr lang="en-US" dirty="0" smtClean="0"/>
              <a:t> </a:t>
            </a:r>
            <a:r>
              <a:rPr lang="en-US" dirty="0" err="1" smtClean="0"/>
              <a:t>grønnsakene</a:t>
            </a:r>
            <a:r>
              <a:rPr lang="en-US" baseline="0" dirty="0" smtClean="0"/>
              <a:t> </a:t>
            </a:r>
            <a:r>
              <a:rPr lang="en-US" baseline="0" dirty="0" err="1" smtClean="0"/>
              <a:t>på</a:t>
            </a:r>
            <a:r>
              <a:rPr lang="en-US" baseline="0" dirty="0" smtClean="0"/>
              <a:t>.</a:t>
            </a:r>
          </a:p>
          <a:p>
            <a:endParaRPr lang="en-US" baseline="0" dirty="0" smtClean="0"/>
          </a:p>
          <a:p>
            <a:r>
              <a:rPr lang="en-US" baseline="0" dirty="0" smtClean="0"/>
              <a:t>Barn liker best de </a:t>
            </a:r>
            <a:r>
              <a:rPr lang="en-US" baseline="0" dirty="0" err="1" smtClean="0"/>
              <a:t>rå</a:t>
            </a:r>
            <a:r>
              <a:rPr lang="en-US" baseline="0" dirty="0" smtClean="0"/>
              <a:t>, men </a:t>
            </a:r>
            <a:r>
              <a:rPr lang="en-US" baseline="0" dirty="0" err="1" smtClean="0"/>
              <a:t>noen</a:t>
            </a:r>
            <a:r>
              <a:rPr lang="en-US" baseline="0" dirty="0" smtClean="0"/>
              <a:t> </a:t>
            </a:r>
            <a:r>
              <a:rPr lang="en-US" baseline="0" dirty="0" err="1" smtClean="0"/>
              <a:t>blir</a:t>
            </a:r>
            <a:r>
              <a:rPr lang="en-US" baseline="0" dirty="0" smtClean="0"/>
              <a:t> </a:t>
            </a:r>
            <a:r>
              <a:rPr lang="en-US" baseline="0" dirty="0" err="1" smtClean="0"/>
              <a:t>også</a:t>
            </a:r>
            <a:r>
              <a:rPr lang="en-US" baseline="0" dirty="0" smtClean="0"/>
              <a:t> </a:t>
            </a:r>
            <a:r>
              <a:rPr lang="en-US" baseline="0" dirty="0" err="1" smtClean="0"/>
              <a:t>mer</a:t>
            </a:r>
            <a:r>
              <a:rPr lang="en-US" baseline="0" dirty="0" smtClean="0"/>
              <a:t> </a:t>
            </a:r>
            <a:r>
              <a:rPr lang="en-US" baseline="0" dirty="0" err="1" smtClean="0"/>
              <a:t>lette</a:t>
            </a:r>
            <a:r>
              <a:rPr lang="en-US" baseline="0" dirty="0" smtClean="0"/>
              <a:t> </a:t>
            </a:r>
            <a:r>
              <a:rPr lang="en-US" baseline="0" dirty="0" err="1" smtClean="0"/>
              <a:t>å</a:t>
            </a:r>
            <a:r>
              <a:rPr lang="en-US" baseline="0" dirty="0" smtClean="0"/>
              <a:t> like </a:t>
            </a:r>
            <a:r>
              <a:rPr lang="en-US" baseline="0" dirty="0" err="1" smtClean="0"/>
              <a:t>kokt</a:t>
            </a:r>
            <a:r>
              <a:rPr lang="en-US" baseline="0" dirty="0" smtClean="0"/>
              <a:t> – </a:t>
            </a:r>
            <a:r>
              <a:rPr lang="en-US" baseline="0" dirty="0" err="1" smtClean="0"/>
              <a:t>f.eks</a:t>
            </a:r>
            <a:r>
              <a:rPr lang="en-US" baseline="0" dirty="0" smtClean="0"/>
              <a:t>. </a:t>
            </a:r>
            <a:r>
              <a:rPr lang="en-US" baseline="0" dirty="0" err="1" smtClean="0"/>
              <a:t>kålgrønnsaker</a:t>
            </a:r>
            <a:endParaRPr lang="en-US" baseline="0" dirty="0" smtClean="0"/>
          </a:p>
          <a:p>
            <a:endParaRPr lang="en-US" baseline="0" dirty="0" smtClean="0"/>
          </a:p>
          <a:p>
            <a:r>
              <a:rPr lang="en-US" baseline="0" dirty="0" err="1" smtClean="0"/>
              <a:t>Jeg</a:t>
            </a:r>
            <a:r>
              <a:rPr lang="en-US" baseline="0" dirty="0" smtClean="0"/>
              <a:t> </a:t>
            </a:r>
            <a:r>
              <a:rPr lang="en-US" baseline="0" dirty="0" err="1" smtClean="0"/>
              <a:t>har</a:t>
            </a:r>
            <a:r>
              <a:rPr lang="en-US" baseline="0" dirty="0" smtClean="0"/>
              <a:t> </a:t>
            </a:r>
            <a:r>
              <a:rPr lang="en-US" baseline="0" dirty="0" err="1" smtClean="0"/>
              <a:t>også</a:t>
            </a:r>
            <a:r>
              <a:rPr lang="en-US" baseline="0" dirty="0" smtClean="0"/>
              <a:t> </a:t>
            </a:r>
            <a:r>
              <a:rPr lang="en-US" baseline="0" dirty="0" err="1" smtClean="0"/>
              <a:t>erfaring</a:t>
            </a:r>
            <a:r>
              <a:rPr lang="en-US" baseline="0" dirty="0" smtClean="0"/>
              <a:t> med at en </a:t>
            </a:r>
            <a:r>
              <a:rPr lang="en-US" baseline="0" dirty="0" err="1" smtClean="0"/>
              <a:t>pakistansk</a:t>
            </a:r>
            <a:r>
              <a:rPr lang="en-US" baseline="0" dirty="0" smtClean="0"/>
              <a:t> </a:t>
            </a:r>
            <a:r>
              <a:rPr lang="en-US" baseline="0" dirty="0" err="1" smtClean="0"/>
              <a:t>gutt</a:t>
            </a:r>
            <a:r>
              <a:rPr lang="en-US" baseline="0" dirty="0" smtClean="0"/>
              <a:t> </a:t>
            </a:r>
            <a:r>
              <a:rPr lang="en-US" baseline="0" dirty="0" err="1" smtClean="0"/>
              <a:t>i</a:t>
            </a:r>
            <a:r>
              <a:rPr lang="en-US" baseline="0" dirty="0" smtClean="0"/>
              <a:t> </a:t>
            </a:r>
            <a:r>
              <a:rPr lang="en-US" baseline="0" dirty="0" err="1" smtClean="0"/>
              <a:t>klassen</a:t>
            </a:r>
            <a:r>
              <a:rPr lang="en-US" baseline="0" dirty="0" smtClean="0"/>
              <a:t> </a:t>
            </a:r>
            <a:r>
              <a:rPr lang="en-US" baseline="0" dirty="0" err="1" smtClean="0"/>
              <a:t>til</a:t>
            </a:r>
            <a:r>
              <a:rPr lang="en-US" baseline="0" dirty="0" smtClean="0"/>
              <a:t> </a:t>
            </a:r>
            <a:r>
              <a:rPr lang="en-US" baseline="0" dirty="0" err="1" smtClean="0"/>
              <a:t>sønnen</a:t>
            </a:r>
            <a:r>
              <a:rPr lang="en-US" baseline="0" dirty="0" smtClean="0"/>
              <a:t> min </a:t>
            </a:r>
            <a:r>
              <a:rPr lang="en-US" baseline="0" dirty="0" err="1" smtClean="0"/>
              <a:t>brakk</a:t>
            </a:r>
            <a:r>
              <a:rPr lang="en-US" baseline="0" dirty="0" smtClean="0"/>
              <a:t> </a:t>
            </a:r>
            <a:r>
              <a:rPr lang="en-US" baseline="0" dirty="0" err="1" smtClean="0"/>
              <a:t>seg</a:t>
            </a:r>
            <a:r>
              <a:rPr lang="en-US" baseline="0" dirty="0" smtClean="0"/>
              <a:t> </a:t>
            </a:r>
            <a:r>
              <a:rPr lang="en-US" baseline="0" dirty="0" err="1" smtClean="0"/>
              <a:t>da</a:t>
            </a:r>
            <a:r>
              <a:rPr lang="en-US" baseline="0" dirty="0" smtClean="0"/>
              <a:t> </a:t>
            </a:r>
            <a:r>
              <a:rPr lang="en-US" baseline="0" dirty="0" err="1" smtClean="0"/>
              <a:t>jeg</a:t>
            </a:r>
            <a:r>
              <a:rPr lang="en-US" baseline="0" dirty="0" smtClean="0"/>
              <a:t> </a:t>
            </a:r>
            <a:r>
              <a:rPr lang="en-US" baseline="0" dirty="0" err="1" smtClean="0"/>
              <a:t>hadde</a:t>
            </a:r>
            <a:r>
              <a:rPr lang="en-US" baseline="0" dirty="0" smtClean="0"/>
              <a:t> </a:t>
            </a:r>
            <a:r>
              <a:rPr lang="en-US" baseline="0" dirty="0" err="1" smtClean="0"/>
              <a:t>prøvesmaking</a:t>
            </a:r>
            <a:r>
              <a:rPr lang="en-US" baseline="0" dirty="0" smtClean="0"/>
              <a:t> med </a:t>
            </a:r>
            <a:r>
              <a:rPr lang="en-US" baseline="0" dirty="0" err="1" smtClean="0"/>
              <a:t>rå</a:t>
            </a:r>
            <a:r>
              <a:rPr lang="en-US" baseline="0" dirty="0" smtClean="0"/>
              <a:t> </a:t>
            </a:r>
            <a:r>
              <a:rPr lang="en-US" baseline="0" dirty="0" err="1" smtClean="0"/>
              <a:t>blomkål</a:t>
            </a:r>
            <a:r>
              <a:rPr lang="en-US" baseline="0" dirty="0" smtClean="0"/>
              <a:t>, men </a:t>
            </a:r>
            <a:r>
              <a:rPr lang="en-US" baseline="0" dirty="0" err="1" smtClean="0"/>
              <a:t>kom</a:t>
            </a:r>
            <a:r>
              <a:rPr lang="en-US" baseline="0" dirty="0" smtClean="0"/>
              <a:t> </a:t>
            </a:r>
            <a:r>
              <a:rPr lang="en-US" baseline="0" dirty="0" err="1" smtClean="0"/>
              <a:t>og</a:t>
            </a:r>
            <a:r>
              <a:rPr lang="en-US" baseline="0" dirty="0" smtClean="0"/>
              <a:t> </a:t>
            </a:r>
            <a:r>
              <a:rPr lang="en-US" baseline="0" dirty="0" err="1" smtClean="0"/>
              <a:t>fortalte</a:t>
            </a:r>
            <a:r>
              <a:rPr lang="en-US" baseline="0" dirty="0" smtClean="0"/>
              <a:t> meg at </a:t>
            </a:r>
            <a:r>
              <a:rPr lang="en-US" baseline="0" dirty="0" err="1" smtClean="0"/>
              <a:t>han</a:t>
            </a:r>
            <a:r>
              <a:rPr lang="en-US" baseline="0" dirty="0" smtClean="0"/>
              <a:t> </a:t>
            </a:r>
            <a:r>
              <a:rPr lang="en-US" baseline="0" dirty="0" err="1" smtClean="0"/>
              <a:t>var</a:t>
            </a:r>
            <a:r>
              <a:rPr lang="en-US" baseline="0" dirty="0" smtClean="0"/>
              <a:t> </a:t>
            </a:r>
            <a:r>
              <a:rPr lang="en-US" baseline="0" dirty="0" err="1" smtClean="0"/>
              <a:t>veldig</a:t>
            </a:r>
            <a:r>
              <a:rPr lang="en-US" baseline="0" dirty="0" smtClean="0"/>
              <a:t> </a:t>
            </a:r>
            <a:r>
              <a:rPr lang="en-US" baseline="0" dirty="0" err="1" smtClean="0"/>
              <a:t>vant</a:t>
            </a:r>
            <a:r>
              <a:rPr lang="en-US" baseline="0" dirty="0" smtClean="0"/>
              <a:t> </a:t>
            </a:r>
            <a:r>
              <a:rPr lang="en-US" baseline="0" dirty="0" err="1" smtClean="0"/>
              <a:t>til</a:t>
            </a:r>
            <a:r>
              <a:rPr lang="en-US" baseline="0" dirty="0" smtClean="0"/>
              <a:t> </a:t>
            </a:r>
            <a:r>
              <a:rPr lang="en-US" baseline="0" dirty="0" err="1" smtClean="0"/>
              <a:t>og</a:t>
            </a:r>
            <a:r>
              <a:rPr lang="en-US" baseline="0" dirty="0" smtClean="0"/>
              <a:t> </a:t>
            </a:r>
            <a:r>
              <a:rPr lang="en-US" baseline="0" dirty="0" err="1" smtClean="0"/>
              <a:t>likte</a:t>
            </a:r>
            <a:r>
              <a:rPr lang="en-US" baseline="0" dirty="0" smtClean="0"/>
              <a:t> </a:t>
            </a:r>
            <a:r>
              <a:rPr lang="en-US" baseline="0" dirty="0" err="1" smtClean="0"/>
              <a:t>blomkål</a:t>
            </a:r>
            <a:r>
              <a:rPr lang="en-US" baseline="0" dirty="0" smtClean="0"/>
              <a:t> </a:t>
            </a:r>
            <a:r>
              <a:rPr lang="en-US" baseline="0" dirty="0" err="1" smtClean="0"/>
              <a:t>i</a:t>
            </a:r>
            <a:r>
              <a:rPr lang="en-US" baseline="0" dirty="0" smtClean="0"/>
              <a:t> </a:t>
            </a:r>
            <a:r>
              <a:rPr lang="en-US" baseline="0" dirty="0" err="1" smtClean="0"/>
              <a:t>forskjelig</a:t>
            </a:r>
            <a:r>
              <a:rPr lang="en-US" baseline="0" dirty="0" smtClean="0"/>
              <a:t> </a:t>
            </a:r>
            <a:r>
              <a:rPr lang="en-US" baseline="0" dirty="0" err="1" smtClean="0"/>
              <a:t>gryteretter</a:t>
            </a:r>
            <a:r>
              <a:rPr lang="en-US" baseline="0" dirty="0" smtClean="0"/>
              <a:t>. Husk at mange </a:t>
            </a:r>
            <a:r>
              <a:rPr lang="en-US" baseline="0" dirty="0" err="1" smtClean="0"/>
              <a:t>av</a:t>
            </a:r>
            <a:r>
              <a:rPr lang="en-US" baseline="0" dirty="0" smtClean="0"/>
              <a:t> </a:t>
            </a:r>
            <a:r>
              <a:rPr lang="en-US" baseline="0" dirty="0" err="1" smtClean="0"/>
              <a:t>innvandrerne</a:t>
            </a:r>
            <a:r>
              <a:rPr lang="en-US" baseline="0" dirty="0" smtClean="0"/>
              <a:t> </a:t>
            </a:r>
            <a:r>
              <a:rPr lang="en-US" baseline="0" dirty="0" err="1" smtClean="0"/>
              <a:t>våre</a:t>
            </a:r>
            <a:r>
              <a:rPr lang="en-US" baseline="0" dirty="0" smtClean="0"/>
              <a:t> </a:t>
            </a:r>
            <a:r>
              <a:rPr lang="en-US" baseline="0" dirty="0" err="1" smtClean="0"/>
              <a:t>kommer</a:t>
            </a:r>
            <a:r>
              <a:rPr lang="en-US" baseline="0" dirty="0" smtClean="0"/>
              <a:t> </a:t>
            </a:r>
            <a:r>
              <a:rPr lang="en-US" baseline="0" dirty="0" err="1" smtClean="0"/>
              <a:t>fra</a:t>
            </a:r>
            <a:r>
              <a:rPr lang="en-US" baseline="0" dirty="0" smtClean="0"/>
              <a:t> land </a:t>
            </a:r>
            <a:r>
              <a:rPr lang="en-US" baseline="0" dirty="0" err="1" smtClean="0"/>
              <a:t>hvor</a:t>
            </a:r>
            <a:r>
              <a:rPr lang="en-US" baseline="0" dirty="0" smtClean="0"/>
              <a:t> </a:t>
            </a:r>
            <a:r>
              <a:rPr lang="en-US" baseline="0" dirty="0" err="1" smtClean="0"/>
              <a:t>det</a:t>
            </a:r>
            <a:r>
              <a:rPr lang="en-US" baseline="0" dirty="0" smtClean="0"/>
              <a:t> </a:t>
            </a:r>
            <a:r>
              <a:rPr lang="en-US" baseline="0" dirty="0" err="1" smtClean="0"/>
              <a:t>er</a:t>
            </a:r>
            <a:r>
              <a:rPr lang="en-US" baseline="0" dirty="0" smtClean="0"/>
              <a:t> </a:t>
            </a:r>
            <a:r>
              <a:rPr lang="en-US" baseline="0" dirty="0" err="1" smtClean="0"/>
              <a:t>varmt</a:t>
            </a:r>
            <a:r>
              <a:rPr lang="en-US" baseline="0" dirty="0" smtClean="0"/>
              <a:t> </a:t>
            </a:r>
            <a:r>
              <a:rPr lang="en-US" baseline="0" dirty="0" err="1" smtClean="0"/>
              <a:t>og</a:t>
            </a:r>
            <a:r>
              <a:rPr lang="en-US" baseline="0" dirty="0" smtClean="0"/>
              <a:t> med </a:t>
            </a:r>
            <a:r>
              <a:rPr lang="en-US" baseline="0" dirty="0" err="1" smtClean="0"/>
              <a:t>begrensede</a:t>
            </a:r>
            <a:r>
              <a:rPr lang="en-US" baseline="0" dirty="0" smtClean="0"/>
              <a:t> </a:t>
            </a:r>
            <a:r>
              <a:rPr lang="en-US" baseline="0" dirty="0" err="1" smtClean="0"/>
              <a:t>kjølemuligheter</a:t>
            </a:r>
            <a:r>
              <a:rPr lang="en-US" baseline="0" dirty="0" smtClean="0"/>
              <a:t> </a:t>
            </a:r>
            <a:r>
              <a:rPr lang="en-US" baseline="0" dirty="0" err="1" smtClean="0"/>
              <a:t>slik</a:t>
            </a:r>
            <a:r>
              <a:rPr lang="en-US" baseline="0" dirty="0" smtClean="0"/>
              <a:t> at </a:t>
            </a:r>
            <a:r>
              <a:rPr lang="en-US" baseline="0" dirty="0" err="1" smtClean="0"/>
              <a:t>det</a:t>
            </a:r>
            <a:r>
              <a:rPr lang="en-US" baseline="0" dirty="0" smtClean="0"/>
              <a:t> </a:t>
            </a:r>
            <a:r>
              <a:rPr lang="en-US" baseline="0" dirty="0" err="1" smtClean="0"/>
              <a:t>å</a:t>
            </a:r>
            <a:r>
              <a:rPr lang="en-US" baseline="0" dirty="0" smtClean="0"/>
              <a:t> </a:t>
            </a:r>
            <a:r>
              <a:rPr lang="en-US" baseline="0" dirty="0" err="1" smtClean="0"/>
              <a:t>varmebehandle</a:t>
            </a:r>
            <a:r>
              <a:rPr lang="en-US" baseline="0" dirty="0" smtClean="0"/>
              <a:t> mat </a:t>
            </a:r>
            <a:r>
              <a:rPr lang="en-US" baseline="0" dirty="0" err="1" smtClean="0"/>
              <a:t>er</a:t>
            </a:r>
            <a:r>
              <a:rPr lang="en-US" baseline="0" dirty="0" smtClean="0"/>
              <a:t> </a:t>
            </a:r>
            <a:r>
              <a:rPr lang="en-US" baseline="0" dirty="0" err="1" smtClean="0"/>
              <a:t>viktig</a:t>
            </a:r>
            <a:r>
              <a:rPr lang="en-US" baseline="0" dirty="0" smtClean="0"/>
              <a:t> for </a:t>
            </a:r>
            <a:r>
              <a:rPr lang="en-US" baseline="0" dirty="0" err="1" smtClean="0"/>
              <a:t>å</a:t>
            </a:r>
            <a:r>
              <a:rPr lang="en-US" baseline="0" dirty="0" smtClean="0"/>
              <a:t> </a:t>
            </a:r>
            <a:r>
              <a:rPr lang="en-US" baseline="0" dirty="0" err="1" smtClean="0"/>
              <a:t>drepe</a:t>
            </a:r>
            <a:r>
              <a:rPr lang="en-US" baseline="0" dirty="0" smtClean="0"/>
              <a:t> </a:t>
            </a:r>
            <a:r>
              <a:rPr lang="en-US" baseline="0" dirty="0" err="1" smtClean="0"/>
              <a:t>farlige</a:t>
            </a:r>
            <a:r>
              <a:rPr lang="en-US" baseline="0" dirty="0" smtClean="0"/>
              <a:t> </a:t>
            </a:r>
            <a:r>
              <a:rPr lang="en-US" baseline="0" dirty="0" err="1" smtClean="0"/>
              <a:t>bakterier</a:t>
            </a:r>
            <a:r>
              <a:rPr lang="en-US" baseline="0" dirty="0" smtClean="0"/>
              <a:t>. </a:t>
            </a:r>
          </a:p>
          <a:p>
            <a:endParaRPr lang="en-US" baseline="0" dirty="0" smtClean="0"/>
          </a:p>
          <a:p>
            <a:r>
              <a:rPr lang="en-US" baseline="0" dirty="0" err="1" smtClean="0"/>
              <a:t>Fordelen</a:t>
            </a:r>
            <a:r>
              <a:rPr lang="en-US" baseline="0" dirty="0" smtClean="0"/>
              <a:t> med </a:t>
            </a:r>
            <a:r>
              <a:rPr lang="en-US" baseline="0" dirty="0" err="1" smtClean="0"/>
              <a:t>å</a:t>
            </a:r>
            <a:r>
              <a:rPr lang="en-US" baseline="0" dirty="0" smtClean="0"/>
              <a:t> </a:t>
            </a:r>
            <a:r>
              <a:rPr lang="en-US" baseline="0" dirty="0" err="1" smtClean="0"/>
              <a:t>servere</a:t>
            </a:r>
            <a:r>
              <a:rPr lang="en-US" baseline="0" dirty="0" smtClean="0"/>
              <a:t> </a:t>
            </a:r>
            <a:r>
              <a:rPr lang="en-US" baseline="0" dirty="0" err="1" smtClean="0"/>
              <a:t>rå</a:t>
            </a:r>
            <a:r>
              <a:rPr lang="en-US" baseline="0" dirty="0" smtClean="0"/>
              <a:t> </a:t>
            </a:r>
            <a:r>
              <a:rPr lang="en-US" baseline="0" dirty="0" err="1" smtClean="0"/>
              <a:t>grønnsaker</a:t>
            </a:r>
            <a:r>
              <a:rPr lang="en-US" baseline="0" dirty="0" smtClean="0"/>
              <a:t> </a:t>
            </a:r>
            <a:r>
              <a:rPr lang="en-US" baseline="0" dirty="0" err="1" smtClean="0"/>
              <a:t>er</a:t>
            </a:r>
            <a:r>
              <a:rPr lang="en-US" baseline="0" dirty="0" smtClean="0"/>
              <a:t> at </a:t>
            </a:r>
            <a:r>
              <a:rPr lang="en-US" baseline="0" dirty="0" err="1" smtClean="0"/>
              <a:t>barna</a:t>
            </a:r>
            <a:r>
              <a:rPr lang="en-US" baseline="0" dirty="0" smtClean="0"/>
              <a:t> </a:t>
            </a:r>
            <a:r>
              <a:rPr lang="en-US" baseline="0" dirty="0" err="1" smtClean="0"/>
              <a:t>kan</a:t>
            </a:r>
            <a:r>
              <a:rPr lang="en-US" baseline="0" dirty="0" smtClean="0"/>
              <a:t> </a:t>
            </a:r>
            <a:r>
              <a:rPr lang="en-US" baseline="0" dirty="0" err="1" smtClean="0"/>
              <a:t>lære</a:t>
            </a:r>
            <a:r>
              <a:rPr lang="en-US" baseline="0" dirty="0" smtClean="0"/>
              <a:t> </a:t>
            </a:r>
            <a:r>
              <a:rPr lang="en-US" baseline="0" dirty="0" err="1" smtClean="0"/>
              <a:t>seg</a:t>
            </a:r>
            <a:r>
              <a:rPr lang="en-US" baseline="0" dirty="0" smtClean="0"/>
              <a:t> </a:t>
            </a:r>
            <a:r>
              <a:rPr lang="en-US" baseline="0" dirty="0" err="1" smtClean="0"/>
              <a:t>hver</a:t>
            </a:r>
            <a:r>
              <a:rPr lang="en-US" baseline="0" dirty="0" smtClean="0"/>
              <a:t> </a:t>
            </a:r>
            <a:r>
              <a:rPr lang="en-US" baseline="0" dirty="0" err="1" smtClean="0"/>
              <a:t>enkelt</a:t>
            </a:r>
            <a:r>
              <a:rPr lang="en-US" baseline="0" dirty="0" smtClean="0"/>
              <a:t> </a:t>
            </a:r>
            <a:r>
              <a:rPr lang="en-US" baseline="0" dirty="0" err="1" smtClean="0"/>
              <a:t>grønnsak</a:t>
            </a:r>
            <a:r>
              <a:rPr lang="en-US" baseline="0" dirty="0" smtClean="0"/>
              <a:t> </a:t>
            </a:r>
            <a:r>
              <a:rPr lang="en-US" baseline="0" dirty="0" err="1" smtClean="0"/>
              <a:t>mtp</a:t>
            </a:r>
            <a:r>
              <a:rPr lang="en-US" baseline="0" dirty="0" smtClean="0"/>
              <a:t> </a:t>
            </a:r>
            <a:r>
              <a:rPr lang="en-US" baseline="0" dirty="0" err="1" smtClean="0"/>
              <a:t>navn</a:t>
            </a:r>
            <a:r>
              <a:rPr lang="en-US" baseline="0" dirty="0" smtClean="0"/>
              <a:t> </a:t>
            </a:r>
            <a:r>
              <a:rPr lang="en-US" baseline="0" dirty="0" err="1" smtClean="0"/>
              <a:t>og</a:t>
            </a:r>
            <a:r>
              <a:rPr lang="en-US" baseline="0" dirty="0" smtClean="0"/>
              <a:t> </a:t>
            </a:r>
            <a:r>
              <a:rPr lang="en-US" baseline="0" dirty="0" err="1" smtClean="0"/>
              <a:t>smak</a:t>
            </a:r>
            <a:r>
              <a:rPr lang="en-US" baseline="0" dirty="0" smtClean="0"/>
              <a:t>, </a:t>
            </a:r>
            <a:r>
              <a:rPr lang="en-US" baseline="0" dirty="0" err="1" smtClean="0"/>
              <a:t>og</a:t>
            </a:r>
            <a:r>
              <a:rPr lang="en-US" baseline="0" dirty="0" smtClean="0"/>
              <a:t> </a:t>
            </a:r>
            <a:r>
              <a:rPr lang="en-US" baseline="0" dirty="0" err="1" smtClean="0"/>
              <a:t>om</a:t>
            </a:r>
            <a:r>
              <a:rPr lang="en-US" baseline="0" dirty="0" smtClean="0"/>
              <a:t> de </a:t>
            </a:r>
            <a:r>
              <a:rPr lang="en-US" baseline="0" dirty="0" err="1" smtClean="0"/>
              <a:t>serveres</a:t>
            </a:r>
            <a:r>
              <a:rPr lang="en-US" baseline="0" dirty="0" smtClean="0"/>
              <a:t> </a:t>
            </a:r>
            <a:r>
              <a:rPr lang="en-US" baseline="0" dirty="0" err="1" smtClean="0"/>
              <a:t>slik</a:t>
            </a:r>
            <a:r>
              <a:rPr lang="en-US" baseline="0" dirty="0" smtClean="0"/>
              <a:t> at de </a:t>
            </a:r>
            <a:r>
              <a:rPr lang="en-US" baseline="0" dirty="0" err="1" smtClean="0"/>
              <a:t>kan</a:t>
            </a:r>
            <a:r>
              <a:rPr lang="en-US" baseline="0" dirty="0" smtClean="0"/>
              <a:t> </a:t>
            </a:r>
            <a:r>
              <a:rPr lang="en-US" baseline="0" dirty="0" err="1" smtClean="0"/>
              <a:t>velge</a:t>
            </a:r>
            <a:r>
              <a:rPr lang="en-US" baseline="0" dirty="0" smtClean="0"/>
              <a:t> </a:t>
            </a:r>
            <a:r>
              <a:rPr lang="en-US" baseline="0" dirty="0" err="1" smtClean="0"/>
              <a:t>eller</a:t>
            </a:r>
            <a:r>
              <a:rPr lang="en-US" baseline="0" dirty="0" smtClean="0"/>
              <a:t> </a:t>
            </a:r>
            <a:r>
              <a:rPr lang="en-US" baseline="0" dirty="0" err="1" smtClean="0"/>
              <a:t>holde</a:t>
            </a:r>
            <a:r>
              <a:rPr lang="en-US" baseline="0" dirty="0" smtClean="0"/>
              <a:t> de </a:t>
            </a:r>
            <a:r>
              <a:rPr lang="en-US" baseline="0" dirty="0" err="1" smtClean="0"/>
              <a:t>atskilt</a:t>
            </a:r>
            <a:r>
              <a:rPr lang="en-US" baseline="0" dirty="0" smtClean="0"/>
              <a:t> </a:t>
            </a:r>
            <a:r>
              <a:rPr lang="en-US" baseline="0" dirty="0" err="1" smtClean="0"/>
              <a:t>på</a:t>
            </a:r>
            <a:r>
              <a:rPr lang="en-US" baseline="0" dirty="0" smtClean="0"/>
              <a:t> </a:t>
            </a:r>
            <a:r>
              <a:rPr lang="en-US" baseline="0" dirty="0" err="1" smtClean="0"/>
              <a:t>fatet</a:t>
            </a:r>
            <a:r>
              <a:rPr lang="en-US" baseline="0" dirty="0" smtClean="0"/>
              <a:t> </a:t>
            </a:r>
            <a:r>
              <a:rPr lang="en-US" baseline="0" dirty="0" err="1" smtClean="0"/>
              <a:t>så</a:t>
            </a:r>
            <a:r>
              <a:rPr lang="en-US" baseline="0" dirty="0" smtClean="0"/>
              <a:t> </a:t>
            </a:r>
            <a:r>
              <a:rPr lang="en-US" baseline="0" dirty="0" err="1" smtClean="0"/>
              <a:t>blir</a:t>
            </a:r>
            <a:r>
              <a:rPr lang="en-US" baseline="0" dirty="0" smtClean="0"/>
              <a:t> </a:t>
            </a:r>
            <a:r>
              <a:rPr lang="en-US" baseline="0" dirty="0" err="1" smtClean="0"/>
              <a:t>også</a:t>
            </a:r>
            <a:r>
              <a:rPr lang="en-US" baseline="0" dirty="0" smtClean="0"/>
              <a:t> mange barn </a:t>
            </a:r>
            <a:r>
              <a:rPr lang="en-US" baseline="0" dirty="0" err="1" smtClean="0"/>
              <a:t>fornøyde</a:t>
            </a:r>
            <a:r>
              <a:rPr lang="en-US" baseline="0" dirty="0" smtClean="0"/>
              <a:t>. </a:t>
            </a:r>
          </a:p>
          <a:p>
            <a:endParaRPr lang="en-US" baseline="0" dirty="0" smtClean="0"/>
          </a:p>
          <a:p>
            <a:r>
              <a:rPr lang="en-US" baseline="0" dirty="0" err="1" smtClean="0"/>
              <a:t>Ikke</a:t>
            </a:r>
            <a:r>
              <a:rPr lang="en-US" baseline="0" dirty="0" smtClean="0"/>
              <a:t> </a:t>
            </a:r>
            <a:r>
              <a:rPr lang="en-US" baseline="0" dirty="0" err="1" smtClean="0"/>
              <a:t>alle</a:t>
            </a:r>
            <a:r>
              <a:rPr lang="en-US" baseline="0" dirty="0" smtClean="0"/>
              <a:t> barn liker biter </a:t>
            </a:r>
            <a:r>
              <a:rPr lang="en-US" baseline="0" dirty="0" err="1" smtClean="0"/>
              <a:t>i</a:t>
            </a:r>
            <a:r>
              <a:rPr lang="en-US" baseline="0" dirty="0" smtClean="0"/>
              <a:t> </a:t>
            </a:r>
            <a:r>
              <a:rPr lang="en-US" baseline="0" dirty="0" err="1" smtClean="0"/>
              <a:t>maten</a:t>
            </a:r>
            <a:r>
              <a:rPr lang="en-US" baseline="0" dirty="0" smtClean="0"/>
              <a:t> sin – </a:t>
            </a:r>
            <a:r>
              <a:rPr lang="en-US" baseline="0" dirty="0" err="1" smtClean="0"/>
              <a:t>da</a:t>
            </a:r>
            <a:r>
              <a:rPr lang="en-US" baseline="0" dirty="0" smtClean="0"/>
              <a:t> </a:t>
            </a:r>
            <a:r>
              <a:rPr lang="en-US" baseline="0" dirty="0" err="1" smtClean="0"/>
              <a:t>kan</a:t>
            </a:r>
            <a:r>
              <a:rPr lang="en-US" baseline="0" dirty="0" smtClean="0"/>
              <a:t> </a:t>
            </a:r>
            <a:r>
              <a:rPr lang="en-US" baseline="0" dirty="0" err="1" smtClean="0"/>
              <a:t>mos</a:t>
            </a:r>
            <a:r>
              <a:rPr lang="en-US" baseline="0" dirty="0" smtClean="0"/>
              <a:t> </a:t>
            </a:r>
            <a:r>
              <a:rPr lang="en-US" baseline="0" dirty="0" err="1" smtClean="0"/>
              <a:t>være</a:t>
            </a:r>
            <a:r>
              <a:rPr lang="en-US" baseline="0" dirty="0" smtClean="0"/>
              <a:t> et </a:t>
            </a:r>
            <a:r>
              <a:rPr lang="en-US" baseline="0" dirty="0" err="1" smtClean="0"/>
              <a:t>alternativ</a:t>
            </a:r>
            <a:r>
              <a:rPr lang="en-US" baseline="0" dirty="0" smtClean="0"/>
              <a:t>.</a:t>
            </a:r>
          </a:p>
          <a:p>
            <a:endParaRPr lang="en-US" baseline="0" dirty="0" smtClean="0"/>
          </a:p>
          <a:p>
            <a:r>
              <a:rPr lang="en-US" baseline="0" dirty="0" smtClean="0"/>
              <a:t>Smoothie </a:t>
            </a:r>
            <a:r>
              <a:rPr lang="en-US" baseline="0" dirty="0" err="1" smtClean="0"/>
              <a:t>er</a:t>
            </a:r>
            <a:r>
              <a:rPr lang="en-US" baseline="0" dirty="0" smtClean="0"/>
              <a:t> </a:t>
            </a:r>
            <a:r>
              <a:rPr lang="en-US" baseline="0" dirty="0" err="1" smtClean="0"/>
              <a:t>også</a:t>
            </a:r>
            <a:r>
              <a:rPr lang="en-US" baseline="0" dirty="0" smtClean="0"/>
              <a:t> </a:t>
            </a:r>
            <a:r>
              <a:rPr lang="en-US" baseline="0" dirty="0" err="1" smtClean="0"/>
              <a:t>noe</a:t>
            </a:r>
            <a:r>
              <a:rPr lang="en-US" baseline="0" dirty="0" smtClean="0"/>
              <a:t> man </a:t>
            </a:r>
            <a:r>
              <a:rPr lang="en-US" baseline="0" dirty="0" err="1" smtClean="0"/>
              <a:t>kan</a:t>
            </a:r>
            <a:r>
              <a:rPr lang="en-US" baseline="0" dirty="0" smtClean="0"/>
              <a:t> </a:t>
            </a:r>
            <a:r>
              <a:rPr lang="en-US" baseline="0" dirty="0" err="1" smtClean="0"/>
              <a:t>variere</a:t>
            </a:r>
            <a:r>
              <a:rPr lang="en-US" baseline="0" dirty="0" smtClean="0"/>
              <a:t> med.</a:t>
            </a:r>
          </a:p>
          <a:p>
            <a:endParaRPr lang="en-US" baseline="0" dirty="0" smtClean="0"/>
          </a:p>
          <a:p>
            <a:r>
              <a:rPr lang="en-US" baseline="0" dirty="0" err="1" smtClean="0"/>
              <a:t>Ulempen</a:t>
            </a:r>
            <a:r>
              <a:rPr lang="en-US" baseline="0" dirty="0" smtClean="0"/>
              <a:t> med </a:t>
            </a:r>
            <a:r>
              <a:rPr lang="en-US" baseline="0" dirty="0" err="1" smtClean="0"/>
              <a:t>mos</a:t>
            </a:r>
            <a:r>
              <a:rPr lang="en-US" baseline="0" dirty="0" smtClean="0"/>
              <a:t> </a:t>
            </a:r>
            <a:r>
              <a:rPr lang="en-US" baseline="0" dirty="0" err="1" smtClean="0"/>
              <a:t>og</a:t>
            </a:r>
            <a:r>
              <a:rPr lang="en-US" baseline="0" dirty="0" smtClean="0"/>
              <a:t> smoothie </a:t>
            </a:r>
            <a:r>
              <a:rPr lang="en-US" baseline="0" dirty="0" err="1" smtClean="0"/>
              <a:t>er</a:t>
            </a:r>
            <a:r>
              <a:rPr lang="en-US" baseline="0" dirty="0" smtClean="0"/>
              <a:t> at </a:t>
            </a:r>
            <a:r>
              <a:rPr lang="en-US" baseline="0" dirty="0" err="1" smtClean="0"/>
              <a:t>barna</a:t>
            </a:r>
            <a:r>
              <a:rPr lang="en-US" baseline="0" dirty="0" smtClean="0"/>
              <a:t> </a:t>
            </a:r>
            <a:r>
              <a:rPr lang="en-US" baseline="0" dirty="0" err="1" smtClean="0"/>
              <a:t>kanskje</a:t>
            </a:r>
            <a:r>
              <a:rPr lang="en-US" baseline="0" dirty="0" smtClean="0"/>
              <a:t> </a:t>
            </a:r>
            <a:r>
              <a:rPr lang="en-US" baseline="0" dirty="0" err="1" smtClean="0"/>
              <a:t>ikke</a:t>
            </a:r>
            <a:r>
              <a:rPr lang="en-US" baseline="0" dirty="0" smtClean="0"/>
              <a:t> </a:t>
            </a:r>
            <a:r>
              <a:rPr lang="en-US" baseline="0" dirty="0" err="1" smtClean="0"/>
              <a:t>blir</a:t>
            </a:r>
            <a:r>
              <a:rPr lang="en-US" baseline="0" dirty="0" smtClean="0"/>
              <a:t> </a:t>
            </a:r>
            <a:r>
              <a:rPr lang="en-US" baseline="0" dirty="0" err="1" smtClean="0"/>
              <a:t>så</a:t>
            </a:r>
            <a:r>
              <a:rPr lang="en-US" baseline="0" dirty="0" smtClean="0"/>
              <a:t> </a:t>
            </a:r>
            <a:r>
              <a:rPr lang="en-US" baseline="0" dirty="0" err="1" smtClean="0"/>
              <a:t>bevisst</a:t>
            </a:r>
            <a:r>
              <a:rPr lang="en-US" baseline="0" dirty="0" smtClean="0"/>
              <a:t> </a:t>
            </a:r>
            <a:r>
              <a:rPr lang="en-US" baseline="0" dirty="0" err="1" smtClean="0"/>
              <a:t>hva</a:t>
            </a:r>
            <a:r>
              <a:rPr lang="en-US" baseline="0" dirty="0" smtClean="0"/>
              <a:t> de </a:t>
            </a:r>
            <a:r>
              <a:rPr lang="en-US" baseline="0" dirty="0" err="1" smtClean="0"/>
              <a:t>ulike</a:t>
            </a:r>
            <a:r>
              <a:rPr lang="en-US" baseline="0" dirty="0" smtClean="0"/>
              <a:t> </a:t>
            </a:r>
            <a:r>
              <a:rPr lang="en-US" baseline="0" dirty="0" err="1" smtClean="0"/>
              <a:t>grønnsakene</a:t>
            </a:r>
            <a:r>
              <a:rPr lang="en-US" baseline="0" dirty="0" smtClean="0"/>
              <a:t> </a:t>
            </a:r>
            <a:r>
              <a:rPr lang="en-US" baseline="0" dirty="0" err="1" smtClean="0"/>
              <a:t>smaker</a:t>
            </a:r>
            <a:r>
              <a:rPr lang="en-US" baseline="0" dirty="0" smtClean="0"/>
              <a:t>, men man </a:t>
            </a:r>
            <a:r>
              <a:rPr lang="en-US" baseline="0" dirty="0" err="1" smtClean="0"/>
              <a:t>kan</a:t>
            </a:r>
            <a:r>
              <a:rPr lang="en-US" baseline="0" dirty="0" smtClean="0"/>
              <a:t> </a:t>
            </a:r>
            <a:r>
              <a:rPr lang="en-US" baseline="0" dirty="0" err="1" smtClean="0"/>
              <a:t>jo</a:t>
            </a:r>
            <a:r>
              <a:rPr lang="en-US" baseline="0" dirty="0" smtClean="0"/>
              <a:t> </a:t>
            </a:r>
            <a:r>
              <a:rPr lang="en-US" baseline="0" dirty="0" err="1" smtClean="0"/>
              <a:t>gjøre</a:t>
            </a:r>
            <a:r>
              <a:rPr lang="en-US" baseline="0" dirty="0" smtClean="0"/>
              <a:t> en </a:t>
            </a:r>
            <a:r>
              <a:rPr lang="en-US" baseline="0" dirty="0" err="1" smtClean="0"/>
              <a:t>gjettelek</a:t>
            </a:r>
            <a:r>
              <a:rPr lang="en-US" baseline="0" dirty="0" smtClean="0"/>
              <a:t> </a:t>
            </a:r>
            <a:r>
              <a:rPr lang="en-US" baseline="0" dirty="0" err="1" smtClean="0"/>
              <a:t>ut</a:t>
            </a:r>
            <a:r>
              <a:rPr lang="en-US" baseline="0" dirty="0" smtClean="0"/>
              <a:t> </a:t>
            </a:r>
            <a:r>
              <a:rPr lang="en-US" baseline="0" dirty="0" err="1" smtClean="0"/>
              <a:t>av</a:t>
            </a:r>
            <a:r>
              <a:rPr lang="en-US" baseline="0" dirty="0" smtClean="0"/>
              <a:t> </a:t>
            </a:r>
            <a:r>
              <a:rPr lang="en-US" baseline="0" dirty="0" err="1" smtClean="0"/>
              <a:t>det</a:t>
            </a:r>
            <a:r>
              <a:rPr lang="en-US" baseline="0" dirty="0" smtClean="0"/>
              <a:t>  - </a:t>
            </a:r>
            <a:r>
              <a:rPr lang="en-US" baseline="0" dirty="0" err="1" smtClean="0"/>
              <a:t>hva</a:t>
            </a:r>
            <a:r>
              <a:rPr lang="en-US" baseline="0" dirty="0" smtClean="0"/>
              <a:t> </a:t>
            </a:r>
            <a:r>
              <a:rPr lang="en-US" baseline="0" dirty="0" err="1" smtClean="0"/>
              <a:t>har</a:t>
            </a:r>
            <a:r>
              <a:rPr lang="en-US" baseline="0" dirty="0" smtClean="0"/>
              <a:t> vi </a:t>
            </a:r>
            <a:r>
              <a:rPr lang="en-US" baseline="0" dirty="0" err="1" smtClean="0"/>
              <a:t>mosen</a:t>
            </a:r>
            <a:r>
              <a:rPr lang="en-US" baseline="0" dirty="0" smtClean="0"/>
              <a:t> </a:t>
            </a:r>
            <a:r>
              <a:rPr lang="en-US" baseline="0" dirty="0" err="1" smtClean="0"/>
              <a:t>idag</a:t>
            </a:r>
            <a:r>
              <a:rPr lang="en-US" baseline="0" dirty="0" smtClean="0"/>
              <a:t>? </a:t>
            </a:r>
            <a:r>
              <a:rPr lang="en-US" baseline="0" dirty="0" err="1" smtClean="0"/>
              <a:t>Hvilken</a:t>
            </a:r>
            <a:r>
              <a:rPr lang="en-US" baseline="0" dirty="0" smtClean="0"/>
              <a:t> </a:t>
            </a:r>
            <a:r>
              <a:rPr lang="en-US" baseline="0" dirty="0" err="1" smtClean="0"/>
              <a:t>farge</a:t>
            </a:r>
            <a:r>
              <a:rPr lang="en-US" baseline="0" dirty="0" smtClean="0"/>
              <a:t> </a:t>
            </a:r>
            <a:r>
              <a:rPr lang="en-US" baseline="0" dirty="0" err="1" smtClean="0"/>
              <a:t>har</a:t>
            </a:r>
            <a:r>
              <a:rPr lang="en-US" baseline="0" dirty="0" smtClean="0"/>
              <a:t> den? </a:t>
            </a:r>
            <a:r>
              <a:rPr lang="en-US" baseline="0" dirty="0" err="1" smtClean="0"/>
              <a:t>Hva</a:t>
            </a:r>
            <a:r>
              <a:rPr lang="en-US" baseline="0" dirty="0" smtClean="0"/>
              <a:t> </a:t>
            </a:r>
            <a:r>
              <a:rPr lang="en-US" baseline="0" dirty="0" err="1" smtClean="0"/>
              <a:t>lukter</a:t>
            </a:r>
            <a:r>
              <a:rPr lang="en-US" baseline="0" dirty="0" smtClean="0"/>
              <a:t> den? </a:t>
            </a:r>
            <a:r>
              <a:rPr lang="en-US" baseline="0" dirty="0" err="1" smtClean="0"/>
              <a:t>Hva</a:t>
            </a:r>
            <a:r>
              <a:rPr lang="en-US" baseline="0" dirty="0" smtClean="0"/>
              <a:t> </a:t>
            </a:r>
            <a:r>
              <a:rPr lang="en-US" baseline="0" dirty="0" err="1" smtClean="0"/>
              <a:t>smaker</a:t>
            </a:r>
            <a:r>
              <a:rPr lang="en-US" baseline="0" dirty="0" smtClean="0"/>
              <a:t> den?</a:t>
            </a:r>
            <a:endParaRPr lang="en-US" dirty="0"/>
          </a:p>
        </p:txBody>
      </p:sp>
      <p:sp>
        <p:nvSpPr>
          <p:cNvPr id="4" name="Slide Number Placeholder 3"/>
          <p:cNvSpPr>
            <a:spLocks noGrp="1"/>
          </p:cNvSpPr>
          <p:nvPr>
            <p:ph type="sldNum" sz="quarter" idx="10"/>
          </p:nvPr>
        </p:nvSpPr>
        <p:spPr/>
        <p:txBody>
          <a:bodyPr/>
          <a:lstStyle/>
          <a:p>
            <a:fld id="{AF3A6DA9-37A4-48EA-AC92-3A68748B01B1}" type="slidenum">
              <a:rPr lang="nb-NO" smtClean="0"/>
              <a:pPr/>
              <a:t>19</a:t>
            </a:fld>
            <a:endParaRPr lang="nb-NO"/>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ea typeface="ヒラギノ角ゴ Pro W3" pitchFamily="-65" charset="-128"/>
              </a:defRPr>
            </a:lvl1pPr>
            <a:lvl2pPr marL="37931725" indent="-37474525" eaLnBrk="0" hangingPunct="0">
              <a:spcBef>
                <a:spcPct val="30000"/>
              </a:spcBef>
              <a:defRPr sz="1200">
                <a:solidFill>
                  <a:schemeClr val="tx1"/>
                </a:solidFill>
                <a:latin typeface="Arial" charset="0"/>
                <a:ea typeface="ヒラギノ角ゴ Pro W3" pitchFamily="-65" charset="-128"/>
              </a:defRPr>
            </a:lvl2pPr>
            <a:lvl3pPr marL="1143000" indent="-228600" eaLnBrk="0" hangingPunct="0">
              <a:spcBef>
                <a:spcPct val="30000"/>
              </a:spcBef>
              <a:defRPr sz="1200">
                <a:solidFill>
                  <a:schemeClr val="tx1"/>
                </a:solidFill>
                <a:latin typeface="Arial" charset="0"/>
                <a:ea typeface="ヒラギノ角ゴ Pro W3" pitchFamily="-65" charset="-128"/>
              </a:defRPr>
            </a:lvl3pPr>
            <a:lvl4pPr marL="1600200" indent="-228600" eaLnBrk="0" hangingPunct="0">
              <a:spcBef>
                <a:spcPct val="30000"/>
              </a:spcBef>
              <a:defRPr sz="1200">
                <a:solidFill>
                  <a:schemeClr val="tx1"/>
                </a:solidFill>
                <a:latin typeface="Arial" charset="0"/>
                <a:ea typeface="ヒラギノ角ゴ Pro W3" pitchFamily="-65" charset="-128"/>
              </a:defRPr>
            </a:lvl4pPr>
            <a:lvl5pPr marL="2057400" indent="-228600" eaLnBrk="0" hangingPunct="0">
              <a:spcBef>
                <a:spcPct val="30000"/>
              </a:spcBef>
              <a:defRPr sz="1200">
                <a:solidFill>
                  <a:schemeClr val="tx1"/>
                </a:solidFill>
                <a:latin typeface="Arial" charset="0"/>
                <a:ea typeface="ヒラギノ角ゴ Pro W3" pitchFamily="-65" charset="-128"/>
              </a:defRPr>
            </a:lvl5pPr>
            <a:lvl6pPr marL="2514600" indent="-228600" eaLnBrk="0" fontAlgn="base" hangingPunct="0">
              <a:spcBef>
                <a:spcPct val="30000"/>
              </a:spcBef>
              <a:spcAft>
                <a:spcPct val="0"/>
              </a:spcAft>
              <a:defRPr sz="1200">
                <a:solidFill>
                  <a:schemeClr val="tx1"/>
                </a:solidFill>
                <a:latin typeface="Arial" charset="0"/>
                <a:ea typeface="ヒラギノ角ゴ Pro W3" pitchFamily="-65" charset="-128"/>
              </a:defRPr>
            </a:lvl6pPr>
            <a:lvl7pPr marL="2971800" indent="-228600" eaLnBrk="0" fontAlgn="base" hangingPunct="0">
              <a:spcBef>
                <a:spcPct val="30000"/>
              </a:spcBef>
              <a:spcAft>
                <a:spcPct val="0"/>
              </a:spcAft>
              <a:defRPr sz="1200">
                <a:solidFill>
                  <a:schemeClr val="tx1"/>
                </a:solidFill>
                <a:latin typeface="Arial" charset="0"/>
                <a:ea typeface="ヒラギノ角ゴ Pro W3" pitchFamily="-65" charset="-128"/>
              </a:defRPr>
            </a:lvl7pPr>
            <a:lvl8pPr marL="3429000" indent="-228600" eaLnBrk="0" fontAlgn="base" hangingPunct="0">
              <a:spcBef>
                <a:spcPct val="30000"/>
              </a:spcBef>
              <a:spcAft>
                <a:spcPct val="0"/>
              </a:spcAft>
              <a:defRPr sz="1200">
                <a:solidFill>
                  <a:schemeClr val="tx1"/>
                </a:solidFill>
                <a:latin typeface="Arial" charset="0"/>
                <a:ea typeface="ヒラギノ角ゴ Pro W3" pitchFamily="-65" charset="-128"/>
              </a:defRPr>
            </a:lvl8pPr>
            <a:lvl9pPr marL="3886200" indent="-228600" eaLnBrk="0" fontAlgn="base" hangingPunct="0">
              <a:spcBef>
                <a:spcPct val="30000"/>
              </a:spcBef>
              <a:spcAft>
                <a:spcPct val="0"/>
              </a:spcAft>
              <a:defRPr sz="1200">
                <a:solidFill>
                  <a:schemeClr val="tx1"/>
                </a:solidFill>
                <a:latin typeface="Arial" charset="0"/>
                <a:ea typeface="ヒラギノ角ゴ Pro W3" pitchFamily="-65" charset="-128"/>
              </a:defRPr>
            </a:lvl9pPr>
          </a:lstStyle>
          <a:p>
            <a:pPr>
              <a:spcBef>
                <a:spcPct val="0"/>
              </a:spcBef>
            </a:pPr>
            <a:fld id="{16DC1D67-CDE2-49DD-82F4-0874564A71BA}" type="slidenum">
              <a:rPr lang="en-US" altLang="nb-NO" smtClean="0"/>
              <a:pPr>
                <a:spcBef>
                  <a:spcPct val="0"/>
                </a:spcBef>
              </a:pPr>
              <a:t>2</a:t>
            </a:fld>
            <a:endParaRPr lang="en-US" altLang="nb-NO" smtClean="0"/>
          </a:p>
        </p:txBody>
      </p:sp>
      <p:sp>
        <p:nvSpPr>
          <p:cNvPr id="25603" name="Rectangle 2"/>
          <p:cNvSpPr>
            <a:spLocks noGrp="1" noRot="1" noChangeAspect="1" noChangeArrowheads="1" noTextEdit="1"/>
          </p:cNvSpPr>
          <p:nvPr>
            <p:ph type="sldImg"/>
          </p:nvPr>
        </p:nvSpPr>
        <p:spPr>
          <a:xfrm>
            <a:off x="95250" y="742950"/>
            <a:ext cx="6604000" cy="3714750"/>
          </a:xfrm>
          <a:ln/>
        </p:spPr>
      </p:sp>
      <p:sp>
        <p:nvSpPr>
          <p:cNvPr id="256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nb-NO" altLang="nb-NO" dirty="0" smtClean="0">
                <a:ea typeface="ヒラギノ角ゴ Pro W3" pitchFamily="-65" charset="-128"/>
              </a:rPr>
              <a:t>Vi er med på BRA-studien. BRA står </a:t>
            </a:r>
            <a:r>
              <a:rPr lang="nb-NO" altLang="nb-NO" baseline="0" dirty="0" smtClean="0">
                <a:ea typeface="ヒラギノ角ゴ Pro W3" pitchFamily="-65" charset="-128"/>
              </a:rPr>
              <a:t>for</a:t>
            </a:r>
            <a:r>
              <a:rPr lang="nb-NO" altLang="nb-NO" dirty="0" smtClean="0">
                <a:ea typeface="ヒラギノ角ゴ Pro W3" pitchFamily="-65" charset="-128"/>
              </a:rPr>
              <a:t> Barnehage, </a:t>
            </a:r>
            <a:r>
              <a:rPr lang="nb-NO" altLang="nb-NO" dirty="0" err="1" smtClean="0">
                <a:ea typeface="ヒラギノ角ゴ Pro W3" pitchFamily="-65" charset="-128"/>
              </a:rPr>
              <a:t>gRønnsaker</a:t>
            </a:r>
            <a:r>
              <a:rPr lang="nb-NO" altLang="nb-NO" dirty="0" smtClean="0">
                <a:ea typeface="ヒラギノ角ゴ Pro W3" pitchFamily="-65" charset="-128"/>
              </a:rPr>
              <a:t>, </a:t>
            </a:r>
            <a:r>
              <a:rPr lang="nb-NO" altLang="nb-NO" dirty="0" err="1" smtClean="0">
                <a:ea typeface="ヒラギノ角ゴ Pro W3" pitchFamily="-65" charset="-128"/>
              </a:rPr>
              <a:t>fAmilie</a:t>
            </a:r>
            <a:r>
              <a:rPr lang="nb-NO" altLang="nb-NO" dirty="0" smtClean="0">
                <a:ea typeface="ヒラギノ角ゴ Pro W3" pitchFamily="-65" charset="-128"/>
              </a:rPr>
              <a:t>,</a:t>
            </a:r>
            <a:r>
              <a:rPr lang="nb-NO" altLang="nb-NO" baseline="0" dirty="0" smtClean="0">
                <a:ea typeface="ヒラギノ角ゴ Pro W3" pitchFamily="-65" charset="-128"/>
              </a:rPr>
              <a:t> og er et prosjekt for å øke inntak av grønnsaker blant 3-5 åringer</a:t>
            </a:r>
            <a:endParaRPr lang="nb-NO" altLang="nb-NO" dirty="0" smtClean="0">
              <a:ea typeface="ヒラギノ角ゴ Pro W3" pitchFamily="-65" charset="-128"/>
            </a:endParaRPr>
          </a:p>
          <a:p>
            <a:pPr eaLnBrk="1" hangingPunct="1"/>
            <a:endParaRPr lang="nb-NO" altLang="nb-NO" dirty="0" smtClean="0">
              <a:ea typeface="ヒラギノ角ゴ Pro W3" pitchFamily="-65" charset="-128"/>
            </a:endParaRPr>
          </a:p>
          <a:p>
            <a:pPr eaLnBrk="1" hangingPunct="1"/>
            <a:r>
              <a:rPr lang="nb-NO" altLang="nb-NO" dirty="0" smtClean="0">
                <a:ea typeface="ヒラギノ角ゴ Pro W3" pitchFamily="-65" charset="-128"/>
              </a:rPr>
              <a:t>Prosjektet er finansiert av Norges</a:t>
            </a:r>
            <a:r>
              <a:rPr lang="nb-NO" altLang="nb-NO" baseline="0" dirty="0" smtClean="0">
                <a:ea typeface="ヒラギノ角ゴ Pro W3" pitchFamily="-65" charset="-128"/>
              </a:rPr>
              <a:t> forskningsråd og er et 4-årige prosjekt. </a:t>
            </a:r>
          </a:p>
          <a:p>
            <a:pPr eaLnBrk="1" hangingPunct="1"/>
            <a:endParaRPr lang="nb-NO" altLang="nb-NO" baseline="0" dirty="0" smtClean="0">
              <a:ea typeface="ヒラギノ角ゴ Pro W3" pitchFamily="-65" charset="-128"/>
            </a:endParaRPr>
          </a:p>
          <a:p>
            <a:pPr eaLnBrk="1" hangingPunct="1"/>
            <a:r>
              <a:rPr lang="nb-NO" altLang="nb-NO" baseline="0" dirty="0" smtClean="0">
                <a:ea typeface="ヒラギノ角ゴ Pro W3" pitchFamily="-65" charset="-128"/>
              </a:rPr>
              <a:t>Prosjektet gjennomføres av forskere fra Avdeling for ernæringsvitenskap ved Universitetet i Oslo i samarbeid med Høgskolen i Buskerud og Vestfold.  </a:t>
            </a:r>
          </a:p>
          <a:p>
            <a:pPr eaLnBrk="1" hangingPunct="1"/>
            <a:endParaRPr lang="nb-NO" altLang="nb-NO" baseline="0" dirty="0" smtClean="0">
              <a:ea typeface="ヒラギノ角ゴ Pro W3" pitchFamily="-65"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lang="nb-NO" altLang="nb-NO" baseline="0" dirty="0" smtClean="0">
                <a:ea typeface="ヒラギノ角ゴ Pro W3" pitchFamily="-65" charset="-128"/>
              </a:rPr>
              <a:t>I tillegg har de med seg Opplysningskontoret for frukt og grønt som samarbeidspartner mht tiltakene – det har dere som har fått materiell til foreldre kanskje allerede sett. </a:t>
            </a:r>
          </a:p>
          <a:p>
            <a:pPr marL="0" marR="0" indent="0" algn="l" defTabSz="914400" rtl="0" eaLnBrk="1" fontAlgn="auto" latinLnBrk="0" hangingPunct="1">
              <a:lnSpc>
                <a:spcPct val="100000"/>
              </a:lnSpc>
              <a:spcBef>
                <a:spcPts val="0"/>
              </a:spcBef>
              <a:spcAft>
                <a:spcPts val="0"/>
              </a:spcAft>
              <a:buClrTx/>
              <a:buSzTx/>
              <a:buFontTx/>
              <a:buNone/>
              <a:tabLst/>
              <a:defRPr/>
            </a:pPr>
            <a:endParaRPr lang="nb-NO" altLang="nb-NO" baseline="0" dirty="0" smtClean="0">
              <a:ea typeface="ヒラギノ角ゴ Pro W3" pitchFamily="-65"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lang="nb-NO" altLang="nb-NO" baseline="0" dirty="0" smtClean="0">
                <a:ea typeface="ヒラギノ角ゴ Pro W3" pitchFamily="-65" charset="-128"/>
              </a:rPr>
              <a:t>De har også kjøpt et praktiske opplegg om involvering av barn i matlagingen av </a:t>
            </a:r>
            <a:r>
              <a:rPr lang="nb-NO" altLang="nb-NO" baseline="0" dirty="0" err="1" smtClean="0">
                <a:ea typeface="ヒラギノ角ゴ Pro W3" pitchFamily="-65" charset="-128"/>
              </a:rPr>
              <a:t>Geitmyra</a:t>
            </a:r>
            <a:r>
              <a:rPr lang="nb-NO" altLang="nb-NO" baseline="0" dirty="0" smtClean="0">
                <a:ea typeface="ヒラギノ角ゴ Pro W3" pitchFamily="-65" charset="-128"/>
              </a:rPr>
              <a:t> matkultursenter for barn, og det fikk vi prøve på inspirasjonsdagen som vi har vært på. </a:t>
            </a:r>
          </a:p>
          <a:p>
            <a:pPr marL="0" marR="0" indent="0" algn="l" defTabSz="914400" rtl="0" eaLnBrk="1" fontAlgn="auto" latinLnBrk="0" hangingPunct="1">
              <a:lnSpc>
                <a:spcPct val="100000"/>
              </a:lnSpc>
              <a:spcBef>
                <a:spcPts val="0"/>
              </a:spcBef>
              <a:spcAft>
                <a:spcPts val="0"/>
              </a:spcAft>
              <a:buClrTx/>
              <a:buSzTx/>
              <a:buFontTx/>
              <a:buNone/>
              <a:tabLst/>
              <a:defRPr/>
            </a:pPr>
            <a:endParaRPr lang="nb-NO" altLang="nb-NO" baseline="0" dirty="0" smtClean="0">
              <a:ea typeface="ヒラギノ角ゴ Pro W3" pitchFamily="-65" charset="-128"/>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nb-NO" altLang="nb-NO" baseline="0" dirty="0" smtClean="0">
              <a:ea typeface="ヒラギノ角ゴ Pro W3" pitchFamily="-65" charset="-128"/>
            </a:endParaRPr>
          </a:p>
        </p:txBody>
      </p:sp>
    </p:spTree>
    <p:extLst>
      <p:ext uri="{BB962C8B-B14F-4D97-AF65-F5344CB8AC3E}">
        <p14:creationId xmlns:p14="http://schemas.microsoft.com/office/powerpoint/2010/main" val="16944217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latin typeface="Arial" panose="020B0604020202020204" pitchFamily="34" charset="0"/>
                <a:cs typeface="Arial" panose="020B0604020202020204" pitchFamily="34" charset="0"/>
              </a:rPr>
              <a:t>Dette</a:t>
            </a:r>
            <a:r>
              <a:rPr lang="nb-NO" baseline="0" dirty="0" smtClean="0">
                <a:latin typeface="Arial" panose="020B0604020202020204" pitchFamily="34" charset="0"/>
                <a:cs typeface="Arial" panose="020B0604020202020204" pitchFamily="34" charset="0"/>
              </a:rPr>
              <a:t> eksempelet er hentet fra første del av masteroppgavene når studenten var ute og observerte i de to barnehagene.</a:t>
            </a:r>
          </a:p>
          <a:p>
            <a:endParaRPr lang="nb-NO" baseline="0" dirty="0" smtClean="0">
              <a:latin typeface="Arial" panose="020B0604020202020204" pitchFamily="34" charset="0"/>
              <a:cs typeface="Arial" panose="020B0604020202020204" pitchFamily="34" charset="0"/>
            </a:endParaRPr>
          </a:p>
          <a:p>
            <a:r>
              <a:rPr lang="nb-NO" baseline="0" dirty="0" smtClean="0">
                <a:latin typeface="Arial" panose="020B0604020202020204" pitchFamily="34" charset="0"/>
                <a:cs typeface="Arial" panose="020B0604020202020204" pitchFamily="34" charset="0"/>
              </a:rPr>
              <a:t>Bildene til venstre viser </a:t>
            </a:r>
            <a:r>
              <a:rPr lang="nb-NO" baseline="0" dirty="0" err="1" smtClean="0">
                <a:latin typeface="Arial" panose="020B0604020202020204" pitchFamily="34" charset="0"/>
                <a:cs typeface="Arial" panose="020B0604020202020204" pitchFamily="34" charset="0"/>
              </a:rPr>
              <a:t>grønnsaksfatene</a:t>
            </a:r>
            <a:r>
              <a:rPr lang="nb-NO" baseline="0" dirty="0" smtClean="0">
                <a:latin typeface="Arial" panose="020B0604020202020204" pitchFamily="34" charset="0"/>
                <a:cs typeface="Arial" panose="020B0604020202020204" pitchFamily="34" charset="0"/>
              </a:rPr>
              <a:t> i forkant av servering, mens de til høyre illustrerer restene på fatene etter måltidet</a:t>
            </a:r>
          </a:p>
          <a:p>
            <a:endParaRPr lang="nb-NO" baseline="0" dirty="0" smtClean="0">
              <a:latin typeface="Arial" panose="020B0604020202020204" pitchFamily="34" charset="0"/>
              <a:cs typeface="Arial" panose="020B0604020202020204" pitchFamily="34" charset="0"/>
            </a:endParaRPr>
          </a:p>
          <a:p>
            <a:r>
              <a:rPr lang="nb-NO" baseline="0" dirty="0" smtClean="0">
                <a:latin typeface="Arial" panose="020B0604020202020204" pitchFamily="34" charset="0"/>
                <a:cs typeface="Arial" panose="020B0604020202020204" pitchFamily="34" charset="0"/>
              </a:rPr>
              <a:t>De øverste bildene viser rester igjen når grønnsakene ble servert </a:t>
            </a:r>
            <a:r>
              <a:rPr lang="nb-NO" u="sng" baseline="0" dirty="0" smtClean="0">
                <a:latin typeface="Arial" panose="020B0604020202020204" pitchFamily="34" charset="0"/>
                <a:cs typeface="Arial" panose="020B0604020202020204" pitchFamily="34" charset="0"/>
              </a:rPr>
              <a:t>før </a:t>
            </a:r>
            <a:r>
              <a:rPr lang="nb-NO" baseline="0" dirty="0" smtClean="0">
                <a:latin typeface="Arial" panose="020B0604020202020204" pitchFamily="34" charset="0"/>
                <a:cs typeface="Arial" panose="020B0604020202020204" pitchFamily="34" charset="0"/>
              </a:rPr>
              <a:t>selve måltidet, mens bildene nederst viser restene av grønnsakene når de ble servert </a:t>
            </a:r>
            <a:r>
              <a:rPr lang="nb-NO" u="sng" baseline="0" dirty="0" smtClean="0">
                <a:latin typeface="Arial" panose="020B0604020202020204" pitchFamily="34" charset="0"/>
                <a:cs typeface="Arial" panose="020B0604020202020204" pitchFamily="34" charset="0"/>
              </a:rPr>
              <a:t>etter</a:t>
            </a:r>
            <a:r>
              <a:rPr lang="nb-NO" baseline="0" dirty="0" smtClean="0">
                <a:latin typeface="Arial" panose="020B0604020202020204" pitchFamily="34" charset="0"/>
                <a:cs typeface="Arial" panose="020B0604020202020204" pitchFamily="34" charset="0"/>
              </a:rPr>
              <a:t> måltidet (brødmåltid).</a:t>
            </a:r>
          </a:p>
          <a:p>
            <a:endParaRPr lang="nb-NO" baseline="0" dirty="0" smtClean="0">
              <a:latin typeface="Arial" panose="020B0604020202020204" pitchFamily="34" charset="0"/>
              <a:cs typeface="Arial" panose="020B0604020202020204" pitchFamily="34" charset="0"/>
            </a:endParaRPr>
          </a:p>
          <a:p>
            <a:r>
              <a:rPr lang="nb-NO" baseline="0" dirty="0" smtClean="0">
                <a:latin typeface="Arial" panose="020B0604020202020204" pitchFamily="34" charset="0"/>
                <a:cs typeface="Arial" panose="020B0604020202020204" pitchFamily="34" charset="0"/>
              </a:rPr>
              <a:t>Grunnen til at det var såpass mye igjen på fatene når grønnsakene ble servert etter måltidet, kan være at barna ikke var sultne nok. </a:t>
            </a:r>
          </a:p>
          <a:p>
            <a:endParaRPr lang="nb-NO" baseline="0" dirty="0" smtClean="0">
              <a:latin typeface="Arial" panose="020B0604020202020204" pitchFamily="34" charset="0"/>
              <a:cs typeface="Arial" panose="020B0604020202020204" pitchFamily="34" charset="0"/>
            </a:endParaRPr>
          </a:p>
          <a:p>
            <a:r>
              <a:rPr lang="nb-NO" baseline="0" dirty="0" smtClean="0">
                <a:latin typeface="Arial" panose="020B0604020202020204" pitchFamily="34" charset="0"/>
                <a:cs typeface="Arial" panose="020B0604020202020204" pitchFamily="34" charset="0"/>
              </a:rPr>
              <a:t>Her kommer begrepet «ventegrønnsaker» inn. I barnehagen kan det bety at dere serverer grønnsaken før brødmaten. </a:t>
            </a:r>
          </a:p>
          <a:p>
            <a:endParaRPr lang="nb-NO" baseline="0" dirty="0" smtClean="0">
              <a:latin typeface="Arial" panose="020B0604020202020204" pitchFamily="34" charset="0"/>
              <a:cs typeface="Arial" panose="020B0604020202020204" pitchFamily="34" charset="0"/>
            </a:endParaRPr>
          </a:p>
          <a:p>
            <a:r>
              <a:rPr lang="nb-NO" baseline="0" dirty="0" smtClean="0">
                <a:latin typeface="Arial" panose="020B0604020202020204" pitchFamily="34" charset="0"/>
                <a:cs typeface="Arial" panose="020B0604020202020204" pitchFamily="34" charset="0"/>
              </a:rPr>
              <a:t>For foreldre kan «Ventegrønnsaker» brukes når man serverer middag der grønnsaker vanligvis ikke serveres. Slike middager kan for eksempel være pannekaker og grøt. Eller de kan brukes om barnet er veldig sultent og det tar tid før middagen er klar. Man kan til og med ha med litt grønnsaker når man henter som barnet kan spise på vi hjem.</a:t>
            </a:r>
          </a:p>
          <a:p>
            <a:endParaRPr lang="nb-NO" baseline="0" dirty="0" smtClean="0">
              <a:latin typeface="Arial" panose="020B0604020202020204" pitchFamily="34" charset="0"/>
              <a:cs typeface="Arial" panose="020B0604020202020204" pitchFamily="34" charset="0"/>
            </a:endParaRPr>
          </a:p>
          <a:p>
            <a:r>
              <a:rPr lang="nb-NO" baseline="0" dirty="0" smtClean="0">
                <a:latin typeface="Arial" panose="020B0604020202020204" pitchFamily="34" charset="0"/>
                <a:cs typeface="Arial" panose="020B0604020202020204" pitchFamily="34" charset="0"/>
              </a:rPr>
              <a:t>Disse eksemplene viser at om barna får servert grønnsaker når de er sultne, kan det føre til at de spiser mer!</a:t>
            </a:r>
          </a:p>
          <a:p>
            <a:endParaRPr lang="nb-NO" baseline="0" dirty="0" smtClean="0">
              <a:latin typeface="Arial" panose="020B0604020202020204" pitchFamily="34" charset="0"/>
              <a:cs typeface="Arial" panose="020B0604020202020204" pitchFamily="34" charset="0"/>
            </a:endParaRPr>
          </a:p>
          <a:p>
            <a:r>
              <a:rPr lang="nb-NO" baseline="0" dirty="0" smtClean="0">
                <a:latin typeface="Arial" panose="020B0604020202020204" pitchFamily="34" charset="0"/>
                <a:cs typeface="Arial" panose="020B0604020202020204" pitchFamily="34" charset="0"/>
              </a:rPr>
              <a:t>I tillegg ble det i de ulike barnehagene observert at om grønnsakene ble servert sammen med dipp, forsynte samtlige barn seg av grønnsakene</a:t>
            </a:r>
            <a:endParaRPr lang="nb-NO" dirty="0"/>
          </a:p>
        </p:txBody>
      </p:sp>
      <p:sp>
        <p:nvSpPr>
          <p:cNvPr id="4" name="Plassholder for lysbildenummer 3"/>
          <p:cNvSpPr>
            <a:spLocks noGrp="1"/>
          </p:cNvSpPr>
          <p:nvPr>
            <p:ph type="sldNum" sz="quarter" idx="10"/>
          </p:nvPr>
        </p:nvSpPr>
        <p:spPr/>
        <p:txBody>
          <a:bodyPr/>
          <a:lstStyle/>
          <a:p>
            <a:fld id="{AF3A6DA9-37A4-48EA-AC92-3A68748B01B1}" type="slidenum">
              <a:rPr lang="nb-NO" smtClean="0"/>
              <a:pPr/>
              <a:t>20</a:t>
            </a:fld>
            <a:endParaRPr lang="nb-NO"/>
          </a:p>
        </p:txBody>
      </p:sp>
    </p:spTree>
    <p:extLst>
      <p:ext uri="{BB962C8B-B14F-4D97-AF65-F5344CB8AC3E}">
        <p14:creationId xmlns:p14="http://schemas.microsoft.com/office/powerpoint/2010/main" val="20908670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aseline="0" dirty="0" smtClean="0"/>
              <a:t> Her ser dere et konkret og reelt priseksempel på en pakke med kjeks, versus en relativt stor mengde med grønnsaker – </a:t>
            </a:r>
            <a:r>
              <a:rPr lang="nb-NO" baseline="0" dirty="0" err="1" smtClean="0"/>
              <a:t>f.eks</a:t>
            </a:r>
            <a:r>
              <a:rPr lang="nb-NO" baseline="0" dirty="0" smtClean="0"/>
              <a:t> 1 kg med gulrøtter i tillegg til en agurk og en boks med tomater. Når man ser på mengden og prisen, får du ganske mye mer for pengene hvis man her velger grønnsakene fremfor kjeksen. </a:t>
            </a:r>
          </a:p>
          <a:p>
            <a:endParaRPr lang="nb-NO" baseline="0" dirty="0" smtClean="0"/>
          </a:p>
          <a:p>
            <a:r>
              <a:rPr lang="nb-NO" baseline="0" dirty="0" smtClean="0"/>
              <a:t>Planlegg handleturene og skriv handleliste over hvilke grønnsaker du skal bruke til hvilke retter og som snacks i løpet av uken, så vet du at grønnsakene blir brukt og unngår å kaste. </a:t>
            </a:r>
          </a:p>
          <a:p>
            <a:endParaRPr lang="nb-NO" dirty="0"/>
          </a:p>
        </p:txBody>
      </p:sp>
      <p:sp>
        <p:nvSpPr>
          <p:cNvPr id="4" name="Plassholder for lysbildenummer 3"/>
          <p:cNvSpPr>
            <a:spLocks noGrp="1"/>
          </p:cNvSpPr>
          <p:nvPr>
            <p:ph type="sldNum" sz="quarter" idx="10"/>
          </p:nvPr>
        </p:nvSpPr>
        <p:spPr/>
        <p:txBody>
          <a:bodyPr/>
          <a:lstStyle/>
          <a:p>
            <a:fld id="{AF3A6DA9-37A4-48EA-AC92-3A68748B01B1}" type="slidenum">
              <a:rPr lang="nb-NO" smtClean="0"/>
              <a:pPr/>
              <a:t>21</a:t>
            </a:fld>
            <a:endParaRPr lang="nb-NO"/>
          </a:p>
        </p:txBody>
      </p:sp>
    </p:spTree>
    <p:extLst>
      <p:ext uri="{BB962C8B-B14F-4D97-AF65-F5344CB8AC3E}">
        <p14:creationId xmlns:p14="http://schemas.microsoft.com/office/powerpoint/2010/main" val="9151024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F3A6DA9-37A4-48EA-AC92-3A68748B01B1}" type="slidenum">
              <a:rPr lang="nb-NO" smtClean="0"/>
              <a:pPr/>
              <a:t>22</a:t>
            </a:fld>
            <a:endParaRPr lang="nb-NO"/>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aseline="0" dirty="0" smtClean="0"/>
              <a:t>Tilbud av grønnsaker er nødvendig for å øke grønnsaksinntaket. Når grønnsakene er tilstede i hjemmet eller i barnehagen, må de gjøres tilgjengelig på bordet og for barnet. </a:t>
            </a:r>
          </a:p>
          <a:p>
            <a:endParaRPr lang="nb-NO" baseline="0" dirty="0" smtClean="0"/>
          </a:p>
          <a:p>
            <a:r>
              <a:rPr lang="nb-NO" baseline="0" dirty="0" smtClean="0"/>
              <a:t>Barnehagene som prøvde ut tipsene fant ut at å skjære opp grønnsaker ved bordet ikke tok lengre tid enn å skjære opp frukt. Det kan være noe å tenke på for dere foreldre også. </a:t>
            </a:r>
          </a:p>
          <a:p>
            <a:endParaRPr lang="nb-NO" baseline="0" dirty="0" smtClean="0"/>
          </a:p>
          <a:p>
            <a:r>
              <a:rPr lang="nb-NO" baseline="0" dirty="0" smtClean="0"/>
              <a:t>Dette bildet er ment å minne på at selv med kun en type grønnsak så kan vi lage mange ulike former, og noen barn kan oppleve at ulike former er lettere å spise eller smaker bedre i strimler enn tykke stenger for eksempel. Og noen liker også bedre å spise figurer. Men for de fleste barn er det neppe nødvendig å gjøre figurer i matpakken til en hverdagsgreie.</a:t>
            </a:r>
          </a:p>
          <a:p>
            <a:endParaRPr lang="nb-NO" baseline="0" dirty="0" smtClean="0"/>
          </a:p>
          <a:p>
            <a:r>
              <a:rPr lang="nb-NO" baseline="0" dirty="0" smtClean="0"/>
              <a:t>Det er imidlertid ikke slik at man må bruke tid på å skjære ut i former </a:t>
            </a:r>
            <a:r>
              <a:rPr lang="nb-NO" baseline="0" dirty="0" err="1" smtClean="0"/>
              <a:t>etc</a:t>
            </a:r>
            <a:r>
              <a:rPr lang="nb-NO" baseline="0" dirty="0" smtClean="0"/>
              <a:t>, men at man av og till kan prøve andre former om man ha noen barn som ikke spiser.</a:t>
            </a:r>
          </a:p>
        </p:txBody>
      </p:sp>
      <p:sp>
        <p:nvSpPr>
          <p:cNvPr id="4" name="Plassholder for lysbildenummer 3"/>
          <p:cNvSpPr>
            <a:spLocks noGrp="1"/>
          </p:cNvSpPr>
          <p:nvPr>
            <p:ph type="sldNum" sz="quarter" idx="10"/>
          </p:nvPr>
        </p:nvSpPr>
        <p:spPr/>
        <p:txBody>
          <a:bodyPr/>
          <a:lstStyle/>
          <a:p>
            <a:fld id="{AF3A6DA9-37A4-48EA-AC92-3A68748B01B1}" type="slidenum">
              <a:rPr lang="nb-NO" smtClean="0"/>
              <a:pPr/>
              <a:t>23</a:t>
            </a:fld>
            <a:endParaRPr lang="nb-NO"/>
          </a:p>
        </p:txBody>
      </p:sp>
    </p:spTree>
    <p:extLst>
      <p:ext uri="{BB962C8B-B14F-4D97-AF65-F5344CB8AC3E}">
        <p14:creationId xmlns:p14="http://schemas.microsoft.com/office/powerpoint/2010/main" val="28729636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err="1" smtClean="0"/>
              <a:t>Forskning</a:t>
            </a:r>
            <a:r>
              <a:rPr lang="en-US" baseline="0" dirty="0" smtClean="0"/>
              <a:t> </a:t>
            </a:r>
            <a:r>
              <a:rPr lang="en-US" baseline="0" dirty="0" err="1" smtClean="0"/>
              <a:t>på</a:t>
            </a:r>
            <a:r>
              <a:rPr lang="en-US" baseline="0" dirty="0" smtClean="0"/>
              <a:t> barn </a:t>
            </a:r>
            <a:r>
              <a:rPr lang="en-US" baseline="0" dirty="0" err="1" smtClean="0"/>
              <a:t>og</a:t>
            </a:r>
            <a:r>
              <a:rPr lang="en-US" baseline="0" dirty="0" smtClean="0"/>
              <a:t> </a:t>
            </a:r>
            <a:r>
              <a:rPr lang="en-US" baseline="0" dirty="0" err="1" smtClean="0"/>
              <a:t>grønnsaker</a:t>
            </a:r>
            <a:r>
              <a:rPr lang="en-US" baseline="0" dirty="0" smtClean="0"/>
              <a:t> </a:t>
            </a:r>
            <a:r>
              <a:rPr lang="en-US" baseline="0" dirty="0" err="1" smtClean="0"/>
              <a:t>viser</a:t>
            </a:r>
            <a:r>
              <a:rPr lang="en-US" baseline="0" dirty="0" smtClean="0"/>
              <a:t> at </a:t>
            </a:r>
            <a:r>
              <a:rPr lang="en-US" baseline="0" dirty="0" err="1" smtClean="0"/>
              <a:t>det</a:t>
            </a:r>
            <a:r>
              <a:rPr lang="en-US" baseline="0" dirty="0" smtClean="0"/>
              <a:t> </a:t>
            </a:r>
            <a:r>
              <a:rPr lang="en-US" baseline="0" dirty="0" err="1" smtClean="0"/>
              <a:t>å</a:t>
            </a:r>
            <a:r>
              <a:rPr lang="en-US" baseline="0" dirty="0" smtClean="0"/>
              <a:t> </a:t>
            </a:r>
            <a:r>
              <a:rPr lang="en-US" baseline="0" dirty="0" err="1" smtClean="0"/>
              <a:t>få</a:t>
            </a:r>
            <a:r>
              <a:rPr lang="en-US" baseline="0" dirty="0" smtClean="0"/>
              <a:t> </a:t>
            </a:r>
            <a:r>
              <a:rPr lang="en-US" baseline="0" dirty="0" err="1" smtClean="0"/>
              <a:t>valget</a:t>
            </a:r>
            <a:r>
              <a:rPr lang="en-US" baseline="0" dirty="0" smtClean="0"/>
              <a:t> </a:t>
            </a:r>
            <a:r>
              <a:rPr lang="en-US" baseline="0" dirty="0" err="1" smtClean="0"/>
              <a:t>mellom</a:t>
            </a:r>
            <a:r>
              <a:rPr lang="en-US" baseline="0" dirty="0" smtClean="0"/>
              <a:t> to </a:t>
            </a:r>
            <a:r>
              <a:rPr lang="en-US" baseline="0" dirty="0" err="1" smtClean="0"/>
              <a:t>typer</a:t>
            </a:r>
            <a:r>
              <a:rPr lang="en-US" baseline="0" dirty="0" smtClean="0"/>
              <a:t> </a:t>
            </a:r>
            <a:r>
              <a:rPr lang="en-US" baseline="0" dirty="0" err="1" smtClean="0"/>
              <a:t>grønnsaker</a:t>
            </a:r>
            <a:r>
              <a:rPr lang="en-US" baseline="0" dirty="0" smtClean="0"/>
              <a:t> </a:t>
            </a:r>
            <a:r>
              <a:rPr lang="en-US" baseline="0" dirty="0" err="1" smtClean="0"/>
              <a:t>kan</a:t>
            </a:r>
            <a:r>
              <a:rPr lang="en-US" baseline="0" dirty="0" smtClean="0"/>
              <a:t> </a:t>
            </a:r>
            <a:r>
              <a:rPr lang="en-US" baseline="0" dirty="0" err="1" smtClean="0"/>
              <a:t>gjøre</a:t>
            </a:r>
            <a:r>
              <a:rPr lang="en-US" baseline="0" dirty="0" smtClean="0"/>
              <a:t> </a:t>
            </a:r>
            <a:r>
              <a:rPr lang="en-US" baseline="0" dirty="0" err="1" smtClean="0"/>
              <a:t>det</a:t>
            </a:r>
            <a:r>
              <a:rPr lang="en-US" baseline="0" dirty="0" smtClean="0"/>
              <a:t> </a:t>
            </a:r>
            <a:r>
              <a:rPr lang="en-US" baseline="0" dirty="0" err="1" smtClean="0"/>
              <a:t>lettere</a:t>
            </a:r>
            <a:r>
              <a:rPr lang="en-US" baseline="0" dirty="0" smtClean="0"/>
              <a:t> </a:t>
            </a:r>
            <a:r>
              <a:rPr lang="en-US" baseline="0" dirty="0" err="1" smtClean="0"/>
              <a:t>å</a:t>
            </a:r>
            <a:r>
              <a:rPr lang="en-US" baseline="0" dirty="0" smtClean="0"/>
              <a:t> </a:t>
            </a:r>
            <a:r>
              <a:rPr lang="en-US" baseline="0" dirty="0" err="1" smtClean="0"/>
              <a:t>få</a:t>
            </a:r>
            <a:r>
              <a:rPr lang="en-US" baseline="0" dirty="0" smtClean="0"/>
              <a:t> barn </a:t>
            </a:r>
            <a:r>
              <a:rPr lang="en-US" baseline="0" dirty="0" err="1" smtClean="0"/>
              <a:t>til</a:t>
            </a:r>
            <a:r>
              <a:rPr lang="en-US" baseline="0" dirty="0" smtClean="0"/>
              <a:t> </a:t>
            </a:r>
            <a:r>
              <a:rPr lang="en-US" baseline="0" dirty="0" err="1" smtClean="0"/>
              <a:t>å</a:t>
            </a:r>
            <a:r>
              <a:rPr lang="en-US" baseline="0" dirty="0" smtClean="0"/>
              <a:t> </a:t>
            </a:r>
            <a:r>
              <a:rPr lang="en-US" baseline="0" dirty="0" err="1" smtClean="0"/>
              <a:t>spise</a:t>
            </a:r>
            <a:r>
              <a:rPr lang="en-US" baseline="0" dirty="0" smtClean="0"/>
              <a:t> </a:t>
            </a:r>
            <a:r>
              <a:rPr lang="en-US" baseline="0" dirty="0" err="1" smtClean="0"/>
              <a:t>grønnsaker</a:t>
            </a:r>
            <a:r>
              <a:rPr lang="en-US" baseline="0" dirty="0" smtClean="0"/>
              <a:t>. For </a:t>
            </a:r>
            <a:r>
              <a:rPr lang="en-US" baseline="0" dirty="0" err="1" smtClean="0"/>
              <a:t>det</a:t>
            </a:r>
            <a:r>
              <a:rPr lang="en-US" baseline="0" dirty="0" smtClean="0"/>
              <a:t> </a:t>
            </a:r>
            <a:r>
              <a:rPr lang="en-US" baseline="0" dirty="0" err="1" smtClean="0"/>
              <a:t>er</a:t>
            </a:r>
            <a:r>
              <a:rPr lang="en-US" baseline="0" dirty="0" smtClean="0"/>
              <a:t> </a:t>
            </a:r>
            <a:r>
              <a:rPr lang="en-US" baseline="0" dirty="0" err="1" smtClean="0"/>
              <a:t>jo</a:t>
            </a:r>
            <a:r>
              <a:rPr lang="en-US" baseline="0" dirty="0" smtClean="0"/>
              <a:t> </a:t>
            </a:r>
            <a:r>
              <a:rPr lang="en-US" baseline="0" dirty="0" err="1" smtClean="0"/>
              <a:t>kanskje</a:t>
            </a:r>
            <a:r>
              <a:rPr lang="en-US" baseline="0" dirty="0" smtClean="0"/>
              <a:t> </a:t>
            </a:r>
            <a:r>
              <a:rPr lang="en-US" baseline="0" dirty="0" err="1" smtClean="0"/>
              <a:t>ikke</a:t>
            </a:r>
            <a:r>
              <a:rPr lang="en-US" baseline="0" dirty="0" smtClean="0"/>
              <a:t> </a:t>
            </a:r>
            <a:r>
              <a:rPr lang="en-US" baseline="0" dirty="0" err="1" smtClean="0"/>
              <a:t>det</a:t>
            </a:r>
            <a:r>
              <a:rPr lang="en-US" baseline="0" dirty="0" smtClean="0"/>
              <a:t> at de </a:t>
            </a:r>
            <a:r>
              <a:rPr lang="en-US" baseline="0" dirty="0" err="1" smtClean="0"/>
              <a:t>absolutt</a:t>
            </a:r>
            <a:r>
              <a:rPr lang="en-US" baseline="0" dirty="0" smtClean="0"/>
              <a:t> </a:t>
            </a:r>
            <a:r>
              <a:rPr lang="en-US" baseline="0" dirty="0" err="1" smtClean="0"/>
              <a:t>ikke</a:t>
            </a:r>
            <a:r>
              <a:rPr lang="en-US" baseline="0" dirty="0" smtClean="0"/>
              <a:t> liker, men </a:t>
            </a:r>
            <a:r>
              <a:rPr lang="en-US" baseline="0" dirty="0" err="1" smtClean="0"/>
              <a:t>det</a:t>
            </a:r>
            <a:r>
              <a:rPr lang="en-US" baseline="0" dirty="0" smtClean="0"/>
              <a:t> at de </a:t>
            </a:r>
            <a:r>
              <a:rPr lang="en-US" baseline="0" dirty="0" err="1" smtClean="0"/>
              <a:t>ikke</a:t>
            </a:r>
            <a:r>
              <a:rPr lang="en-US" baseline="0" dirty="0" smtClean="0"/>
              <a:t> </a:t>
            </a:r>
            <a:r>
              <a:rPr lang="en-US" baseline="0" dirty="0" err="1" smtClean="0"/>
              <a:t>smaker</a:t>
            </a:r>
            <a:r>
              <a:rPr lang="en-US" baseline="0" dirty="0" smtClean="0"/>
              <a:t> like </a:t>
            </a:r>
            <a:r>
              <a:rPr lang="en-US" baseline="0" dirty="0" err="1" smtClean="0"/>
              <a:t>godt</a:t>
            </a:r>
            <a:r>
              <a:rPr lang="en-US" baseline="0" dirty="0" smtClean="0"/>
              <a:t> i </a:t>
            </a:r>
            <a:r>
              <a:rPr lang="en-US" baseline="0" dirty="0" err="1" smtClean="0"/>
              <a:t>munnen</a:t>
            </a:r>
            <a:r>
              <a:rPr lang="en-US" baseline="0" dirty="0" smtClean="0"/>
              <a:t> </a:t>
            </a:r>
            <a:r>
              <a:rPr lang="en-US" baseline="0" dirty="0" err="1" smtClean="0"/>
              <a:t>som</a:t>
            </a:r>
            <a:r>
              <a:rPr lang="en-US" baseline="0" dirty="0" smtClean="0"/>
              <a:t> </a:t>
            </a:r>
            <a:r>
              <a:rPr lang="en-US" baseline="0" dirty="0" err="1" smtClean="0"/>
              <a:t>pølsene</a:t>
            </a:r>
            <a:r>
              <a:rPr lang="en-US" baseline="0" dirty="0" smtClean="0"/>
              <a:t> </a:t>
            </a:r>
            <a:r>
              <a:rPr lang="en-US" baseline="0" dirty="0" err="1" smtClean="0"/>
              <a:t>og</a:t>
            </a:r>
            <a:r>
              <a:rPr lang="en-US" baseline="0" dirty="0" smtClean="0"/>
              <a:t> </a:t>
            </a:r>
            <a:r>
              <a:rPr lang="en-US" baseline="0" dirty="0" err="1" smtClean="0"/>
              <a:t>pastaen</a:t>
            </a:r>
            <a:r>
              <a:rPr lang="en-US" baseline="0" dirty="0" smtClean="0"/>
              <a:t> </a:t>
            </a:r>
            <a:r>
              <a:rPr lang="en-US" baseline="0" dirty="0" err="1" smtClean="0"/>
              <a:t>og</a:t>
            </a:r>
            <a:r>
              <a:rPr lang="en-US" baseline="0" dirty="0" smtClean="0"/>
              <a:t> at de </a:t>
            </a:r>
            <a:r>
              <a:rPr lang="en-US" baseline="0" dirty="0" err="1" smtClean="0"/>
              <a:t>derfor</a:t>
            </a:r>
            <a:r>
              <a:rPr lang="en-US" baseline="0" dirty="0" smtClean="0"/>
              <a:t> </a:t>
            </a:r>
            <a:r>
              <a:rPr lang="en-US" baseline="0" dirty="0" err="1" smtClean="0"/>
              <a:t>velger</a:t>
            </a:r>
            <a:r>
              <a:rPr lang="en-US" baseline="0" dirty="0" smtClean="0"/>
              <a:t> de </a:t>
            </a:r>
            <a:r>
              <a:rPr lang="en-US" baseline="0" dirty="0" err="1" smtClean="0"/>
              <a:t>bort</a:t>
            </a:r>
            <a:r>
              <a:rPr lang="en-US" baseline="0" dirty="0" smtClean="0"/>
              <a:t>. De </a:t>
            </a:r>
            <a:r>
              <a:rPr lang="en-US" baseline="0" dirty="0" err="1" smtClean="0"/>
              <a:t>kan</a:t>
            </a:r>
            <a:r>
              <a:rPr lang="en-US" baseline="0" dirty="0" smtClean="0"/>
              <a:t> </a:t>
            </a:r>
            <a:r>
              <a:rPr lang="en-US" baseline="0" dirty="0" err="1" smtClean="0"/>
              <a:t>det</a:t>
            </a:r>
            <a:r>
              <a:rPr lang="en-US" baseline="0" dirty="0" smtClean="0"/>
              <a:t> </a:t>
            </a:r>
            <a:r>
              <a:rPr lang="en-US" baseline="0" dirty="0" err="1" smtClean="0"/>
              <a:t>være</a:t>
            </a:r>
            <a:r>
              <a:rPr lang="en-US" baseline="0" dirty="0" smtClean="0"/>
              <a:t> </a:t>
            </a:r>
            <a:r>
              <a:rPr lang="en-US" baseline="0" dirty="0" err="1" smtClean="0"/>
              <a:t>greit</a:t>
            </a:r>
            <a:r>
              <a:rPr lang="en-US" baseline="0" dirty="0" smtClean="0"/>
              <a:t> </a:t>
            </a:r>
            <a:r>
              <a:rPr lang="en-US" baseline="0" dirty="0" err="1" smtClean="0"/>
              <a:t>å</a:t>
            </a:r>
            <a:r>
              <a:rPr lang="en-US" baseline="0" dirty="0" smtClean="0"/>
              <a:t> </a:t>
            </a:r>
            <a:r>
              <a:rPr lang="en-US" baseline="0" dirty="0" err="1" smtClean="0"/>
              <a:t>minne</a:t>
            </a:r>
            <a:r>
              <a:rPr lang="en-US" baseline="0" dirty="0" smtClean="0"/>
              <a:t> </a:t>
            </a:r>
            <a:r>
              <a:rPr lang="en-US" baseline="0" dirty="0" err="1" smtClean="0"/>
              <a:t>på</a:t>
            </a:r>
            <a:r>
              <a:rPr lang="en-US" baseline="0" dirty="0" smtClean="0"/>
              <a:t> at </a:t>
            </a:r>
            <a:r>
              <a:rPr lang="en-US" baseline="0" dirty="0" err="1" smtClean="0"/>
              <a:t>grønnsaker</a:t>
            </a:r>
            <a:r>
              <a:rPr lang="en-US" baseline="0" dirty="0" smtClean="0"/>
              <a:t> </a:t>
            </a:r>
            <a:r>
              <a:rPr lang="en-US" baseline="0" dirty="0" err="1" smtClean="0"/>
              <a:t>er</a:t>
            </a:r>
            <a:r>
              <a:rPr lang="en-US" baseline="0" dirty="0" smtClean="0"/>
              <a:t> en del </a:t>
            </a:r>
            <a:r>
              <a:rPr lang="en-US" baseline="0" dirty="0" err="1" smtClean="0"/>
              <a:t>av</a:t>
            </a:r>
            <a:r>
              <a:rPr lang="en-US" baseline="0" dirty="0" smtClean="0"/>
              <a:t> </a:t>
            </a:r>
            <a:r>
              <a:rPr lang="en-US" baseline="0" dirty="0" err="1" smtClean="0"/>
              <a:t>måltidet</a:t>
            </a:r>
            <a:r>
              <a:rPr lang="en-US" baseline="0" dirty="0" smtClean="0"/>
              <a:t> </a:t>
            </a:r>
            <a:r>
              <a:rPr lang="en-US" baseline="0" dirty="0" err="1" smtClean="0"/>
              <a:t>og</a:t>
            </a:r>
            <a:r>
              <a:rPr lang="en-US" baseline="0" dirty="0" smtClean="0"/>
              <a:t> be de </a:t>
            </a:r>
            <a:r>
              <a:rPr lang="en-US" baseline="0" dirty="0" err="1" smtClean="0"/>
              <a:t>velge</a:t>
            </a:r>
            <a:r>
              <a:rPr lang="en-US" baseline="0" dirty="0" smtClean="0"/>
              <a:t> en </a:t>
            </a:r>
            <a:r>
              <a:rPr lang="en-US" baseline="0" dirty="0" err="1" smtClean="0"/>
              <a:t>av</a:t>
            </a:r>
            <a:r>
              <a:rPr lang="en-US" baseline="0" dirty="0" smtClean="0"/>
              <a:t> </a:t>
            </a:r>
            <a:r>
              <a:rPr lang="en-US" baseline="0" dirty="0" err="1" smtClean="0"/>
              <a:t>typene</a:t>
            </a:r>
            <a:r>
              <a:rPr lang="en-US" baseline="0" dirty="0" smtClean="0"/>
              <a:t> </a:t>
            </a:r>
            <a:r>
              <a:rPr lang="en-US" baseline="0" dirty="0" err="1" smtClean="0"/>
              <a:t>på</a:t>
            </a:r>
            <a:r>
              <a:rPr lang="en-US" baseline="0" dirty="0" smtClean="0"/>
              <a:t> </a:t>
            </a:r>
            <a:r>
              <a:rPr lang="en-US" baseline="0" dirty="0" err="1" smtClean="0"/>
              <a:t>bordet</a:t>
            </a:r>
            <a:r>
              <a:rPr lang="en-US" baseline="0" dirty="0" smtClean="0"/>
              <a:t>. </a:t>
            </a:r>
          </a:p>
          <a:p>
            <a:endParaRPr lang="en-US" baseline="0" dirty="0" smtClean="0"/>
          </a:p>
          <a:p>
            <a:r>
              <a:rPr lang="en-US" baseline="0" dirty="0" smtClean="0"/>
              <a:t>Vi vet </a:t>
            </a:r>
            <a:r>
              <a:rPr lang="en-US" baseline="0" dirty="0" err="1" smtClean="0"/>
              <a:t>fra</a:t>
            </a:r>
            <a:r>
              <a:rPr lang="en-US" baseline="0" dirty="0" smtClean="0"/>
              <a:t> </a:t>
            </a:r>
            <a:r>
              <a:rPr lang="en-US" baseline="0" dirty="0" err="1" smtClean="0"/>
              <a:t>datainnsamlingen</a:t>
            </a:r>
            <a:r>
              <a:rPr lang="en-US" baseline="0" dirty="0" smtClean="0"/>
              <a:t> at </a:t>
            </a:r>
            <a:r>
              <a:rPr lang="en-US" baseline="0" dirty="0" err="1" smtClean="0"/>
              <a:t>barnehagene</a:t>
            </a:r>
            <a:r>
              <a:rPr lang="en-US" baseline="0" dirty="0" smtClean="0"/>
              <a:t> </a:t>
            </a:r>
            <a:r>
              <a:rPr lang="en-US" baseline="0" dirty="0" err="1" smtClean="0"/>
              <a:t>er</a:t>
            </a:r>
            <a:r>
              <a:rPr lang="en-US" baseline="0" dirty="0" smtClean="0"/>
              <a:t> </a:t>
            </a:r>
            <a:r>
              <a:rPr lang="en-US" baseline="0" dirty="0" err="1" smtClean="0"/>
              <a:t>gode</a:t>
            </a:r>
            <a:r>
              <a:rPr lang="en-US" baseline="0" dirty="0" smtClean="0"/>
              <a:t> </a:t>
            </a:r>
            <a:r>
              <a:rPr lang="en-US" baseline="0" dirty="0" err="1" smtClean="0"/>
              <a:t>på</a:t>
            </a:r>
            <a:r>
              <a:rPr lang="en-US" baseline="0" dirty="0" smtClean="0"/>
              <a:t> </a:t>
            </a:r>
            <a:r>
              <a:rPr lang="en-US" baseline="0" dirty="0" err="1" smtClean="0"/>
              <a:t>å</a:t>
            </a:r>
            <a:r>
              <a:rPr lang="en-US" baseline="0" dirty="0" smtClean="0"/>
              <a:t> la de </a:t>
            </a:r>
            <a:r>
              <a:rPr lang="en-US" baseline="0" dirty="0" err="1" smtClean="0"/>
              <a:t>velge</a:t>
            </a:r>
            <a:r>
              <a:rPr lang="en-US" baseline="0" dirty="0" smtClean="0"/>
              <a:t> </a:t>
            </a:r>
            <a:r>
              <a:rPr lang="en-US" baseline="0" dirty="0" err="1" smtClean="0"/>
              <a:t>mellom</a:t>
            </a:r>
            <a:r>
              <a:rPr lang="en-US" baseline="0" dirty="0" smtClean="0"/>
              <a:t> </a:t>
            </a:r>
            <a:r>
              <a:rPr lang="en-US" baseline="0" dirty="0" err="1" smtClean="0"/>
              <a:t>agurk</a:t>
            </a:r>
            <a:r>
              <a:rPr lang="en-US" baseline="0" dirty="0" smtClean="0"/>
              <a:t>, </a:t>
            </a:r>
            <a:r>
              <a:rPr lang="en-US" baseline="0" dirty="0" err="1" smtClean="0"/>
              <a:t>paiprka</a:t>
            </a:r>
            <a:r>
              <a:rPr lang="en-US" baseline="0" dirty="0" smtClean="0"/>
              <a:t> </a:t>
            </a:r>
            <a:r>
              <a:rPr lang="en-US" baseline="0" dirty="0" err="1" smtClean="0"/>
              <a:t>og</a:t>
            </a:r>
            <a:r>
              <a:rPr lang="en-US" baseline="0" dirty="0" smtClean="0"/>
              <a:t> </a:t>
            </a:r>
            <a:r>
              <a:rPr lang="en-US" baseline="0" dirty="0" err="1" smtClean="0"/>
              <a:t>tomat</a:t>
            </a:r>
            <a:r>
              <a:rPr lang="en-US" baseline="0" dirty="0" smtClean="0"/>
              <a:t>, </a:t>
            </a:r>
            <a:r>
              <a:rPr lang="en-US" baseline="0" dirty="0" err="1" smtClean="0"/>
              <a:t>og</a:t>
            </a:r>
            <a:r>
              <a:rPr lang="en-US" baseline="0" dirty="0" smtClean="0"/>
              <a:t> </a:t>
            </a:r>
            <a:r>
              <a:rPr lang="en-US" baseline="0" dirty="0" err="1" smtClean="0"/>
              <a:t>også</a:t>
            </a:r>
            <a:r>
              <a:rPr lang="en-US" baseline="0" dirty="0" smtClean="0"/>
              <a:t> </a:t>
            </a:r>
            <a:r>
              <a:rPr lang="en-US" baseline="0" dirty="0" err="1" smtClean="0"/>
              <a:t>gulrot</a:t>
            </a:r>
            <a:r>
              <a:rPr lang="en-US" baseline="0" dirty="0" smtClean="0"/>
              <a:t> </a:t>
            </a:r>
            <a:r>
              <a:rPr lang="en-US" baseline="0" dirty="0" err="1" smtClean="0"/>
              <a:t>kommer</a:t>
            </a:r>
            <a:r>
              <a:rPr lang="en-US" baseline="0" dirty="0" smtClean="0"/>
              <a:t> </a:t>
            </a:r>
            <a:r>
              <a:rPr lang="en-US" baseline="0" dirty="0" err="1" smtClean="0"/>
              <a:t>høyt</a:t>
            </a:r>
            <a:r>
              <a:rPr lang="en-US" baseline="0" dirty="0" smtClean="0"/>
              <a:t>. Kan vi </a:t>
            </a:r>
            <a:r>
              <a:rPr lang="en-US" baseline="0" dirty="0" err="1" smtClean="0"/>
              <a:t>utfordere</a:t>
            </a:r>
            <a:r>
              <a:rPr lang="en-US" baseline="0" dirty="0" smtClean="0"/>
              <a:t> </a:t>
            </a:r>
            <a:r>
              <a:rPr lang="en-US" baseline="0" dirty="0" err="1" smtClean="0"/>
              <a:t>dere</a:t>
            </a:r>
            <a:r>
              <a:rPr lang="en-US" baseline="0" dirty="0" smtClean="0"/>
              <a:t> </a:t>
            </a:r>
            <a:r>
              <a:rPr lang="en-US" baseline="0" dirty="0" err="1" smtClean="0"/>
              <a:t>på</a:t>
            </a:r>
            <a:r>
              <a:rPr lang="en-US" baseline="0" dirty="0" smtClean="0"/>
              <a:t> </a:t>
            </a:r>
            <a:r>
              <a:rPr lang="en-US" baseline="0" dirty="0" err="1" smtClean="0"/>
              <a:t>å</a:t>
            </a:r>
            <a:r>
              <a:rPr lang="en-US" baseline="0" dirty="0" smtClean="0"/>
              <a:t> </a:t>
            </a:r>
            <a:r>
              <a:rPr lang="en-US" baseline="0" dirty="0" err="1" smtClean="0"/>
              <a:t>prøve</a:t>
            </a:r>
            <a:r>
              <a:rPr lang="en-US" baseline="0" dirty="0" smtClean="0"/>
              <a:t> </a:t>
            </a:r>
            <a:r>
              <a:rPr lang="en-US" baseline="0" dirty="0" err="1" smtClean="0"/>
              <a:t>å</a:t>
            </a:r>
            <a:r>
              <a:rPr lang="en-US" baseline="0" dirty="0" smtClean="0"/>
              <a:t> </a:t>
            </a:r>
            <a:r>
              <a:rPr lang="en-US" baseline="0" dirty="0" err="1" smtClean="0"/>
              <a:t>introdusere</a:t>
            </a:r>
            <a:r>
              <a:rPr lang="en-US" baseline="0" dirty="0" smtClean="0"/>
              <a:t> </a:t>
            </a:r>
            <a:r>
              <a:rPr lang="en-US" baseline="0" dirty="0" err="1" smtClean="0"/>
              <a:t>litt</a:t>
            </a:r>
            <a:r>
              <a:rPr lang="en-US" baseline="0" dirty="0" smtClean="0"/>
              <a:t> </a:t>
            </a:r>
            <a:r>
              <a:rPr lang="en-US" baseline="0" dirty="0" err="1" smtClean="0"/>
              <a:t>kålgrønnsaker</a:t>
            </a:r>
            <a:r>
              <a:rPr lang="en-US" baseline="0" dirty="0" smtClean="0"/>
              <a:t>? Mange </a:t>
            </a:r>
            <a:r>
              <a:rPr lang="en-US" baseline="0" dirty="0" err="1" smtClean="0"/>
              <a:t>av</a:t>
            </a:r>
            <a:r>
              <a:rPr lang="en-US" baseline="0" dirty="0" smtClean="0"/>
              <a:t> </a:t>
            </a:r>
            <a:r>
              <a:rPr lang="en-US" baseline="0" dirty="0" err="1" smtClean="0"/>
              <a:t>disse</a:t>
            </a:r>
            <a:r>
              <a:rPr lang="en-US" baseline="0" dirty="0" smtClean="0"/>
              <a:t> </a:t>
            </a:r>
            <a:r>
              <a:rPr lang="en-US" baseline="0" dirty="0" err="1" smtClean="0"/>
              <a:t>er</a:t>
            </a:r>
            <a:r>
              <a:rPr lang="en-US" baseline="0" dirty="0" smtClean="0"/>
              <a:t> </a:t>
            </a:r>
            <a:r>
              <a:rPr lang="en-US" baseline="0" dirty="0" err="1" smtClean="0"/>
              <a:t>tradisjonelle</a:t>
            </a:r>
            <a:r>
              <a:rPr lang="en-US" baseline="0" dirty="0" smtClean="0"/>
              <a:t> </a:t>
            </a:r>
            <a:r>
              <a:rPr lang="en-US" baseline="0" dirty="0" err="1" smtClean="0"/>
              <a:t>i</a:t>
            </a:r>
            <a:r>
              <a:rPr lang="en-US" baseline="0" dirty="0" smtClean="0"/>
              <a:t> </a:t>
            </a:r>
            <a:r>
              <a:rPr lang="en-US" baseline="0" dirty="0" err="1" smtClean="0"/>
              <a:t>Norge</a:t>
            </a:r>
            <a:r>
              <a:rPr lang="en-US" baseline="0" dirty="0" smtClean="0"/>
              <a:t>, </a:t>
            </a:r>
            <a:r>
              <a:rPr lang="en-US" baseline="0" dirty="0" err="1" smtClean="0"/>
              <a:t>og</a:t>
            </a:r>
            <a:r>
              <a:rPr lang="en-US" baseline="0" dirty="0" smtClean="0"/>
              <a:t> </a:t>
            </a:r>
            <a:r>
              <a:rPr lang="en-US" baseline="0" dirty="0" err="1" smtClean="0"/>
              <a:t>billige</a:t>
            </a:r>
            <a:r>
              <a:rPr lang="en-US" baseline="0" dirty="0" smtClean="0"/>
              <a:t>, men </a:t>
            </a:r>
            <a:r>
              <a:rPr lang="en-US" baseline="0" dirty="0" err="1" smtClean="0"/>
              <a:t>fordi</a:t>
            </a:r>
            <a:r>
              <a:rPr lang="en-US" baseline="0" dirty="0" smtClean="0"/>
              <a:t> de </a:t>
            </a:r>
            <a:r>
              <a:rPr lang="en-US" baseline="0" dirty="0" err="1" smtClean="0"/>
              <a:t>har</a:t>
            </a:r>
            <a:r>
              <a:rPr lang="en-US" baseline="0" dirty="0" smtClean="0"/>
              <a:t> </a:t>
            </a:r>
            <a:r>
              <a:rPr lang="en-US" baseline="0" dirty="0" err="1" smtClean="0"/>
              <a:t>gått</a:t>
            </a:r>
            <a:r>
              <a:rPr lang="en-US" baseline="0" dirty="0" smtClean="0"/>
              <a:t> </a:t>
            </a:r>
            <a:r>
              <a:rPr lang="en-US" baseline="0" dirty="0" err="1" smtClean="0"/>
              <a:t>litt</a:t>
            </a:r>
            <a:r>
              <a:rPr lang="en-US" baseline="0" dirty="0" smtClean="0"/>
              <a:t> </a:t>
            </a:r>
            <a:r>
              <a:rPr lang="en-US" baseline="0" dirty="0" err="1" smtClean="0"/>
              <a:t>av</a:t>
            </a:r>
            <a:r>
              <a:rPr lang="en-US" baseline="0" dirty="0" smtClean="0"/>
              <a:t> </a:t>
            </a:r>
            <a:r>
              <a:rPr lang="en-US" baseline="0" dirty="0" err="1" smtClean="0"/>
              <a:t>moten</a:t>
            </a:r>
            <a:r>
              <a:rPr lang="en-US" baseline="0" dirty="0" smtClean="0"/>
              <a:t> </a:t>
            </a:r>
            <a:r>
              <a:rPr lang="en-US" baseline="0" dirty="0" err="1" smtClean="0"/>
              <a:t>og</a:t>
            </a:r>
            <a:r>
              <a:rPr lang="en-US" baseline="0" dirty="0" smtClean="0"/>
              <a:t> </a:t>
            </a:r>
            <a:r>
              <a:rPr lang="en-US" baseline="0" dirty="0" err="1" smtClean="0"/>
              <a:t>smaker</a:t>
            </a:r>
            <a:r>
              <a:rPr lang="en-US" baseline="0" dirty="0" smtClean="0"/>
              <a:t> </a:t>
            </a:r>
            <a:r>
              <a:rPr lang="en-US" baseline="0" dirty="0" err="1" smtClean="0"/>
              <a:t>litt</a:t>
            </a:r>
            <a:r>
              <a:rPr lang="en-US" baseline="0" dirty="0" smtClean="0"/>
              <a:t> </a:t>
            </a:r>
            <a:r>
              <a:rPr lang="en-US" baseline="0" dirty="0" err="1" smtClean="0"/>
              <a:t>sterkt</a:t>
            </a:r>
            <a:r>
              <a:rPr lang="en-US" baseline="0" dirty="0" smtClean="0"/>
              <a:t> </a:t>
            </a:r>
            <a:r>
              <a:rPr lang="en-US" baseline="0" dirty="0" err="1" smtClean="0"/>
              <a:t>så</a:t>
            </a:r>
            <a:r>
              <a:rPr lang="en-US" baseline="0" dirty="0" smtClean="0"/>
              <a:t> </a:t>
            </a:r>
            <a:r>
              <a:rPr lang="en-US" baseline="0" dirty="0" err="1" smtClean="0"/>
              <a:t>er</a:t>
            </a:r>
            <a:r>
              <a:rPr lang="en-US" baseline="0" dirty="0" smtClean="0"/>
              <a:t> </a:t>
            </a:r>
            <a:r>
              <a:rPr lang="en-US" baseline="0" dirty="0" err="1" smtClean="0"/>
              <a:t>det</a:t>
            </a:r>
            <a:r>
              <a:rPr lang="en-US" baseline="0" dirty="0" smtClean="0"/>
              <a:t> </a:t>
            </a:r>
            <a:r>
              <a:rPr lang="en-US" baseline="0" dirty="0" err="1" smtClean="0"/>
              <a:t>ikke</a:t>
            </a:r>
            <a:r>
              <a:rPr lang="en-US" baseline="0" dirty="0" smtClean="0"/>
              <a:t> </a:t>
            </a:r>
            <a:r>
              <a:rPr lang="en-US" baseline="0" dirty="0" err="1" smtClean="0"/>
              <a:t>så</a:t>
            </a:r>
            <a:r>
              <a:rPr lang="en-US" baseline="0" dirty="0" smtClean="0"/>
              <a:t> mange barn </a:t>
            </a:r>
            <a:r>
              <a:rPr lang="en-US" baseline="0" dirty="0" err="1" smtClean="0"/>
              <a:t>som</a:t>
            </a:r>
            <a:r>
              <a:rPr lang="en-US" baseline="0" dirty="0" smtClean="0"/>
              <a:t> </a:t>
            </a:r>
            <a:r>
              <a:rPr lang="en-US" baseline="0" dirty="0" err="1" smtClean="0"/>
              <a:t>spiser</a:t>
            </a:r>
            <a:r>
              <a:rPr lang="en-US" baseline="0" dirty="0" smtClean="0"/>
              <a:t> de </a:t>
            </a:r>
            <a:r>
              <a:rPr lang="en-US" baseline="0" dirty="0" err="1" smtClean="0"/>
              <a:t>rå</a:t>
            </a:r>
            <a:r>
              <a:rPr lang="en-US" baseline="0" dirty="0" smtClean="0"/>
              <a:t> </a:t>
            </a:r>
            <a:r>
              <a:rPr lang="en-US" baseline="0" dirty="0" err="1" smtClean="0"/>
              <a:t>lenger</a:t>
            </a:r>
            <a:r>
              <a:rPr lang="en-US" baseline="0" dirty="0" smtClean="0"/>
              <a:t>. </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AF3A6DA9-37A4-48EA-AC92-3A68748B01B1}" type="slidenum">
              <a:rPr lang="nb-NO" smtClean="0"/>
              <a:pPr/>
              <a:t>24</a:t>
            </a:fld>
            <a:endParaRPr lang="nb-NO"/>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a:xfrm>
            <a:off x="264695" y="4705350"/>
            <a:ext cx="6280484" cy="466725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dirty="0" smtClean="0">
                <a:ln>
                  <a:noFill/>
                </a:ln>
                <a:solidFill>
                  <a:prstClr val="black"/>
                </a:solidFill>
                <a:effectLst/>
                <a:uLnTx/>
                <a:uFillTx/>
                <a:latin typeface="+mn-lt"/>
                <a:ea typeface="+mn-ea"/>
                <a:cs typeface="+mn-cs"/>
              </a:rPr>
              <a:t>Vi ber alle voksne om å sette seg ned på huk rundt bordet og late som de har korte armer (fra albuen og frem – som en dinosaur)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dirty="0" smtClean="0">
                <a:ln>
                  <a:noFill/>
                </a:ln>
                <a:solidFill>
                  <a:prstClr val="black"/>
                </a:solidFill>
                <a:effectLst/>
                <a:uLnTx/>
                <a:uFillTx/>
                <a:latin typeface="+mn-lt"/>
                <a:ea typeface="+mn-ea"/>
                <a:cs typeface="+mn-cs"/>
              </a:rPr>
              <a:t>Vi bruker grønnsakene som ble skåret opp i første aktivitet og serverer disse i skåler som settes på bordet. Skålene er høye og ikke gjennomsiktige, så man ikke lett kan se hva de inneholder. Vi setter fatene midt på bordet. Så ber vi dem forsyne seg.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1200" b="0" i="0" u="none" strike="noStrike" kern="1200" cap="none" spc="0" normalizeH="0" baseline="0" noProof="0" dirty="0" smtClean="0">
                <a:ln>
                  <a:noFill/>
                </a:ln>
                <a:solidFill>
                  <a:prstClr val="black"/>
                </a:solidFill>
                <a:effectLst/>
                <a:uLnTx/>
                <a:uFillTx/>
                <a:latin typeface="+mn-lt"/>
                <a:ea typeface="+mn-ea"/>
                <a:cs typeface="+mn-cs"/>
              </a:rPr>
              <a:t>Er det lett å nå fatet når det står i andre enden av bordet?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1200" b="0" i="0" u="none" strike="noStrike" kern="1200" cap="none" spc="0" normalizeH="0" baseline="0" noProof="0" dirty="0" smtClean="0">
                <a:ln>
                  <a:noFill/>
                </a:ln>
                <a:solidFill>
                  <a:prstClr val="black"/>
                </a:solidFill>
                <a:effectLst/>
                <a:uLnTx/>
                <a:uFillTx/>
                <a:latin typeface="+mn-lt"/>
                <a:ea typeface="+mn-ea"/>
                <a:cs typeface="+mn-cs"/>
              </a:rPr>
              <a:t>Blir grønnsakene mer tilgjengelig hvis de blir sendt rundt bordet?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1200" b="0" i="0" u="none" strike="noStrike" kern="1200" cap="none" spc="0" normalizeH="0" baseline="0" noProof="0" dirty="0" smtClean="0">
                <a:ln>
                  <a:noFill/>
                </a:ln>
                <a:solidFill>
                  <a:prstClr val="black"/>
                </a:solidFill>
                <a:effectLst/>
                <a:uLnTx/>
                <a:uFillTx/>
                <a:latin typeface="+mn-lt"/>
                <a:ea typeface="+mn-ea"/>
                <a:cs typeface="+mn-cs"/>
              </a:rPr>
              <a:t>Vil du forsyne deg av de skålene du ikke ser hva inneholder?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1200" b="0" i="0" u="none" strike="noStrike" kern="1200" cap="none" spc="0" normalizeH="0" baseline="0" noProof="0" dirty="0" smtClean="0">
                <a:ln>
                  <a:noFill/>
                </a:ln>
                <a:solidFill>
                  <a:prstClr val="black"/>
                </a:solidFill>
                <a:effectLst/>
                <a:uLnTx/>
                <a:uFillTx/>
                <a:latin typeface="+mn-lt"/>
                <a:ea typeface="+mn-ea"/>
                <a:cs typeface="+mn-cs"/>
              </a:rPr>
              <a:t>Spør du om å bli tilsendt skålen i andre enden av bordet?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b="0" i="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b="0" i="0" kern="1200" dirty="0" smtClean="0">
                <a:solidFill>
                  <a:schemeClr val="tx1"/>
                </a:solidFill>
                <a:effectLst/>
                <a:latin typeface="+mn-lt"/>
                <a:ea typeface="+mn-ea"/>
                <a:cs typeface="+mn-cs"/>
              </a:rPr>
              <a:t>Her</a:t>
            </a:r>
            <a:r>
              <a:rPr lang="nb-NO" sz="1200" b="0" i="0" kern="1200" baseline="0" dirty="0" smtClean="0">
                <a:solidFill>
                  <a:schemeClr val="tx1"/>
                </a:solidFill>
                <a:effectLst/>
                <a:latin typeface="+mn-lt"/>
                <a:ea typeface="+mn-ea"/>
                <a:cs typeface="+mn-cs"/>
              </a:rPr>
              <a:t> er et bilde av et bord med stoler rundt, som</a:t>
            </a:r>
            <a:r>
              <a:rPr lang="nb-NO" sz="1200" b="0" i="0" kern="1200" dirty="0" smtClean="0">
                <a:solidFill>
                  <a:schemeClr val="tx1"/>
                </a:solidFill>
                <a:effectLst/>
                <a:latin typeface="+mn-lt"/>
                <a:ea typeface="+mn-ea"/>
                <a:cs typeface="+mn-cs"/>
              </a:rPr>
              <a:t> illustrerer hvordan små barn opplever et bord og det som står plassert på bordet.</a:t>
            </a:r>
            <a:r>
              <a:rPr lang="nb-NO" sz="1100" dirty="0" smtClean="0"/>
              <a:t/>
            </a:r>
            <a:br>
              <a:rPr lang="nb-NO" sz="1100" dirty="0" smtClean="0"/>
            </a:br>
            <a:r>
              <a:rPr lang="nb-NO" sz="1200" b="0" i="0" kern="1200" dirty="0" smtClean="0">
                <a:solidFill>
                  <a:schemeClr val="tx1"/>
                </a:solidFill>
                <a:effectLst/>
                <a:latin typeface="+mn-lt"/>
                <a:ea typeface="+mn-ea"/>
                <a:cs typeface="+mn-cs"/>
              </a:rPr>
              <a:t>Det røde feltet i midten</a:t>
            </a:r>
            <a:r>
              <a:rPr lang="nb-NO" sz="1200" b="0" i="0" kern="1200" baseline="0" dirty="0" smtClean="0">
                <a:solidFill>
                  <a:schemeClr val="tx1"/>
                </a:solidFill>
                <a:effectLst/>
                <a:latin typeface="+mn-lt"/>
                <a:ea typeface="+mn-ea"/>
                <a:cs typeface="+mn-cs"/>
              </a:rPr>
              <a:t> av bordet illustrerer </a:t>
            </a:r>
            <a:r>
              <a:rPr lang="nb-NO" sz="1200" b="0" i="0" kern="1200" dirty="0" smtClean="0">
                <a:solidFill>
                  <a:schemeClr val="tx1"/>
                </a:solidFill>
                <a:effectLst/>
                <a:latin typeface="+mn-lt"/>
                <a:ea typeface="+mn-ea"/>
                <a:cs typeface="+mn-cs"/>
              </a:rPr>
              <a:t>en del av bordet som barna i liten eller ingen grad forholder seg til, altså en uforpliktende sone. </a:t>
            </a: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b="0" i="0" kern="1200" dirty="0" smtClean="0">
                <a:solidFill>
                  <a:schemeClr val="tx1"/>
                </a:solidFill>
                <a:effectLst/>
                <a:latin typeface="+mn-lt"/>
                <a:ea typeface="+mn-ea"/>
                <a:cs typeface="+mn-cs"/>
              </a:rPr>
              <a:t>Dette er en tankevekker</a:t>
            </a:r>
            <a:r>
              <a:rPr lang="nb-NO" sz="1200" b="0" i="0" kern="1200" baseline="0" dirty="0" smtClean="0">
                <a:solidFill>
                  <a:schemeClr val="tx1"/>
                </a:solidFill>
                <a:effectLst/>
                <a:latin typeface="+mn-lt"/>
                <a:ea typeface="+mn-ea"/>
                <a:cs typeface="+mn-cs"/>
              </a:rPr>
              <a:t> da det </a:t>
            </a:r>
            <a:r>
              <a:rPr lang="nb-NO" sz="1200" b="0" i="0" kern="1200" dirty="0" smtClean="0">
                <a:solidFill>
                  <a:schemeClr val="tx1"/>
                </a:solidFill>
                <a:effectLst/>
                <a:latin typeface="+mn-lt"/>
                <a:ea typeface="+mn-ea"/>
                <a:cs typeface="+mn-cs"/>
              </a:rPr>
              <a:t>ofte er</a:t>
            </a:r>
            <a:r>
              <a:rPr lang="nb-NO" sz="1200" b="0" i="0" kern="1200" baseline="0" dirty="0" smtClean="0">
                <a:solidFill>
                  <a:schemeClr val="tx1"/>
                </a:solidFill>
                <a:effectLst/>
                <a:latin typeface="+mn-lt"/>
                <a:ea typeface="+mn-ea"/>
                <a:cs typeface="+mn-cs"/>
              </a:rPr>
              <a:t> nettopp</a:t>
            </a:r>
            <a:r>
              <a:rPr lang="nb-NO" sz="1200" b="0" i="0" kern="1200" dirty="0" smtClean="0">
                <a:solidFill>
                  <a:schemeClr val="tx1"/>
                </a:solidFill>
                <a:effectLst/>
                <a:latin typeface="+mn-lt"/>
                <a:ea typeface="+mn-ea"/>
                <a:cs typeface="+mn-cs"/>
              </a:rPr>
              <a:t> på</a:t>
            </a:r>
            <a:r>
              <a:rPr lang="nb-NO" sz="1200" b="0" i="0" kern="1200" baseline="0" dirty="0" smtClean="0">
                <a:solidFill>
                  <a:schemeClr val="tx1"/>
                </a:solidFill>
                <a:effectLst/>
                <a:latin typeface="+mn-lt"/>
                <a:ea typeface="+mn-ea"/>
                <a:cs typeface="+mn-cs"/>
              </a:rPr>
              <a:t> midten </a:t>
            </a:r>
            <a:r>
              <a:rPr lang="nb-NO" sz="1200" b="0" i="0" kern="1200" dirty="0" smtClean="0">
                <a:solidFill>
                  <a:schemeClr val="tx1"/>
                </a:solidFill>
                <a:effectLst/>
                <a:latin typeface="+mn-lt"/>
                <a:ea typeface="+mn-ea"/>
                <a:cs typeface="+mn-cs"/>
              </a:rPr>
              <a:t>maten plasseres.</a:t>
            </a:r>
            <a:r>
              <a:rPr lang="nb-NO" sz="1100" dirty="0" smtClean="0"/>
              <a:t/>
            </a:r>
            <a:br>
              <a:rPr lang="nb-NO" sz="1100" dirty="0" smtClean="0"/>
            </a:br>
            <a:r>
              <a:rPr lang="nb-NO" sz="1200" b="0" i="0" kern="1200" dirty="0" smtClean="0">
                <a:solidFill>
                  <a:schemeClr val="tx1"/>
                </a:solidFill>
                <a:effectLst/>
                <a:latin typeface="+mn-lt"/>
                <a:ea typeface="+mn-ea"/>
                <a:cs typeface="+mn-cs"/>
              </a:rPr>
              <a:t>Bildet illustrerer</a:t>
            </a:r>
            <a:r>
              <a:rPr lang="nb-NO" sz="1200" b="0" i="0" kern="1200" baseline="0" dirty="0" smtClean="0">
                <a:solidFill>
                  <a:schemeClr val="tx1"/>
                </a:solidFill>
                <a:effectLst/>
                <a:latin typeface="+mn-lt"/>
                <a:ea typeface="+mn-ea"/>
                <a:cs typeface="+mn-cs"/>
              </a:rPr>
              <a:t> barnets perspektiv, selv om det</a:t>
            </a:r>
            <a:r>
              <a:rPr lang="nb-NO" sz="1200" b="0" i="0" kern="1200" dirty="0" smtClean="0">
                <a:solidFill>
                  <a:schemeClr val="tx1"/>
                </a:solidFill>
                <a:effectLst/>
                <a:latin typeface="+mn-lt"/>
                <a:ea typeface="+mn-ea"/>
                <a:cs typeface="+mn-cs"/>
              </a:rPr>
              <a:t> selvfølgelig vil variere noe med barnets alder, med størrelsen på bordet og antall personer rundt.</a:t>
            </a:r>
            <a:r>
              <a:rPr lang="nb-NO" sz="1100" dirty="0" smtClean="0"/>
              <a:t/>
            </a:r>
            <a:br>
              <a:rPr lang="nb-NO" sz="1100" dirty="0" smtClean="0"/>
            </a:br>
            <a:r>
              <a:rPr lang="nb-NO" sz="1100" dirty="0" smtClean="0"/>
              <a:t>Fordi </a:t>
            </a:r>
            <a:r>
              <a:rPr lang="nb-NO" sz="1200" b="0" i="0" kern="1200" dirty="0" smtClean="0">
                <a:solidFill>
                  <a:schemeClr val="tx1"/>
                </a:solidFill>
                <a:effectLst/>
                <a:latin typeface="+mn-lt"/>
                <a:ea typeface="+mn-ea"/>
                <a:cs typeface="+mn-cs"/>
              </a:rPr>
              <a:t>barn forholder seg til sin tallerken og området rundt</a:t>
            </a:r>
            <a:r>
              <a:rPr lang="nb-NO" sz="1200" b="0" i="0" kern="1200" baseline="0" dirty="0" smtClean="0">
                <a:solidFill>
                  <a:schemeClr val="tx1"/>
                </a:solidFill>
                <a:effectLst/>
                <a:latin typeface="+mn-lt"/>
                <a:ea typeface="+mn-ea"/>
                <a:cs typeface="+mn-cs"/>
              </a:rPr>
              <a:t> bør </a:t>
            </a:r>
            <a:r>
              <a:rPr lang="nb-NO" sz="1200" b="0" i="0" kern="1200" dirty="0" smtClean="0">
                <a:solidFill>
                  <a:schemeClr val="tx1"/>
                </a:solidFill>
                <a:effectLst/>
                <a:latin typeface="+mn-lt"/>
                <a:ea typeface="+mn-ea"/>
                <a:cs typeface="+mn-cs"/>
              </a:rPr>
              <a:t>skåler/fat settes nærme barnet</a:t>
            </a:r>
            <a:r>
              <a:rPr lang="nb-NO" sz="1200" b="0" i="0" kern="1200" baseline="0" dirty="0" smtClean="0">
                <a:solidFill>
                  <a:schemeClr val="tx1"/>
                </a:solidFill>
                <a:effectLst/>
                <a:latin typeface="+mn-lt"/>
                <a:ea typeface="+mn-ea"/>
                <a:cs typeface="+mn-cs"/>
              </a:rPr>
              <a:t> og innholdet bør bli holdt frem for barnet så barnet lettere kan se hva som er oppi. Da legges det til rette for at barnet kan forsyne seg selv.</a:t>
            </a:r>
            <a:r>
              <a:rPr lang="nb-NO" sz="1100" dirty="0" smtClean="0"/>
              <a:t/>
            </a:r>
            <a:br>
              <a:rPr lang="nb-NO" sz="1100" dirty="0" smtClean="0"/>
            </a:br>
            <a:r>
              <a:rPr lang="nb-NO" sz="1200" b="0" i="0" kern="1200" dirty="0" smtClean="0">
                <a:solidFill>
                  <a:schemeClr val="tx1"/>
                </a:solidFill>
                <a:effectLst/>
                <a:latin typeface="+mn-lt"/>
                <a:ea typeface="+mn-ea"/>
                <a:cs typeface="+mn-cs"/>
              </a:rPr>
              <a:t>Det kan være nyttig å legge til rette for at barn kan se grønnsakene,</a:t>
            </a:r>
            <a:r>
              <a:rPr lang="nb-NO" sz="1200" b="0" i="0" kern="1200" baseline="0" dirty="0" smtClean="0">
                <a:solidFill>
                  <a:schemeClr val="tx1"/>
                </a:solidFill>
                <a:effectLst/>
                <a:latin typeface="+mn-lt"/>
                <a:ea typeface="+mn-ea"/>
                <a:cs typeface="+mn-cs"/>
              </a:rPr>
              <a:t> nå </a:t>
            </a:r>
            <a:r>
              <a:rPr lang="nb-NO" sz="1200" b="0" i="0" u="none" kern="1200" baseline="0" dirty="0" smtClean="0">
                <a:solidFill>
                  <a:schemeClr val="tx1"/>
                </a:solidFill>
                <a:effectLst/>
                <a:latin typeface="+mn-lt"/>
                <a:ea typeface="+mn-ea"/>
                <a:cs typeface="+mn-cs"/>
              </a:rPr>
              <a:t>grønnsakene</a:t>
            </a:r>
            <a:r>
              <a:rPr lang="nb-NO" sz="1200" b="0" i="0" u="none" kern="1200" dirty="0" smtClean="0">
                <a:solidFill>
                  <a:schemeClr val="tx1"/>
                </a:solidFill>
                <a:effectLst/>
                <a:latin typeface="+mn-lt"/>
                <a:ea typeface="+mn-ea"/>
                <a:cs typeface="+mn-cs"/>
              </a:rPr>
              <a:t> og forsyne seg selv eller få hjelp til å forsyne seg - med utgangspunkt i barnets eget perspektiv.</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100" b="1"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nb-NO" dirty="0"/>
          </a:p>
        </p:txBody>
      </p:sp>
      <p:sp>
        <p:nvSpPr>
          <p:cNvPr id="4" name="Plassholder for lysbildenummer 3"/>
          <p:cNvSpPr>
            <a:spLocks noGrp="1"/>
          </p:cNvSpPr>
          <p:nvPr>
            <p:ph type="sldNum" sz="quarter" idx="10"/>
          </p:nvPr>
        </p:nvSpPr>
        <p:spPr/>
        <p:txBody>
          <a:bodyPr/>
          <a:lstStyle/>
          <a:p>
            <a:fld id="{AF3A6DA9-37A4-48EA-AC92-3A68748B01B1}" type="slidenum">
              <a:rPr lang="nb-NO" smtClean="0"/>
              <a:pPr/>
              <a:t>25</a:t>
            </a:fld>
            <a:endParaRPr lang="nb-NO"/>
          </a:p>
        </p:txBody>
      </p:sp>
    </p:spTree>
    <p:extLst>
      <p:ext uri="{BB962C8B-B14F-4D97-AF65-F5344CB8AC3E}">
        <p14:creationId xmlns:p14="http://schemas.microsoft.com/office/powerpoint/2010/main" val="4886277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Ok  - </a:t>
            </a:r>
            <a:r>
              <a:rPr lang="en-US" dirty="0" err="1" smtClean="0"/>
              <a:t>nå</a:t>
            </a:r>
            <a:r>
              <a:rPr lang="en-US" dirty="0" smtClean="0"/>
              <a:t> </a:t>
            </a:r>
            <a:r>
              <a:rPr lang="en-US" dirty="0" err="1" smtClean="0"/>
              <a:t>er</a:t>
            </a:r>
            <a:r>
              <a:rPr lang="en-US" dirty="0" smtClean="0"/>
              <a:t> </a:t>
            </a:r>
            <a:r>
              <a:rPr lang="en-US" dirty="0" err="1" smtClean="0"/>
              <a:t>grønnsakene</a:t>
            </a:r>
            <a:r>
              <a:rPr lang="en-US" dirty="0" smtClean="0"/>
              <a:t> </a:t>
            </a:r>
            <a:r>
              <a:rPr lang="en-US" dirty="0" err="1" smtClean="0"/>
              <a:t>kommet</a:t>
            </a:r>
            <a:r>
              <a:rPr lang="en-US" dirty="0" smtClean="0"/>
              <a:t> inn </a:t>
            </a:r>
            <a:r>
              <a:rPr lang="en-US" dirty="0" err="1" smtClean="0"/>
              <a:t>i</a:t>
            </a:r>
            <a:r>
              <a:rPr lang="en-US" dirty="0" smtClean="0"/>
              <a:t> </a:t>
            </a:r>
            <a:r>
              <a:rPr lang="en-US" dirty="0" err="1" smtClean="0"/>
              <a:t>barnehagen/hjemmet</a:t>
            </a:r>
            <a:r>
              <a:rPr lang="en-US" baseline="0" dirty="0" smtClean="0"/>
              <a:t> </a:t>
            </a:r>
            <a:r>
              <a:rPr lang="en-US" baseline="0" dirty="0" err="1" smtClean="0"/>
              <a:t>og</a:t>
            </a:r>
            <a:r>
              <a:rPr lang="en-US" baseline="0" dirty="0" smtClean="0"/>
              <a:t> </a:t>
            </a:r>
            <a:r>
              <a:rPr lang="en-US" baseline="0" dirty="0" err="1" smtClean="0"/>
              <a:t>gjort</a:t>
            </a:r>
            <a:r>
              <a:rPr lang="en-US" baseline="0" dirty="0" smtClean="0"/>
              <a:t> </a:t>
            </a:r>
            <a:r>
              <a:rPr lang="en-US" baseline="0" dirty="0" err="1" smtClean="0"/>
              <a:t>tilgjengelig</a:t>
            </a:r>
            <a:r>
              <a:rPr lang="en-US" baseline="0" dirty="0" smtClean="0"/>
              <a:t> </a:t>
            </a:r>
            <a:r>
              <a:rPr lang="en-US" baseline="0" dirty="0" err="1" smtClean="0"/>
              <a:t>på</a:t>
            </a:r>
            <a:r>
              <a:rPr lang="en-US" baseline="0" dirty="0" smtClean="0"/>
              <a:t> </a:t>
            </a:r>
            <a:r>
              <a:rPr lang="en-US" baseline="0" dirty="0" err="1" smtClean="0"/>
              <a:t>bordet</a:t>
            </a:r>
            <a:r>
              <a:rPr lang="en-US" baseline="0" dirty="0" smtClean="0"/>
              <a:t> – </a:t>
            </a:r>
            <a:r>
              <a:rPr lang="en-US" baseline="0" dirty="0" err="1" smtClean="0"/>
              <a:t>og</a:t>
            </a:r>
            <a:r>
              <a:rPr lang="en-US" baseline="0" dirty="0" smtClean="0"/>
              <a:t> for mange barn </a:t>
            </a:r>
            <a:r>
              <a:rPr lang="en-US" baseline="0" dirty="0" err="1" smtClean="0"/>
              <a:t>er</a:t>
            </a:r>
            <a:r>
              <a:rPr lang="en-US" baseline="0" dirty="0" smtClean="0"/>
              <a:t> </a:t>
            </a:r>
            <a:r>
              <a:rPr lang="en-US" baseline="0" dirty="0" err="1" smtClean="0"/>
              <a:t>det</a:t>
            </a:r>
            <a:r>
              <a:rPr lang="en-US" baseline="0" dirty="0" smtClean="0"/>
              <a:t> </a:t>
            </a:r>
            <a:r>
              <a:rPr lang="en-US" baseline="0" dirty="0" err="1" smtClean="0"/>
              <a:t>nok</a:t>
            </a:r>
            <a:r>
              <a:rPr lang="en-US" baseline="0" dirty="0" smtClean="0"/>
              <a:t> </a:t>
            </a:r>
            <a:r>
              <a:rPr lang="en-US" baseline="0" dirty="0" err="1" smtClean="0"/>
              <a:t>til</a:t>
            </a:r>
            <a:r>
              <a:rPr lang="en-US" baseline="0" dirty="0" smtClean="0"/>
              <a:t> at de </a:t>
            </a:r>
            <a:r>
              <a:rPr lang="en-US" baseline="0" dirty="0" err="1" smtClean="0"/>
              <a:t>spiser</a:t>
            </a:r>
            <a:r>
              <a:rPr lang="en-US" baseline="0" dirty="0" smtClean="0"/>
              <a:t>. </a:t>
            </a:r>
            <a:r>
              <a:rPr lang="en-US" baseline="0" dirty="0" err="1" smtClean="0"/>
              <a:t>Da</a:t>
            </a:r>
            <a:r>
              <a:rPr lang="en-US" baseline="0" dirty="0" smtClean="0"/>
              <a:t> </a:t>
            </a:r>
            <a:r>
              <a:rPr lang="en-US" baseline="0" dirty="0" err="1" smtClean="0"/>
              <a:t>behøver</a:t>
            </a:r>
            <a:r>
              <a:rPr lang="en-US" baseline="0" dirty="0" smtClean="0"/>
              <a:t> vi </a:t>
            </a:r>
            <a:r>
              <a:rPr lang="en-US" baseline="0" dirty="0" err="1" smtClean="0"/>
              <a:t>ikke</a:t>
            </a:r>
            <a:r>
              <a:rPr lang="en-US" baseline="0" dirty="0" smtClean="0"/>
              <a:t> </a:t>
            </a:r>
            <a:r>
              <a:rPr lang="en-US" baseline="0" dirty="0" err="1" smtClean="0"/>
              <a:t>mase</a:t>
            </a:r>
            <a:r>
              <a:rPr lang="en-US" baseline="0" dirty="0" smtClean="0"/>
              <a:t> </a:t>
            </a:r>
            <a:r>
              <a:rPr lang="en-US" baseline="0" dirty="0" err="1" smtClean="0"/>
              <a:t>mer</a:t>
            </a:r>
            <a:r>
              <a:rPr lang="en-US" baseline="0" dirty="0" smtClean="0"/>
              <a:t> </a:t>
            </a:r>
            <a:r>
              <a:rPr lang="en-US" baseline="0" dirty="0" err="1" smtClean="0"/>
              <a:t>om</a:t>
            </a:r>
            <a:r>
              <a:rPr lang="en-US" baseline="0" dirty="0" smtClean="0"/>
              <a:t> det.</a:t>
            </a:r>
          </a:p>
          <a:p>
            <a:endParaRPr lang="en-US" baseline="0" dirty="0" smtClean="0"/>
          </a:p>
          <a:p>
            <a:r>
              <a:rPr lang="en-US" baseline="0" dirty="0" smtClean="0"/>
              <a:t>Men </a:t>
            </a:r>
            <a:r>
              <a:rPr lang="en-US" baseline="0" dirty="0" err="1" smtClean="0"/>
              <a:t>så</a:t>
            </a:r>
            <a:r>
              <a:rPr lang="en-US" baseline="0" dirty="0" smtClean="0"/>
              <a:t> </a:t>
            </a:r>
            <a:r>
              <a:rPr lang="en-US" baseline="0" dirty="0" err="1" smtClean="0"/>
              <a:t>har</a:t>
            </a:r>
            <a:r>
              <a:rPr lang="en-US" baseline="0" dirty="0" smtClean="0"/>
              <a:t> </a:t>
            </a:r>
            <a:r>
              <a:rPr lang="en-US" baseline="0" dirty="0" err="1" smtClean="0"/>
              <a:t>dere</a:t>
            </a:r>
            <a:r>
              <a:rPr lang="en-US" baseline="0" dirty="0" smtClean="0"/>
              <a:t> </a:t>
            </a:r>
            <a:r>
              <a:rPr lang="en-US" baseline="0" dirty="0" err="1" smtClean="0"/>
              <a:t>kanksje</a:t>
            </a:r>
            <a:r>
              <a:rPr lang="en-US" baseline="0" dirty="0" smtClean="0"/>
              <a:t> </a:t>
            </a:r>
            <a:r>
              <a:rPr lang="en-US" baseline="0" dirty="0" err="1" smtClean="0"/>
              <a:t>noen</a:t>
            </a:r>
            <a:r>
              <a:rPr lang="en-US" baseline="0" dirty="0" smtClean="0"/>
              <a:t> </a:t>
            </a:r>
            <a:r>
              <a:rPr lang="en-US" baseline="0" dirty="0" err="1" smtClean="0"/>
              <a:t>som</a:t>
            </a:r>
            <a:r>
              <a:rPr lang="en-US" baseline="0" dirty="0" smtClean="0"/>
              <a:t> </a:t>
            </a:r>
            <a:r>
              <a:rPr lang="en-US" baseline="0" dirty="0" err="1" smtClean="0"/>
              <a:t>likevel</a:t>
            </a:r>
            <a:r>
              <a:rPr lang="en-US" baseline="0" dirty="0" smtClean="0"/>
              <a:t> </a:t>
            </a:r>
            <a:r>
              <a:rPr lang="en-US" baseline="0" dirty="0" err="1" smtClean="0"/>
              <a:t>ikke</a:t>
            </a:r>
            <a:r>
              <a:rPr lang="en-US" baseline="0" dirty="0" smtClean="0"/>
              <a:t> </a:t>
            </a:r>
            <a:r>
              <a:rPr lang="en-US" baseline="0" dirty="0" err="1" smtClean="0"/>
              <a:t>vil</a:t>
            </a:r>
            <a:r>
              <a:rPr lang="en-US" baseline="0" dirty="0" smtClean="0"/>
              <a:t> </a:t>
            </a:r>
            <a:r>
              <a:rPr lang="en-US" baseline="0" dirty="0" err="1" smtClean="0"/>
              <a:t>spise</a:t>
            </a:r>
            <a:r>
              <a:rPr lang="en-US" baseline="0" dirty="0" smtClean="0"/>
              <a:t>, </a:t>
            </a:r>
            <a:r>
              <a:rPr lang="en-US" baseline="0" dirty="0" err="1" smtClean="0"/>
              <a:t>og</a:t>
            </a:r>
            <a:r>
              <a:rPr lang="en-US" baseline="0" dirty="0" smtClean="0"/>
              <a:t> </a:t>
            </a:r>
            <a:r>
              <a:rPr lang="en-US" baseline="0" dirty="0" err="1" smtClean="0"/>
              <a:t>da</a:t>
            </a:r>
            <a:r>
              <a:rPr lang="en-US" baseline="0" dirty="0" smtClean="0"/>
              <a:t> </a:t>
            </a:r>
            <a:r>
              <a:rPr lang="en-US" baseline="0" dirty="0" err="1" smtClean="0"/>
              <a:t>gjelder</a:t>
            </a:r>
            <a:r>
              <a:rPr lang="en-US" baseline="0" dirty="0" smtClean="0"/>
              <a:t> </a:t>
            </a:r>
            <a:r>
              <a:rPr lang="en-US" baseline="0" dirty="0" err="1" smtClean="0"/>
              <a:t>det</a:t>
            </a:r>
            <a:r>
              <a:rPr lang="en-US" baseline="0" dirty="0" smtClean="0"/>
              <a:t> </a:t>
            </a:r>
            <a:r>
              <a:rPr lang="en-US" baseline="0" dirty="0" err="1" smtClean="0"/>
              <a:t>å</a:t>
            </a:r>
            <a:r>
              <a:rPr lang="en-US" baseline="0" dirty="0" smtClean="0"/>
              <a:t> </a:t>
            </a:r>
            <a:r>
              <a:rPr lang="en-US" baseline="0" dirty="0" err="1" smtClean="0"/>
              <a:t>oppmuntre</a:t>
            </a:r>
            <a:r>
              <a:rPr lang="en-US" baseline="0" dirty="0" smtClean="0"/>
              <a:t> </a:t>
            </a:r>
            <a:r>
              <a:rPr lang="en-US" baseline="0" dirty="0" err="1" smtClean="0"/>
              <a:t>heller</a:t>
            </a:r>
            <a:r>
              <a:rPr lang="en-US" baseline="0" dirty="0" smtClean="0"/>
              <a:t> </a:t>
            </a:r>
            <a:r>
              <a:rPr lang="en-US" baseline="0" dirty="0" err="1" smtClean="0"/>
              <a:t>enn</a:t>
            </a:r>
            <a:r>
              <a:rPr lang="en-US" baseline="0" dirty="0" smtClean="0"/>
              <a:t> </a:t>
            </a:r>
            <a:r>
              <a:rPr lang="en-US" baseline="0" dirty="0" err="1" smtClean="0"/>
              <a:t>å</a:t>
            </a:r>
            <a:r>
              <a:rPr lang="en-US" baseline="0" dirty="0" smtClean="0"/>
              <a:t> </a:t>
            </a:r>
            <a:r>
              <a:rPr lang="en-US" baseline="0" dirty="0" err="1" smtClean="0"/>
              <a:t>mase</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AF3A6DA9-37A4-48EA-AC92-3A68748B01B1}" type="slidenum">
              <a:rPr lang="nb-NO" smtClean="0"/>
              <a:pPr/>
              <a:t>26</a:t>
            </a:fld>
            <a:endParaRPr lang="nb-NO"/>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En </a:t>
            </a:r>
            <a:r>
              <a:rPr lang="en-US" dirty="0" err="1" smtClean="0"/>
              <a:t>første</a:t>
            </a:r>
            <a:r>
              <a:rPr lang="en-US" dirty="0" smtClean="0"/>
              <a:t> ting </a:t>
            </a:r>
            <a:r>
              <a:rPr lang="en-US" dirty="0" err="1" smtClean="0"/>
              <a:t>å</a:t>
            </a:r>
            <a:r>
              <a:rPr lang="en-US" dirty="0" smtClean="0"/>
              <a:t> </a:t>
            </a:r>
            <a:r>
              <a:rPr lang="en-US" dirty="0" err="1" smtClean="0"/>
              <a:t>huske</a:t>
            </a:r>
            <a:r>
              <a:rPr lang="en-US" dirty="0" smtClean="0"/>
              <a:t> </a:t>
            </a:r>
            <a:r>
              <a:rPr lang="en-US" dirty="0" err="1" smtClean="0"/>
              <a:t>på</a:t>
            </a:r>
            <a:r>
              <a:rPr lang="en-US" dirty="0" smtClean="0"/>
              <a:t> </a:t>
            </a:r>
            <a:r>
              <a:rPr lang="en-US" dirty="0" err="1" smtClean="0"/>
              <a:t>er</a:t>
            </a:r>
            <a:r>
              <a:rPr lang="en-US" dirty="0" smtClean="0"/>
              <a:t> </a:t>
            </a:r>
            <a:r>
              <a:rPr lang="en-US" dirty="0" err="1" smtClean="0"/>
              <a:t>om</a:t>
            </a:r>
            <a:r>
              <a:rPr lang="en-US" dirty="0" smtClean="0"/>
              <a:t> </a:t>
            </a:r>
            <a:r>
              <a:rPr lang="en-US" dirty="0" err="1" smtClean="0"/>
              <a:t>barnet</a:t>
            </a:r>
            <a:r>
              <a:rPr lang="en-US" dirty="0" smtClean="0"/>
              <a:t> </a:t>
            </a:r>
            <a:r>
              <a:rPr lang="en-US" dirty="0" err="1" smtClean="0"/>
              <a:t>er</a:t>
            </a:r>
            <a:r>
              <a:rPr lang="en-US" dirty="0" smtClean="0"/>
              <a:t> </a:t>
            </a:r>
            <a:r>
              <a:rPr lang="en-US" dirty="0" err="1" smtClean="0"/>
              <a:t>vant</a:t>
            </a:r>
            <a:r>
              <a:rPr lang="en-US" dirty="0" smtClean="0"/>
              <a:t> </a:t>
            </a:r>
            <a:r>
              <a:rPr lang="en-US" dirty="0" err="1" smtClean="0"/>
              <a:t>til</a:t>
            </a:r>
            <a:r>
              <a:rPr lang="en-US" dirty="0" smtClean="0"/>
              <a:t> </a:t>
            </a:r>
            <a:r>
              <a:rPr lang="en-US" dirty="0" err="1" smtClean="0"/>
              <a:t>å</a:t>
            </a:r>
            <a:r>
              <a:rPr lang="en-US" dirty="0" smtClean="0"/>
              <a:t> </a:t>
            </a:r>
            <a:r>
              <a:rPr lang="en-US" dirty="0" err="1" smtClean="0"/>
              <a:t>spise</a:t>
            </a:r>
            <a:r>
              <a:rPr lang="en-US" dirty="0" smtClean="0"/>
              <a:t> de </a:t>
            </a:r>
            <a:r>
              <a:rPr lang="en-US" dirty="0" err="1" smtClean="0"/>
              <a:t>grønnsakene</a:t>
            </a:r>
            <a:r>
              <a:rPr lang="en-US" dirty="0" smtClean="0"/>
              <a:t> </a:t>
            </a:r>
            <a:r>
              <a:rPr lang="en-US" dirty="0" err="1" smtClean="0"/>
              <a:t>som</a:t>
            </a:r>
            <a:r>
              <a:rPr lang="en-US" dirty="0" smtClean="0"/>
              <a:t> </a:t>
            </a:r>
            <a:r>
              <a:rPr lang="en-US" dirty="0" err="1" smtClean="0"/>
              <a:t>serveres</a:t>
            </a:r>
            <a:r>
              <a:rPr lang="en-US" dirty="0" smtClean="0"/>
              <a:t> </a:t>
            </a:r>
            <a:r>
              <a:rPr lang="en-US" dirty="0" err="1" smtClean="0"/>
              <a:t>slik</a:t>
            </a:r>
            <a:r>
              <a:rPr lang="en-US" dirty="0" smtClean="0"/>
              <a:t> de </a:t>
            </a:r>
            <a:r>
              <a:rPr lang="en-US" dirty="0" err="1" smtClean="0"/>
              <a:t>serveres</a:t>
            </a:r>
            <a:r>
              <a:rPr lang="en-US" dirty="0" smtClean="0"/>
              <a:t>  - </a:t>
            </a:r>
            <a:r>
              <a:rPr lang="en-US" dirty="0" err="1" smtClean="0"/>
              <a:t>eller</a:t>
            </a:r>
            <a:r>
              <a:rPr lang="en-US" dirty="0" smtClean="0"/>
              <a:t> </a:t>
            </a:r>
            <a:r>
              <a:rPr lang="en-US" dirty="0" err="1" smtClean="0"/>
              <a:t>ikke</a:t>
            </a:r>
            <a:r>
              <a:rPr lang="en-US" dirty="0" smtClean="0"/>
              <a:t>?</a:t>
            </a:r>
          </a:p>
          <a:p>
            <a:endParaRPr lang="en-US" dirty="0" smtClean="0"/>
          </a:p>
          <a:p>
            <a:r>
              <a:rPr lang="en-US" dirty="0" smtClean="0"/>
              <a:t>Vi </a:t>
            </a:r>
            <a:r>
              <a:rPr lang="en-US" dirty="0" err="1" smtClean="0"/>
              <a:t>voksne</a:t>
            </a:r>
            <a:r>
              <a:rPr lang="en-US" dirty="0" smtClean="0"/>
              <a:t> </a:t>
            </a:r>
            <a:r>
              <a:rPr lang="en-US" dirty="0" err="1" smtClean="0"/>
              <a:t>har</a:t>
            </a:r>
            <a:r>
              <a:rPr lang="en-US" dirty="0" smtClean="0"/>
              <a:t> </a:t>
            </a:r>
            <a:r>
              <a:rPr lang="en-US" dirty="0" err="1" smtClean="0"/>
              <a:t>lang</a:t>
            </a:r>
            <a:r>
              <a:rPr lang="en-US" baseline="0" dirty="0" smtClean="0"/>
              <a:t> </a:t>
            </a:r>
            <a:r>
              <a:rPr lang="en-US" baseline="0" dirty="0" err="1" smtClean="0"/>
              <a:t>erfaring</a:t>
            </a:r>
            <a:r>
              <a:rPr lang="en-US" baseline="0" dirty="0" smtClean="0"/>
              <a:t> med </a:t>
            </a:r>
            <a:r>
              <a:rPr lang="en-US" baseline="0" dirty="0" err="1" smtClean="0"/>
              <a:t>ulike</a:t>
            </a:r>
            <a:r>
              <a:rPr lang="en-US" baseline="0" dirty="0" smtClean="0"/>
              <a:t> </a:t>
            </a:r>
            <a:r>
              <a:rPr lang="en-US" baseline="0" dirty="0" err="1" smtClean="0"/>
              <a:t>matretter</a:t>
            </a:r>
            <a:r>
              <a:rPr lang="en-US" baseline="0" dirty="0" smtClean="0"/>
              <a:t>, </a:t>
            </a:r>
            <a:r>
              <a:rPr lang="en-US" baseline="0" dirty="0" err="1" smtClean="0"/>
              <a:t>mens</a:t>
            </a:r>
            <a:r>
              <a:rPr lang="en-US" baseline="0" dirty="0" smtClean="0"/>
              <a:t> </a:t>
            </a:r>
            <a:r>
              <a:rPr lang="en-US" baseline="0" dirty="0" err="1" smtClean="0"/>
              <a:t>barna</a:t>
            </a:r>
            <a:r>
              <a:rPr lang="en-US" baseline="0" dirty="0" smtClean="0"/>
              <a:t> </a:t>
            </a:r>
            <a:r>
              <a:rPr lang="en-US" baseline="0" dirty="0" err="1" smtClean="0"/>
              <a:t>kan</a:t>
            </a:r>
            <a:r>
              <a:rPr lang="en-US" baseline="0" dirty="0" smtClean="0"/>
              <a:t> ha et </a:t>
            </a:r>
            <a:r>
              <a:rPr lang="en-US" baseline="0" dirty="0" err="1" smtClean="0"/>
              <a:t>veldig</a:t>
            </a:r>
            <a:r>
              <a:rPr lang="en-US" baseline="0" dirty="0" smtClean="0"/>
              <a:t> </a:t>
            </a:r>
            <a:r>
              <a:rPr lang="en-US" baseline="0" dirty="0" err="1" smtClean="0"/>
              <a:t>begrenset</a:t>
            </a:r>
            <a:r>
              <a:rPr lang="en-US" baseline="0" dirty="0" smtClean="0"/>
              <a:t> </a:t>
            </a:r>
            <a:r>
              <a:rPr lang="en-US" baseline="0" dirty="0" err="1" smtClean="0"/>
              <a:t>repertoar</a:t>
            </a:r>
            <a:r>
              <a:rPr lang="en-US" baseline="0" dirty="0" smtClean="0"/>
              <a:t>. </a:t>
            </a:r>
            <a:r>
              <a:rPr lang="en-US" baseline="0" dirty="0" err="1" smtClean="0"/>
              <a:t>Deres</a:t>
            </a:r>
            <a:r>
              <a:rPr lang="en-US" baseline="0" dirty="0" smtClean="0"/>
              <a:t> “</a:t>
            </a:r>
            <a:r>
              <a:rPr lang="en-US" baseline="0" dirty="0" err="1" smtClean="0"/>
              <a:t>ikke</a:t>
            </a:r>
            <a:r>
              <a:rPr lang="en-US" baseline="0" dirty="0" smtClean="0"/>
              <a:t> liker” </a:t>
            </a:r>
            <a:r>
              <a:rPr lang="en-US" baseline="0" dirty="0" err="1" smtClean="0"/>
              <a:t>kan</a:t>
            </a:r>
            <a:r>
              <a:rPr lang="en-US" baseline="0" dirty="0" smtClean="0"/>
              <a:t> </a:t>
            </a:r>
            <a:r>
              <a:rPr lang="en-US" baseline="0" dirty="0" err="1" smtClean="0"/>
              <a:t>altså</a:t>
            </a:r>
            <a:r>
              <a:rPr lang="en-US" baseline="0" dirty="0" smtClean="0"/>
              <a:t> </a:t>
            </a:r>
            <a:r>
              <a:rPr lang="en-US" baseline="0" dirty="0" err="1" smtClean="0"/>
              <a:t>rett</a:t>
            </a:r>
            <a:r>
              <a:rPr lang="en-US" baseline="0" dirty="0" smtClean="0"/>
              <a:t> </a:t>
            </a:r>
            <a:r>
              <a:rPr lang="en-US" baseline="0" dirty="0" err="1" smtClean="0"/>
              <a:t>og</a:t>
            </a:r>
            <a:r>
              <a:rPr lang="en-US" baseline="0" dirty="0" smtClean="0"/>
              <a:t> </a:t>
            </a:r>
            <a:r>
              <a:rPr lang="en-US" baseline="0" dirty="0" err="1" smtClean="0"/>
              <a:t>slett</a:t>
            </a:r>
            <a:r>
              <a:rPr lang="en-US" baseline="0" dirty="0" smtClean="0"/>
              <a:t> </a:t>
            </a:r>
            <a:r>
              <a:rPr lang="en-US" baseline="0" dirty="0" err="1" smtClean="0"/>
              <a:t>bety</a:t>
            </a:r>
            <a:r>
              <a:rPr lang="en-US" baseline="0" dirty="0" smtClean="0"/>
              <a:t> at de </a:t>
            </a:r>
            <a:r>
              <a:rPr lang="en-US" baseline="0" dirty="0" err="1" smtClean="0"/>
              <a:t>ikke</a:t>
            </a:r>
            <a:r>
              <a:rPr lang="en-US" baseline="0" dirty="0" smtClean="0"/>
              <a:t> vet </a:t>
            </a:r>
            <a:r>
              <a:rPr lang="en-US" baseline="0" dirty="0" err="1" smtClean="0"/>
              <a:t>hva</a:t>
            </a:r>
            <a:r>
              <a:rPr lang="en-US" baseline="0" dirty="0" smtClean="0"/>
              <a:t> </a:t>
            </a:r>
            <a:r>
              <a:rPr lang="en-US" baseline="0" dirty="0" err="1" smtClean="0"/>
              <a:t>det</a:t>
            </a:r>
            <a:r>
              <a:rPr lang="en-US" baseline="0" dirty="0" smtClean="0"/>
              <a:t> </a:t>
            </a:r>
            <a:r>
              <a:rPr lang="en-US" baseline="0" dirty="0" err="1" smtClean="0"/>
              <a:t>er</a:t>
            </a:r>
            <a:r>
              <a:rPr lang="en-US" baseline="0" dirty="0" smtClean="0"/>
              <a:t> </a:t>
            </a:r>
            <a:r>
              <a:rPr lang="en-US" baseline="0" dirty="0" err="1" smtClean="0"/>
              <a:t>og</a:t>
            </a:r>
            <a:r>
              <a:rPr lang="en-US" baseline="0" dirty="0" smtClean="0"/>
              <a:t> </a:t>
            </a:r>
            <a:r>
              <a:rPr lang="en-US" baseline="0" dirty="0" err="1" smtClean="0"/>
              <a:t>hva</a:t>
            </a:r>
            <a:r>
              <a:rPr lang="en-US" baseline="0" dirty="0" smtClean="0"/>
              <a:t> de </a:t>
            </a:r>
            <a:r>
              <a:rPr lang="en-US" baseline="0" dirty="0" err="1" smtClean="0"/>
              <a:t>kan</a:t>
            </a:r>
            <a:r>
              <a:rPr lang="en-US" baseline="0" dirty="0" smtClean="0"/>
              <a:t> </a:t>
            </a:r>
            <a:r>
              <a:rPr lang="en-US" baseline="0" dirty="0" err="1" smtClean="0"/>
              <a:t>forvente</a:t>
            </a:r>
            <a:r>
              <a:rPr lang="en-US" baseline="0" dirty="0" smtClean="0"/>
              <a:t> </a:t>
            </a:r>
            <a:r>
              <a:rPr lang="en-US" baseline="0" dirty="0" err="1" smtClean="0"/>
              <a:t>av</a:t>
            </a:r>
            <a:r>
              <a:rPr lang="en-US" baseline="0" dirty="0" smtClean="0"/>
              <a:t> </a:t>
            </a:r>
            <a:r>
              <a:rPr lang="en-US" baseline="0" dirty="0" err="1" smtClean="0"/>
              <a:t>smak</a:t>
            </a:r>
            <a:r>
              <a:rPr lang="en-US" baseline="0" dirty="0" smtClean="0"/>
              <a:t>. </a:t>
            </a:r>
            <a:r>
              <a:rPr lang="en-US" baseline="0" dirty="0" err="1" smtClean="0"/>
              <a:t>Da</a:t>
            </a:r>
            <a:r>
              <a:rPr lang="en-US" baseline="0" dirty="0" smtClean="0"/>
              <a:t> </a:t>
            </a:r>
            <a:r>
              <a:rPr lang="en-US" baseline="0" dirty="0" err="1" smtClean="0"/>
              <a:t>må</a:t>
            </a:r>
            <a:r>
              <a:rPr lang="en-US" baseline="0" dirty="0" smtClean="0"/>
              <a:t> de </a:t>
            </a:r>
            <a:r>
              <a:rPr lang="en-US" baseline="0" dirty="0" err="1" smtClean="0"/>
              <a:t>forberedes</a:t>
            </a:r>
            <a:r>
              <a:rPr lang="en-US" baseline="0" dirty="0" smtClean="0"/>
              <a:t> </a:t>
            </a:r>
            <a:r>
              <a:rPr lang="en-US" baseline="0" dirty="0" err="1" smtClean="0"/>
              <a:t>på</a:t>
            </a:r>
            <a:r>
              <a:rPr lang="en-US" baseline="0" dirty="0" smtClean="0"/>
              <a:t> </a:t>
            </a:r>
            <a:r>
              <a:rPr lang="en-US" baseline="0" dirty="0" err="1" smtClean="0"/>
              <a:t>hva</a:t>
            </a:r>
            <a:r>
              <a:rPr lang="en-US" baseline="0" dirty="0" smtClean="0"/>
              <a:t> </a:t>
            </a:r>
            <a:r>
              <a:rPr lang="en-US" baseline="0" dirty="0" err="1" smtClean="0"/>
              <a:t>som</a:t>
            </a:r>
            <a:r>
              <a:rPr lang="en-US" baseline="0" dirty="0" smtClean="0"/>
              <a:t> </a:t>
            </a:r>
            <a:r>
              <a:rPr lang="en-US" baseline="0" dirty="0" err="1" smtClean="0"/>
              <a:t>kommer</a:t>
            </a:r>
            <a:r>
              <a:rPr lang="en-US" baseline="0" dirty="0" smtClean="0"/>
              <a:t>. </a:t>
            </a:r>
          </a:p>
          <a:p>
            <a:endParaRPr lang="en-US" baseline="0" dirty="0" smtClean="0"/>
          </a:p>
          <a:p>
            <a:r>
              <a:rPr lang="en-US" baseline="0" dirty="0" err="1" smtClean="0"/>
              <a:t>Er</a:t>
            </a:r>
            <a:r>
              <a:rPr lang="en-US" baseline="0" dirty="0" smtClean="0"/>
              <a:t> </a:t>
            </a:r>
            <a:r>
              <a:rPr lang="en-US" baseline="0" dirty="0" err="1" smtClean="0"/>
              <a:t>det</a:t>
            </a:r>
            <a:r>
              <a:rPr lang="en-US" baseline="0" dirty="0" smtClean="0"/>
              <a:t> </a:t>
            </a:r>
            <a:r>
              <a:rPr lang="en-US" baseline="0" dirty="0" err="1" smtClean="0"/>
              <a:t>noen</a:t>
            </a:r>
            <a:r>
              <a:rPr lang="en-US" baseline="0" dirty="0" smtClean="0"/>
              <a:t> </a:t>
            </a:r>
            <a:r>
              <a:rPr lang="en-US" baseline="0" dirty="0" err="1" smtClean="0"/>
              <a:t>som</a:t>
            </a:r>
            <a:r>
              <a:rPr lang="en-US" baseline="0" dirty="0" smtClean="0"/>
              <a:t> vet </a:t>
            </a:r>
            <a:r>
              <a:rPr lang="en-US" baseline="0" dirty="0" err="1" smtClean="0"/>
              <a:t>hva</a:t>
            </a:r>
            <a:r>
              <a:rPr lang="en-US" baseline="0" dirty="0" smtClean="0"/>
              <a:t> </a:t>
            </a:r>
            <a:r>
              <a:rPr lang="en-US" baseline="0" dirty="0" err="1" smtClean="0"/>
              <a:t>dette</a:t>
            </a:r>
            <a:r>
              <a:rPr lang="en-US" baseline="0" dirty="0" smtClean="0"/>
              <a:t> </a:t>
            </a:r>
            <a:r>
              <a:rPr lang="en-US" baseline="0" dirty="0" err="1" smtClean="0"/>
              <a:t>er</a:t>
            </a:r>
            <a:r>
              <a:rPr lang="en-US" baseline="0" dirty="0" smtClean="0"/>
              <a:t>?</a:t>
            </a:r>
          </a:p>
          <a:p>
            <a:endParaRPr lang="en-US" baseline="0" dirty="0" smtClean="0"/>
          </a:p>
          <a:p>
            <a:r>
              <a:rPr lang="en-US" baseline="0" dirty="0" err="1" smtClean="0"/>
              <a:t>Det</a:t>
            </a:r>
            <a:r>
              <a:rPr lang="en-US" baseline="0" dirty="0" smtClean="0"/>
              <a:t> </a:t>
            </a:r>
            <a:r>
              <a:rPr lang="en-US" baseline="0" dirty="0" err="1" smtClean="0"/>
              <a:t>er</a:t>
            </a:r>
            <a:r>
              <a:rPr lang="en-US" baseline="0" dirty="0" smtClean="0"/>
              <a:t> haggis – en </a:t>
            </a:r>
            <a:r>
              <a:rPr lang="en-US" baseline="0" dirty="0" err="1" smtClean="0"/>
              <a:t>skotsk</a:t>
            </a:r>
            <a:r>
              <a:rPr lang="en-US" baseline="0" dirty="0" smtClean="0"/>
              <a:t> </a:t>
            </a:r>
            <a:r>
              <a:rPr lang="en-US" baseline="0" dirty="0" err="1" smtClean="0"/>
              <a:t>spesialitet</a:t>
            </a:r>
            <a:r>
              <a:rPr lang="en-US" baseline="0" dirty="0" smtClean="0"/>
              <a:t> </a:t>
            </a:r>
            <a:r>
              <a:rPr lang="en-US" baseline="0" dirty="0" err="1" smtClean="0"/>
              <a:t>som</a:t>
            </a:r>
            <a:r>
              <a:rPr lang="en-US" baseline="0" dirty="0" smtClean="0"/>
              <a:t> </a:t>
            </a:r>
            <a:r>
              <a:rPr lang="en-US" baseline="0" dirty="0" err="1" smtClean="0"/>
              <a:t>består</a:t>
            </a:r>
            <a:r>
              <a:rPr lang="en-US" baseline="0" dirty="0" smtClean="0"/>
              <a:t> </a:t>
            </a:r>
            <a:r>
              <a:rPr lang="en-US" baseline="0" dirty="0" err="1" smtClean="0"/>
              <a:t>av</a:t>
            </a:r>
            <a:r>
              <a:rPr lang="en-US" baseline="0" dirty="0" smtClean="0"/>
              <a:t> </a:t>
            </a:r>
            <a:r>
              <a:rPr lang="en-US" baseline="0" dirty="0" err="1" smtClean="0"/>
              <a:t>kjøttdeig</a:t>
            </a:r>
            <a:r>
              <a:rPr lang="en-US" baseline="0" dirty="0" smtClean="0"/>
              <a:t> </a:t>
            </a:r>
            <a:r>
              <a:rPr lang="en-US" baseline="0" dirty="0" err="1" smtClean="0"/>
              <a:t>av</a:t>
            </a:r>
            <a:r>
              <a:rPr lang="en-US" baseline="0" dirty="0" smtClean="0"/>
              <a:t> </a:t>
            </a:r>
            <a:r>
              <a:rPr lang="en-US" baseline="0" dirty="0" err="1" smtClean="0"/>
              <a:t>innmat</a:t>
            </a:r>
            <a:r>
              <a:rPr lang="en-US" baseline="0" dirty="0" smtClean="0"/>
              <a:t> (lever, </a:t>
            </a:r>
            <a:r>
              <a:rPr lang="en-US" baseline="0" dirty="0" err="1" smtClean="0"/>
              <a:t>nyre</a:t>
            </a:r>
            <a:r>
              <a:rPr lang="en-US" baseline="0" dirty="0" smtClean="0"/>
              <a:t> etc) </a:t>
            </a:r>
            <a:r>
              <a:rPr lang="en-US" baseline="0" dirty="0" err="1" smtClean="0"/>
              <a:t>fra</a:t>
            </a:r>
            <a:r>
              <a:rPr lang="en-US" baseline="0" dirty="0" smtClean="0"/>
              <a:t> </a:t>
            </a:r>
            <a:r>
              <a:rPr lang="en-US" baseline="0" dirty="0" err="1" smtClean="0"/>
              <a:t>sau</a:t>
            </a:r>
            <a:r>
              <a:rPr lang="en-US" baseline="0" dirty="0" smtClean="0"/>
              <a:t> med </a:t>
            </a:r>
            <a:r>
              <a:rPr lang="en-US" baseline="0" dirty="0" err="1" smtClean="0"/>
              <a:t>litt</a:t>
            </a:r>
            <a:r>
              <a:rPr lang="en-US" baseline="0" dirty="0" smtClean="0"/>
              <a:t> </a:t>
            </a:r>
            <a:r>
              <a:rPr lang="en-US" baseline="0" dirty="0" err="1" smtClean="0"/>
              <a:t>løk</a:t>
            </a:r>
            <a:r>
              <a:rPr lang="en-US" baseline="0" dirty="0" smtClean="0"/>
              <a:t> </a:t>
            </a:r>
            <a:r>
              <a:rPr lang="en-US" baseline="0" dirty="0" err="1" smtClean="0"/>
              <a:t>og</a:t>
            </a:r>
            <a:r>
              <a:rPr lang="en-US" baseline="0" dirty="0" smtClean="0"/>
              <a:t> </a:t>
            </a:r>
            <a:r>
              <a:rPr lang="en-US" baseline="0" dirty="0" err="1" smtClean="0"/>
              <a:t>krydder</a:t>
            </a:r>
            <a:r>
              <a:rPr lang="en-US" baseline="0" dirty="0" smtClean="0"/>
              <a:t> </a:t>
            </a:r>
            <a:r>
              <a:rPr lang="en-US" baseline="0" dirty="0" err="1" smtClean="0"/>
              <a:t>som</a:t>
            </a:r>
            <a:r>
              <a:rPr lang="en-US" baseline="0" dirty="0" smtClean="0"/>
              <a:t> </a:t>
            </a:r>
            <a:r>
              <a:rPr lang="en-US" baseline="0" dirty="0" err="1" smtClean="0"/>
              <a:t>tilberedes</a:t>
            </a:r>
            <a:r>
              <a:rPr lang="en-US" baseline="0" dirty="0" smtClean="0"/>
              <a:t> </a:t>
            </a:r>
            <a:r>
              <a:rPr lang="en-US" baseline="0" dirty="0" err="1" smtClean="0"/>
              <a:t>i</a:t>
            </a:r>
            <a:r>
              <a:rPr lang="en-US" baseline="0" dirty="0" smtClean="0"/>
              <a:t> </a:t>
            </a:r>
            <a:r>
              <a:rPr lang="en-US" baseline="0" dirty="0" err="1" smtClean="0"/>
              <a:t>magesekken</a:t>
            </a:r>
            <a:r>
              <a:rPr lang="en-US" baseline="0" dirty="0" smtClean="0"/>
              <a:t> </a:t>
            </a:r>
            <a:r>
              <a:rPr lang="en-US" baseline="0" dirty="0" err="1" smtClean="0"/>
              <a:t>til</a:t>
            </a:r>
            <a:r>
              <a:rPr lang="en-US" baseline="0" dirty="0" smtClean="0"/>
              <a:t> </a:t>
            </a:r>
            <a:r>
              <a:rPr lang="en-US" baseline="0" dirty="0" err="1" smtClean="0"/>
              <a:t>sauen</a:t>
            </a:r>
            <a:r>
              <a:rPr lang="en-US" baseline="0" dirty="0" smtClean="0"/>
              <a:t>. </a:t>
            </a:r>
            <a:r>
              <a:rPr lang="en-US" baseline="0" dirty="0" err="1" smtClean="0"/>
              <a:t>Jeg</a:t>
            </a:r>
            <a:r>
              <a:rPr lang="en-US" baseline="0" dirty="0" smtClean="0"/>
              <a:t> </a:t>
            </a:r>
            <a:r>
              <a:rPr lang="en-US" baseline="0" dirty="0" err="1" smtClean="0"/>
              <a:t>var</a:t>
            </a:r>
            <a:r>
              <a:rPr lang="en-US" baseline="0" dirty="0" smtClean="0"/>
              <a:t> </a:t>
            </a:r>
            <a:r>
              <a:rPr lang="en-US" baseline="0" dirty="0" err="1" smtClean="0"/>
              <a:t>på</a:t>
            </a:r>
            <a:r>
              <a:rPr lang="en-US" baseline="0" dirty="0" smtClean="0"/>
              <a:t> </a:t>
            </a:r>
            <a:r>
              <a:rPr lang="en-US" baseline="0" dirty="0" err="1" smtClean="0"/>
              <a:t>møte</a:t>
            </a:r>
            <a:r>
              <a:rPr lang="en-US" baseline="0" dirty="0" smtClean="0"/>
              <a:t> </a:t>
            </a:r>
            <a:r>
              <a:rPr lang="en-US" baseline="0" dirty="0" err="1" smtClean="0"/>
              <a:t>i</a:t>
            </a:r>
            <a:r>
              <a:rPr lang="en-US" baseline="0" dirty="0" smtClean="0"/>
              <a:t> Edinburgh i </a:t>
            </a:r>
            <a:r>
              <a:rPr lang="en-US" baseline="0" dirty="0" err="1" smtClean="0"/>
              <a:t>juni</a:t>
            </a:r>
            <a:r>
              <a:rPr lang="en-US" baseline="0" dirty="0" smtClean="0"/>
              <a:t> </a:t>
            </a:r>
            <a:r>
              <a:rPr lang="en-US" baseline="0" dirty="0" err="1" smtClean="0"/>
              <a:t>og</a:t>
            </a:r>
            <a:r>
              <a:rPr lang="en-US" baseline="0" dirty="0" smtClean="0"/>
              <a:t> </a:t>
            </a:r>
            <a:r>
              <a:rPr lang="en-US" baseline="0" dirty="0" err="1" smtClean="0"/>
              <a:t>unngikk</a:t>
            </a:r>
            <a:r>
              <a:rPr lang="en-US" baseline="0" dirty="0" smtClean="0"/>
              <a:t> </a:t>
            </a:r>
            <a:r>
              <a:rPr lang="en-US" baseline="0" dirty="0" err="1" smtClean="0"/>
              <a:t>denne</a:t>
            </a:r>
            <a:r>
              <a:rPr lang="en-US" baseline="0" dirty="0" smtClean="0"/>
              <a:t> </a:t>
            </a:r>
            <a:r>
              <a:rPr lang="en-US" baseline="0" dirty="0" err="1" smtClean="0"/>
              <a:t>spesialteten</a:t>
            </a:r>
            <a:r>
              <a:rPr lang="en-US" baseline="0" dirty="0" smtClean="0"/>
              <a:t> </a:t>
            </a:r>
            <a:r>
              <a:rPr lang="en-US" baseline="0" dirty="0" err="1" smtClean="0"/>
              <a:t>som</a:t>
            </a:r>
            <a:r>
              <a:rPr lang="en-US" baseline="0" dirty="0" smtClean="0"/>
              <a:t> best </a:t>
            </a:r>
            <a:r>
              <a:rPr lang="en-US" baseline="0" dirty="0" err="1" smtClean="0"/>
              <a:t>jeg</a:t>
            </a:r>
            <a:r>
              <a:rPr lang="en-US" baseline="0" dirty="0" smtClean="0"/>
              <a:t> </a:t>
            </a:r>
            <a:r>
              <a:rPr lang="en-US" baseline="0" dirty="0" err="1" smtClean="0"/>
              <a:t>kunne</a:t>
            </a:r>
            <a:r>
              <a:rPr lang="en-US" baseline="0" dirty="0" smtClean="0"/>
              <a:t>, men </a:t>
            </a:r>
            <a:r>
              <a:rPr lang="en-US" baseline="0" dirty="0" err="1" smtClean="0"/>
              <a:t>så</a:t>
            </a:r>
            <a:r>
              <a:rPr lang="en-US" baseline="0" dirty="0" smtClean="0"/>
              <a:t> en </a:t>
            </a:r>
            <a:r>
              <a:rPr lang="en-US" baseline="0" dirty="0" err="1" smtClean="0"/>
              <a:t>kveld</a:t>
            </a:r>
            <a:r>
              <a:rPr lang="en-US" baseline="0" dirty="0" smtClean="0"/>
              <a:t> </a:t>
            </a:r>
            <a:r>
              <a:rPr lang="en-US" baseline="0" dirty="0" err="1" smtClean="0"/>
              <a:t>var</a:t>
            </a:r>
            <a:r>
              <a:rPr lang="en-US" baseline="0" dirty="0" smtClean="0"/>
              <a:t> </a:t>
            </a:r>
            <a:r>
              <a:rPr lang="en-US" baseline="0" dirty="0" err="1" smtClean="0"/>
              <a:t>jeg</a:t>
            </a:r>
            <a:r>
              <a:rPr lang="en-US" baseline="0" dirty="0" smtClean="0"/>
              <a:t> </a:t>
            </a:r>
            <a:r>
              <a:rPr lang="en-US" baseline="0" dirty="0" err="1" smtClean="0"/>
              <a:t>invitert</a:t>
            </a:r>
            <a:r>
              <a:rPr lang="en-US" baseline="0" dirty="0" smtClean="0"/>
              <a:t> </a:t>
            </a:r>
            <a:r>
              <a:rPr lang="en-US" baseline="0" dirty="0" err="1" smtClean="0"/>
              <a:t>ut</a:t>
            </a:r>
            <a:r>
              <a:rPr lang="en-US" baseline="0" dirty="0" smtClean="0"/>
              <a:t> med en </a:t>
            </a:r>
            <a:r>
              <a:rPr lang="en-US" baseline="0" dirty="0" err="1" smtClean="0"/>
              <a:t>gruppe</a:t>
            </a:r>
            <a:r>
              <a:rPr lang="en-US" baseline="0" dirty="0" smtClean="0"/>
              <a:t>  </a:t>
            </a:r>
            <a:r>
              <a:rPr lang="en-US" baseline="0" dirty="0" err="1" smtClean="0"/>
              <a:t>på</a:t>
            </a:r>
            <a:r>
              <a:rPr lang="en-US" baseline="0" dirty="0" smtClean="0"/>
              <a:t> </a:t>
            </a:r>
            <a:r>
              <a:rPr lang="en-US" baseline="0" dirty="0" err="1" smtClean="0"/>
              <a:t>middag</a:t>
            </a:r>
            <a:r>
              <a:rPr lang="en-US" baseline="0" dirty="0" smtClean="0"/>
              <a:t> </a:t>
            </a:r>
            <a:r>
              <a:rPr lang="en-US" baseline="0" dirty="0" err="1" smtClean="0"/>
              <a:t>og</a:t>
            </a:r>
            <a:r>
              <a:rPr lang="en-US" baseline="0" dirty="0" smtClean="0"/>
              <a:t> </a:t>
            </a:r>
            <a:r>
              <a:rPr lang="en-US" baseline="0" dirty="0" err="1" smtClean="0"/>
              <a:t>fikk</a:t>
            </a:r>
            <a:r>
              <a:rPr lang="en-US" baseline="0" dirty="0" smtClean="0"/>
              <a:t> den </a:t>
            </a:r>
            <a:r>
              <a:rPr lang="en-US" baseline="0" dirty="0" err="1" smtClean="0"/>
              <a:t>som</a:t>
            </a:r>
            <a:r>
              <a:rPr lang="en-US" baseline="0" dirty="0" smtClean="0"/>
              <a:t> </a:t>
            </a:r>
            <a:r>
              <a:rPr lang="en-US" baseline="0" dirty="0" err="1" smtClean="0"/>
              <a:t>forrett</a:t>
            </a:r>
            <a:r>
              <a:rPr lang="en-US" baseline="0" dirty="0" smtClean="0"/>
              <a:t> – </a:t>
            </a:r>
            <a:r>
              <a:rPr lang="en-US" baseline="0" dirty="0" err="1" smtClean="0"/>
              <a:t>og</a:t>
            </a:r>
            <a:r>
              <a:rPr lang="en-US" baseline="0" dirty="0" smtClean="0"/>
              <a:t> </a:t>
            </a:r>
            <a:r>
              <a:rPr lang="en-US" baseline="0" dirty="0" err="1" smtClean="0"/>
              <a:t>da</a:t>
            </a:r>
            <a:r>
              <a:rPr lang="en-US" baseline="0" dirty="0" smtClean="0"/>
              <a:t> </a:t>
            </a:r>
            <a:r>
              <a:rPr lang="en-US" baseline="0" dirty="0" err="1" smtClean="0"/>
              <a:t>måtte</a:t>
            </a:r>
            <a:r>
              <a:rPr lang="en-US" baseline="0" dirty="0" smtClean="0"/>
              <a:t> </a:t>
            </a:r>
            <a:r>
              <a:rPr lang="en-US" baseline="0" dirty="0" err="1" smtClean="0"/>
              <a:t>jeg</a:t>
            </a:r>
            <a:r>
              <a:rPr lang="en-US" baseline="0" dirty="0" smtClean="0"/>
              <a:t> </a:t>
            </a:r>
            <a:r>
              <a:rPr lang="en-US" baseline="0" dirty="0" err="1" smtClean="0"/>
              <a:t>jo</a:t>
            </a:r>
            <a:r>
              <a:rPr lang="en-US" baseline="0" dirty="0" smtClean="0"/>
              <a:t> bare </a:t>
            </a:r>
            <a:r>
              <a:rPr lang="en-US" baseline="0" dirty="0" err="1" smtClean="0"/>
              <a:t>spise</a:t>
            </a:r>
            <a:r>
              <a:rPr lang="en-US" baseline="0" dirty="0" smtClean="0"/>
              <a:t>. </a:t>
            </a:r>
          </a:p>
          <a:p>
            <a:endParaRPr lang="en-US" baseline="0" dirty="0" smtClean="0"/>
          </a:p>
          <a:p>
            <a:r>
              <a:rPr lang="en-US" baseline="0" dirty="0" err="1" smtClean="0"/>
              <a:t>Da</a:t>
            </a:r>
            <a:r>
              <a:rPr lang="en-US" baseline="0" dirty="0" smtClean="0"/>
              <a:t> </a:t>
            </a:r>
            <a:r>
              <a:rPr lang="en-US" baseline="0" dirty="0" err="1" smtClean="0"/>
              <a:t>ble</a:t>
            </a:r>
            <a:r>
              <a:rPr lang="en-US" baseline="0" dirty="0" smtClean="0"/>
              <a:t> den </a:t>
            </a:r>
            <a:r>
              <a:rPr lang="en-US" baseline="0" dirty="0" err="1" smtClean="0"/>
              <a:t>da</a:t>
            </a:r>
            <a:r>
              <a:rPr lang="en-US" baseline="0" dirty="0" smtClean="0"/>
              <a:t> </a:t>
            </a:r>
            <a:r>
              <a:rPr lang="en-US" baseline="0" dirty="0" err="1" smtClean="0"/>
              <a:t>servert</a:t>
            </a:r>
            <a:r>
              <a:rPr lang="en-US" baseline="0" dirty="0" smtClean="0"/>
              <a:t> med </a:t>
            </a:r>
            <a:r>
              <a:rPr lang="en-US" baseline="0" dirty="0" err="1" smtClean="0"/>
              <a:t>potetmog</a:t>
            </a:r>
            <a:r>
              <a:rPr lang="en-US" baseline="0" dirty="0" smtClean="0"/>
              <a:t> </a:t>
            </a:r>
            <a:r>
              <a:rPr lang="en-US" baseline="0" dirty="0" err="1" smtClean="0"/>
              <a:t>og</a:t>
            </a:r>
            <a:r>
              <a:rPr lang="en-US" baseline="0" dirty="0" smtClean="0"/>
              <a:t> </a:t>
            </a:r>
            <a:r>
              <a:rPr lang="en-US" baseline="0" dirty="0" err="1" smtClean="0"/>
              <a:t>kålrabistappe</a:t>
            </a:r>
            <a:r>
              <a:rPr lang="en-US" baseline="0" dirty="0" smtClean="0"/>
              <a:t> </a:t>
            </a:r>
            <a:r>
              <a:rPr lang="en-US" baseline="0" dirty="0" err="1" smtClean="0"/>
              <a:t>og</a:t>
            </a:r>
            <a:r>
              <a:rPr lang="en-US" baseline="0" dirty="0" smtClean="0"/>
              <a:t> </a:t>
            </a:r>
            <a:r>
              <a:rPr lang="en-US" baseline="0" dirty="0" err="1" smtClean="0"/>
              <a:t>det</a:t>
            </a:r>
            <a:r>
              <a:rPr lang="en-US" baseline="0" dirty="0" smtClean="0"/>
              <a:t> </a:t>
            </a:r>
            <a:r>
              <a:rPr lang="en-US" baseline="0" dirty="0" err="1" smtClean="0"/>
              <a:t>smakte</a:t>
            </a:r>
            <a:r>
              <a:rPr lang="en-US" baseline="0" dirty="0" smtClean="0"/>
              <a:t> </a:t>
            </a:r>
            <a:r>
              <a:rPr lang="en-US" baseline="0" dirty="0" err="1" smtClean="0"/>
              <a:t>som</a:t>
            </a:r>
            <a:r>
              <a:rPr lang="en-US" baseline="0" dirty="0" smtClean="0"/>
              <a:t> </a:t>
            </a:r>
            <a:r>
              <a:rPr lang="en-US" baseline="0" dirty="0" err="1" smtClean="0"/>
              <a:t>brun</a:t>
            </a:r>
            <a:r>
              <a:rPr lang="en-US" baseline="0" dirty="0" smtClean="0"/>
              <a:t> </a:t>
            </a:r>
            <a:r>
              <a:rPr lang="en-US" baseline="0" dirty="0" err="1" smtClean="0"/>
              <a:t>lapskaus</a:t>
            </a:r>
            <a:r>
              <a:rPr lang="en-US" baseline="0" dirty="0" smtClean="0"/>
              <a:t>, </a:t>
            </a:r>
            <a:r>
              <a:rPr lang="en-US" baseline="0" dirty="0" err="1" smtClean="0"/>
              <a:t>så</a:t>
            </a:r>
            <a:r>
              <a:rPr lang="en-US" baseline="0" dirty="0" smtClean="0"/>
              <a:t> </a:t>
            </a:r>
            <a:r>
              <a:rPr lang="en-US" baseline="0" dirty="0" err="1" smtClean="0"/>
              <a:t>da</a:t>
            </a:r>
            <a:r>
              <a:rPr lang="en-US" baseline="0" dirty="0" smtClean="0"/>
              <a:t> </a:t>
            </a:r>
            <a:r>
              <a:rPr lang="en-US" baseline="0" dirty="0" err="1" smtClean="0"/>
              <a:t>var</a:t>
            </a:r>
            <a:r>
              <a:rPr lang="en-US" baseline="0" dirty="0" smtClean="0"/>
              <a:t> </a:t>
            </a:r>
            <a:r>
              <a:rPr lang="en-US" baseline="0" dirty="0" err="1" smtClean="0"/>
              <a:t>det</a:t>
            </a:r>
            <a:r>
              <a:rPr lang="en-US" baseline="0" dirty="0" smtClean="0"/>
              <a:t> </a:t>
            </a:r>
            <a:r>
              <a:rPr lang="en-US" baseline="0" dirty="0" err="1" smtClean="0"/>
              <a:t>jo</a:t>
            </a:r>
            <a:r>
              <a:rPr lang="en-US" baseline="0" dirty="0" smtClean="0"/>
              <a:t> </a:t>
            </a:r>
            <a:r>
              <a:rPr lang="en-US" baseline="0" dirty="0" err="1" smtClean="0"/>
              <a:t>helt</a:t>
            </a:r>
            <a:r>
              <a:rPr lang="en-US" baseline="0" dirty="0" smtClean="0"/>
              <a:t> </a:t>
            </a:r>
            <a:r>
              <a:rPr lang="en-US" baseline="0" dirty="0" err="1" smtClean="0"/>
              <a:t>greit</a:t>
            </a:r>
            <a:r>
              <a:rPr lang="en-US" baseline="0" dirty="0" smtClean="0"/>
              <a:t> </a:t>
            </a:r>
            <a:r>
              <a:rPr lang="en-US" baseline="0" dirty="0" err="1" smtClean="0"/>
              <a:t>og</a:t>
            </a:r>
            <a:r>
              <a:rPr lang="en-US" baseline="0" dirty="0" smtClean="0"/>
              <a:t> </a:t>
            </a:r>
            <a:r>
              <a:rPr lang="en-US" baseline="0" dirty="0" err="1" smtClean="0"/>
              <a:t>egentlig</a:t>
            </a:r>
            <a:r>
              <a:rPr lang="en-US" baseline="0" dirty="0" smtClean="0"/>
              <a:t> </a:t>
            </a:r>
            <a:r>
              <a:rPr lang="en-US" baseline="0" dirty="0" err="1" smtClean="0"/>
              <a:t>ikke</a:t>
            </a:r>
            <a:r>
              <a:rPr lang="en-US" baseline="0" dirty="0" smtClean="0"/>
              <a:t> </a:t>
            </a:r>
            <a:r>
              <a:rPr lang="en-US" baseline="0" dirty="0" err="1" smtClean="0"/>
              <a:t>noe</a:t>
            </a:r>
            <a:r>
              <a:rPr lang="en-US" baseline="0" dirty="0" smtClean="0"/>
              <a:t> </a:t>
            </a:r>
            <a:r>
              <a:rPr lang="en-US" baseline="0" dirty="0" err="1" smtClean="0"/>
              <a:t>å</a:t>
            </a:r>
            <a:r>
              <a:rPr lang="en-US" baseline="0" dirty="0" smtClean="0"/>
              <a:t> </a:t>
            </a:r>
            <a:r>
              <a:rPr lang="en-US" baseline="0" dirty="0" err="1" smtClean="0"/>
              <a:t>grue</a:t>
            </a:r>
            <a:r>
              <a:rPr lang="en-US" baseline="0" dirty="0" smtClean="0"/>
              <a:t> </a:t>
            </a:r>
            <a:r>
              <a:rPr lang="en-US" baseline="0" dirty="0" err="1" smtClean="0"/>
              <a:t>seg</a:t>
            </a:r>
            <a:r>
              <a:rPr lang="en-US" baseline="0" dirty="0" smtClean="0"/>
              <a:t> </a:t>
            </a:r>
            <a:r>
              <a:rPr lang="en-US" baseline="0" dirty="0" err="1" smtClean="0"/>
              <a:t>til</a:t>
            </a:r>
            <a:r>
              <a:rPr lang="en-US" baseline="0" dirty="0" smtClean="0"/>
              <a:t>. </a:t>
            </a:r>
            <a:endParaRPr lang="en-US" dirty="0" smtClean="0"/>
          </a:p>
          <a:p>
            <a:endParaRPr lang="en-US" dirty="0"/>
          </a:p>
        </p:txBody>
      </p:sp>
      <p:sp>
        <p:nvSpPr>
          <p:cNvPr id="4" name="Slide Number Placeholder 3"/>
          <p:cNvSpPr>
            <a:spLocks noGrp="1"/>
          </p:cNvSpPr>
          <p:nvPr>
            <p:ph type="sldNum" sz="quarter" idx="10"/>
          </p:nvPr>
        </p:nvSpPr>
        <p:spPr/>
        <p:txBody>
          <a:bodyPr/>
          <a:lstStyle/>
          <a:p>
            <a:fld id="{AF3A6DA9-37A4-48EA-AC92-3A68748B01B1}" type="slidenum">
              <a:rPr lang="nb-NO" smtClean="0"/>
              <a:pPr/>
              <a:t>27</a:t>
            </a:fld>
            <a:endParaRPr lang="nb-NO"/>
          </a:p>
        </p:txBody>
      </p:sp>
    </p:spTree>
    <p:extLst>
      <p:ext uri="{BB962C8B-B14F-4D97-AF65-F5344CB8AC3E}">
        <p14:creationId xmlns:p14="http://schemas.microsoft.com/office/powerpoint/2010/main" val="8875927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Ikke</a:t>
            </a:r>
            <a:r>
              <a:rPr lang="en-US" baseline="0" dirty="0" smtClean="0"/>
              <a:t> </a:t>
            </a:r>
            <a:r>
              <a:rPr lang="en-US" baseline="0" dirty="0" err="1" smtClean="0"/>
              <a:t>alle</a:t>
            </a:r>
            <a:r>
              <a:rPr lang="en-US" baseline="0" dirty="0" smtClean="0"/>
              <a:t> barn vet </a:t>
            </a:r>
            <a:r>
              <a:rPr lang="en-US" baseline="0" dirty="0" err="1" smtClean="0"/>
              <a:t>hvordan</a:t>
            </a:r>
            <a:r>
              <a:rPr lang="en-US" baseline="0" dirty="0" smtClean="0"/>
              <a:t> </a:t>
            </a:r>
            <a:r>
              <a:rPr lang="en-US" baseline="0" dirty="0" err="1" smtClean="0"/>
              <a:t>ulike</a:t>
            </a:r>
            <a:r>
              <a:rPr lang="en-US" baseline="0" dirty="0" smtClean="0"/>
              <a:t> </a:t>
            </a:r>
            <a:r>
              <a:rPr lang="en-US" baseline="0" dirty="0" err="1" smtClean="0"/>
              <a:t>grønnsaker</a:t>
            </a:r>
            <a:r>
              <a:rPr lang="en-US" baseline="0" dirty="0" smtClean="0"/>
              <a:t> </a:t>
            </a:r>
            <a:r>
              <a:rPr lang="en-US" baseline="0" dirty="0" err="1" smtClean="0"/>
              <a:t>skal</a:t>
            </a:r>
            <a:r>
              <a:rPr lang="en-US" baseline="0" dirty="0" smtClean="0"/>
              <a:t> </a:t>
            </a:r>
            <a:r>
              <a:rPr lang="en-US" baseline="0" dirty="0" err="1" smtClean="0"/>
              <a:t>spises</a:t>
            </a:r>
            <a:r>
              <a:rPr lang="en-US" baseline="0" dirty="0" smtClean="0"/>
              <a:t>.</a:t>
            </a:r>
          </a:p>
          <a:p>
            <a:endParaRPr lang="en-US" baseline="0" dirty="0" smtClean="0"/>
          </a:p>
          <a:p>
            <a:r>
              <a:rPr lang="en-US" baseline="0" dirty="0" err="1" smtClean="0"/>
              <a:t>Masterstudentene</a:t>
            </a:r>
            <a:r>
              <a:rPr lang="en-US" baseline="0" dirty="0" smtClean="0"/>
              <a:t> </a:t>
            </a:r>
            <a:r>
              <a:rPr lang="en-US" baseline="0" dirty="0" err="1" smtClean="0"/>
              <a:t>observerte</a:t>
            </a:r>
            <a:r>
              <a:rPr lang="en-US" baseline="0" dirty="0" smtClean="0"/>
              <a:t> at </a:t>
            </a:r>
            <a:r>
              <a:rPr lang="en-US" baseline="0" dirty="0" err="1" smtClean="0"/>
              <a:t>dipp</a:t>
            </a:r>
            <a:r>
              <a:rPr lang="en-US" baseline="0" dirty="0" smtClean="0"/>
              <a:t> </a:t>
            </a:r>
            <a:r>
              <a:rPr lang="en-US" baseline="0" dirty="0" err="1" smtClean="0"/>
              <a:t>ble</a:t>
            </a:r>
            <a:r>
              <a:rPr lang="en-US" baseline="0" dirty="0" smtClean="0"/>
              <a:t> </a:t>
            </a:r>
            <a:r>
              <a:rPr lang="en-US" baseline="0" dirty="0" err="1" smtClean="0"/>
              <a:t>stående</a:t>
            </a:r>
            <a:r>
              <a:rPr lang="en-US" baseline="0" dirty="0" smtClean="0"/>
              <a:t> </a:t>
            </a:r>
            <a:r>
              <a:rPr lang="en-US" baseline="0" dirty="0" err="1" smtClean="0"/>
              <a:t>urørt</a:t>
            </a:r>
            <a:r>
              <a:rPr lang="en-US" baseline="0" dirty="0" smtClean="0"/>
              <a:t> </a:t>
            </a:r>
            <a:r>
              <a:rPr lang="en-US" baseline="0" dirty="0" err="1" smtClean="0"/>
              <a:t>eller</a:t>
            </a:r>
            <a:r>
              <a:rPr lang="en-US" baseline="0" dirty="0" smtClean="0"/>
              <a:t> at </a:t>
            </a:r>
            <a:r>
              <a:rPr lang="en-US" baseline="0" dirty="0" err="1" smtClean="0"/>
              <a:t>barna</a:t>
            </a:r>
            <a:r>
              <a:rPr lang="en-US" baseline="0" dirty="0" smtClean="0"/>
              <a:t> </a:t>
            </a:r>
            <a:r>
              <a:rPr lang="en-US" baseline="0" dirty="0" err="1" smtClean="0"/>
              <a:t>dyppet</a:t>
            </a:r>
            <a:r>
              <a:rPr lang="en-US" baseline="0" dirty="0" smtClean="0"/>
              <a:t> </a:t>
            </a:r>
            <a:r>
              <a:rPr lang="en-US" baseline="0" dirty="0" err="1" smtClean="0"/>
              <a:t>knekkebrødet</a:t>
            </a:r>
            <a:r>
              <a:rPr lang="en-US" baseline="0" dirty="0" smtClean="0"/>
              <a:t> </a:t>
            </a:r>
            <a:r>
              <a:rPr lang="en-US" baseline="0" dirty="0" err="1" smtClean="0"/>
              <a:t>i</a:t>
            </a:r>
            <a:r>
              <a:rPr lang="en-US" baseline="0" dirty="0" smtClean="0"/>
              <a:t> </a:t>
            </a:r>
            <a:r>
              <a:rPr lang="en-US" baseline="0" dirty="0" err="1" smtClean="0"/>
              <a:t>dippen</a:t>
            </a:r>
            <a:r>
              <a:rPr lang="en-US" baseline="0" dirty="0" smtClean="0"/>
              <a:t> (</a:t>
            </a:r>
            <a:r>
              <a:rPr lang="en-US" baseline="0" dirty="0" err="1" smtClean="0"/>
              <a:t>etter</a:t>
            </a:r>
            <a:r>
              <a:rPr lang="en-US" baseline="0" dirty="0" smtClean="0"/>
              <a:t> at en </a:t>
            </a:r>
            <a:r>
              <a:rPr lang="en-US" baseline="0" dirty="0" err="1" smtClean="0"/>
              <a:t>ansatt</a:t>
            </a:r>
            <a:r>
              <a:rPr lang="en-US" baseline="0" dirty="0" smtClean="0"/>
              <a:t> </a:t>
            </a:r>
            <a:r>
              <a:rPr lang="en-US" baseline="0" dirty="0" err="1" smtClean="0"/>
              <a:t>hadde</a:t>
            </a:r>
            <a:r>
              <a:rPr lang="en-US" baseline="0" dirty="0" smtClean="0"/>
              <a:t> </a:t>
            </a:r>
            <a:r>
              <a:rPr lang="en-US" baseline="0" dirty="0" err="1" smtClean="0"/>
              <a:t>gjort</a:t>
            </a:r>
            <a:r>
              <a:rPr lang="en-US" baseline="0" dirty="0" smtClean="0"/>
              <a:t> </a:t>
            </a:r>
            <a:r>
              <a:rPr lang="en-US" baseline="0" dirty="0" err="1" smtClean="0"/>
              <a:t>det</a:t>
            </a:r>
            <a:r>
              <a:rPr lang="en-US" baseline="0" dirty="0" smtClean="0"/>
              <a:t>). </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AF3A6DA9-37A4-48EA-AC92-3A68748B01B1}" type="slidenum">
              <a:rPr lang="nb-NO" smtClean="0"/>
              <a:pPr/>
              <a:t>28</a:t>
            </a:fld>
            <a:endParaRPr lang="nb-NO"/>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a:p>
            <a:r>
              <a:rPr lang="en-US" baseline="0" dirty="0" smtClean="0"/>
              <a:t>Paprika </a:t>
            </a:r>
            <a:r>
              <a:rPr lang="en-US" baseline="0" dirty="0" err="1" smtClean="0"/>
              <a:t>er</a:t>
            </a:r>
            <a:r>
              <a:rPr lang="en-US" baseline="0" dirty="0" smtClean="0"/>
              <a:t> </a:t>
            </a:r>
            <a:r>
              <a:rPr lang="en-US" baseline="0" dirty="0" err="1" smtClean="0"/>
              <a:t>veldig</a:t>
            </a:r>
            <a:r>
              <a:rPr lang="en-US" baseline="0" dirty="0" smtClean="0"/>
              <a:t> </a:t>
            </a:r>
            <a:r>
              <a:rPr lang="en-US" baseline="0" dirty="0" err="1" smtClean="0"/>
              <a:t>takknemlig</a:t>
            </a:r>
            <a:r>
              <a:rPr lang="en-US" baseline="0" dirty="0" smtClean="0"/>
              <a:t>  </a:t>
            </a:r>
            <a:r>
              <a:rPr lang="en-US" baseline="0" dirty="0" err="1" smtClean="0"/>
              <a:t>siden</a:t>
            </a:r>
            <a:r>
              <a:rPr lang="en-US" baseline="0" dirty="0" smtClean="0"/>
              <a:t> den </a:t>
            </a:r>
            <a:r>
              <a:rPr lang="en-US" baseline="0" dirty="0" err="1" smtClean="0"/>
              <a:t>grønne</a:t>
            </a:r>
            <a:r>
              <a:rPr lang="en-US" baseline="0" dirty="0" smtClean="0"/>
              <a:t> </a:t>
            </a:r>
            <a:r>
              <a:rPr lang="en-US" baseline="0" dirty="0" err="1" smtClean="0"/>
              <a:t>smaker</a:t>
            </a:r>
            <a:r>
              <a:rPr lang="en-US" baseline="0" dirty="0" smtClean="0"/>
              <a:t> </a:t>
            </a:r>
            <a:r>
              <a:rPr lang="en-US" baseline="0" dirty="0" err="1" smtClean="0"/>
              <a:t>gress</a:t>
            </a:r>
            <a:r>
              <a:rPr lang="en-US" baseline="0" dirty="0" smtClean="0"/>
              <a:t>, </a:t>
            </a:r>
            <a:r>
              <a:rPr lang="en-US" baseline="0" dirty="0" err="1" smtClean="0"/>
              <a:t>mens</a:t>
            </a:r>
            <a:r>
              <a:rPr lang="en-US" baseline="0" dirty="0" smtClean="0"/>
              <a:t> de </a:t>
            </a:r>
            <a:r>
              <a:rPr lang="en-US" baseline="0" dirty="0" err="1" smtClean="0"/>
              <a:t>andre</a:t>
            </a:r>
            <a:r>
              <a:rPr lang="en-US" baseline="0" dirty="0" smtClean="0"/>
              <a:t> </a:t>
            </a:r>
            <a:r>
              <a:rPr lang="en-US" baseline="0" dirty="0" err="1" smtClean="0"/>
              <a:t>fargene</a:t>
            </a:r>
            <a:r>
              <a:rPr lang="en-US" baseline="0" dirty="0" smtClean="0"/>
              <a:t> </a:t>
            </a:r>
            <a:r>
              <a:rPr lang="en-US" baseline="0" dirty="0" err="1" smtClean="0"/>
              <a:t>er</a:t>
            </a:r>
            <a:r>
              <a:rPr lang="en-US" baseline="0" dirty="0" smtClean="0"/>
              <a:t> </a:t>
            </a:r>
            <a:r>
              <a:rPr lang="en-US" baseline="0" dirty="0" err="1" smtClean="0"/>
              <a:t>søte</a:t>
            </a:r>
            <a:r>
              <a:rPr lang="en-US" baseline="0" dirty="0" smtClean="0"/>
              <a:t> </a:t>
            </a:r>
            <a:r>
              <a:rPr lang="en-US" baseline="0" dirty="0" err="1" smtClean="0"/>
              <a:t>og</a:t>
            </a:r>
            <a:r>
              <a:rPr lang="en-US" baseline="0" dirty="0" smtClean="0"/>
              <a:t> </a:t>
            </a:r>
            <a:r>
              <a:rPr lang="en-US" baseline="0" dirty="0" err="1" smtClean="0"/>
              <a:t>gode</a:t>
            </a:r>
            <a:r>
              <a:rPr lang="en-US" baseline="0" dirty="0" smtClean="0"/>
              <a:t>. </a:t>
            </a:r>
          </a:p>
          <a:p>
            <a:endParaRPr lang="en-US" baseline="0" dirty="0" smtClean="0"/>
          </a:p>
          <a:p>
            <a:r>
              <a:rPr lang="en-US" baseline="0" dirty="0" err="1" smtClean="0"/>
              <a:t>Har</a:t>
            </a:r>
            <a:r>
              <a:rPr lang="en-US" baseline="0" dirty="0" smtClean="0"/>
              <a:t> </a:t>
            </a:r>
            <a:r>
              <a:rPr lang="en-US" baseline="0" dirty="0" err="1" smtClean="0"/>
              <a:t>noen</a:t>
            </a:r>
            <a:r>
              <a:rPr lang="en-US" baseline="0" dirty="0" smtClean="0"/>
              <a:t> </a:t>
            </a:r>
            <a:r>
              <a:rPr lang="en-US" baseline="0" dirty="0" err="1" smtClean="0"/>
              <a:t>smakt</a:t>
            </a:r>
            <a:r>
              <a:rPr lang="en-US" baseline="0" dirty="0" smtClean="0"/>
              <a:t> </a:t>
            </a:r>
            <a:r>
              <a:rPr lang="en-US" baseline="0" dirty="0" err="1" smtClean="0"/>
              <a:t>fenikkel</a:t>
            </a:r>
            <a:r>
              <a:rPr lang="en-US" baseline="0" dirty="0" smtClean="0"/>
              <a:t>? </a:t>
            </a:r>
            <a:r>
              <a:rPr lang="en-US" baseline="0" dirty="0" err="1" smtClean="0"/>
              <a:t>Hva</a:t>
            </a:r>
            <a:r>
              <a:rPr lang="en-US" baseline="0" dirty="0" smtClean="0"/>
              <a:t> </a:t>
            </a:r>
            <a:r>
              <a:rPr lang="en-US" baseline="0" dirty="0" err="1" smtClean="0"/>
              <a:t>smaker</a:t>
            </a:r>
            <a:r>
              <a:rPr lang="en-US" baseline="0" dirty="0" smtClean="0"/>
              <a:t> den? (</a:t>
            </a:r>
            <a:r>
              <a:rPr lang="en-US" baseline="0" dirty="0" err="1" smtClean="0"/>
              <a:t>lakris</a:t>
            </a:r>
            <a:r>
              <a:rPr lang="en-US" baseline="0" dirty="0" smtClean="0"/>
              <a:t>)</a:t>
            </a:r>
          </a:p>
          <a:p>
            <a:endParaRPr lang="en-US" baseline="0" dirty="0" smtClean="0"/>
          </a:p>
          <a:p>
            <a:r>
              <a:rPr lang="en-US" baseline="0" dirty="0" err="1" smtClean="0"/>
              <a:t>Grønnsaker</a:t>
            </a:r>
            <a:r>
              <a:rPr lang="en-US" baseline="0" dirty="0" smtClean="0"/>
              <a:t> </a:t>
            </a:r>
            <a:r>
              <a:rPr lang="en-US" baseline="0" dirty="0" err="1" smtClean="0"/>
              <a:t>samker</a:t>
            </a:r>
            <a:r>
              <a:rPr lang="en-US" baseline="0" dirty="0" smtClean="0"/>
              <a:t> </a:t>
            </a:r>
            <a:r>
              <a:rPr lang="en-US" baseline="0" dirty="0" err="1" smtClean="0"/>
              <a:t>ikke</a:t>
            </a:r>
            <a:r>
              <a:rPr lang="en-US" baseline="0" dirty="0" smtClean="0"/>
              <a:t> </a:t>
            </a:r>
            <a:r>
              <a:rPr lang="en-US" baseline="0" dirty="0" err="1" smtClean="0"/>
              <a:t>typisk</a:t>
            </a:r>
            <a:r>
              <a:rPr lang="en-US" baseline="0" dirty="0" smtClean="0"/>
              <a:t> salt, </a:t>
            </a:r>
            <a:r>
              <a:rPr lang="en-US" baseline="0" dirty="0" err="1" smtClean="0"/>
              <a:t>søtt</a:t>
            </a:r>
            <a:r>
              <a:rPr lang="en-US" baseline="0" dirty="0" smtClean="0"/>
              <a:t>, </a:t>
            </a:r>
            <a:r>
              <a:rPr lang="en-US" baseline="0" dirty="0" err="1" smtClean="0"/>
              <a:t>surt</a:t>
            </a:r>
            <a:r>
              <a:rPr lang="en-US" baseline="0" dirty="0" smtClean="0"/>
              <a:t> </a:t>
            </a:r>
            <a:r>
              <a:rPr lang="en-US" baseline="0" dirty="0" err="1" smtClean="0"/>
              <a:t>eller</a:t>
            </a:r>
            <a:r>
              <a:rPr lang="en-US" baseline="0" dirty="0" smtClean="0"/>
              <a:t> </a:t>
            </a:r>
            <a:r>
              <a:rPr lang="en-US" baseline="0" dirty="0" err="1" smtClean="0"/>
              <a:t>bittert</a:t>
            </a:r>
            <a:r>
              <a:rPr lang="en-US" baseline="0" dirty="0" smtClean="0"/>
              <a:t>, men be </a:t>
            </a:r>
            <a:r>
              <a:rPr lang="en-US" baseline="0" dirty="0" err="1" smtClean="0"/>
              <a:t>likevel</a:t>
            </a:r>
            <a:r>
              <a:rPr lang="en-US" baseline="0" dirty="0" smtClean="0"/>
              <a:t> </a:t>
            </a:r>
            <a:r>
              <a:rPr lang="en-US" baseline="0" dirty="0" err="1" smtClean="0"/>
              <a:t>barna</a:t>
            </a:r>
            <a:r>
              <a:rPr lang="en-US" baseline="0" dirty="0" smtClean="0"/>
              <a:t> </a:t>
            </a:r>
            <a:r>
              <a:rPr lang="en-US" baseline="0" dirty="0" err="1" smtClean="0"/>
              <a:t>beskrive</a:t>
            </a:r>
            <a:r>
              <a:rPr lang="en-US" baseline="0" dirty="0" smtClean="0"/>
              <a:t> </a:t>
            </a:r>
            <a:r>
              <a:rPr lang="en-US" baseline="0" dirty="0" err="1" smtClean="0"/>
              <a:t>og</a:t>
            </a:r>
            <a:r>
              <a:rPr lang="en-US" baseline="0" dirty="0" smtClean="0"/>
              <a:t> </a:t>
            </a:r>
            <a:r>
              <a:rPr lang="en-US" baseline="0" dirty="0" err="1" smtClean="0"/>
              <a:t>fortelle</a:t>
            </a:r>
            <a:r>
              <a:rPr lang="en-US" baseline="0" dirty="0" smtClean="0"/>
              <a:t>. </a:t>
            </a:r>
            <a:r>
              <a:rPr lang="en-US" baseline="0" dirty="0" err="1" smtClean="0"/>
              <a:t>Hva</a:t>
            </a:r>
            <a:r>
              <a:rPr lang="en-US" baseline="0" dirty="0" smtClean="0"/>
              <a:t> </a:t>
            </a:r>
            <a:r>
              <a:rPr lang="en-US" baseline="0" dirty="0" err="1" smtClean="0"/>
              <a:t>lukter</a:t>
            </a:r>
            <a:r>
              <a:rPr lang="en-US" baseline="0" dirty="0" smtClean="0"/>
              <a:t> den – </a:t>
            </a:r>
            <a:r>
              <a:rPr lang="en-US" baseline="0" dirty="0" err="1" smtClean="0"/>
              <a:t>og</a:t>
            </a:r>
            <a:r>
              <a:rPr lang="en-US" baseline="0" dirty="0" smtClean="0"/>
              <a:t> </a:t>
            </a:r>
            <a:r>
              <a:rPr lang="en-US" baseline="0" dirty="0" err="1" smtClean="0"/>
              <a:t>hva</a:t>
            </a:r>
            <a:r>
              <a:rPr lang="en-US" baseline="0" dirty="0" smtClean="0"/>
              <a:t> </a:t>
            </a:r>
            <a:r>
              <a:rPr lang="en-US" baseline="0" dirty="0" err="1" smtClean="0"/>
              <a:t>minner</a:t>
            </a:r>
            <a:r>
              <a:rPr lang="en-US" baseline="0" dirty="0" smtClean="0"/>
              <a:t> </a:t>
            </a:r>
            <a:r>
              <a:rPr lang="en-US" baseline="0" dirty="0" err="1" smtClean="0"/>
              <a:t>det</a:t>
            </a:r>
            <a:r>
              <a:rPr lang="en-US" baseline="0" dirty="0" smtClean="0"/>
              <a:t> </a:t>
            </a:r>
            <a:r>
              <a:rPr lang="en-US" baseline="0" dirty="0" err="1" smtClean="0"/>
              <a:t>om</a:t>
            </a:r>
            <a:r>
              <a:rPr lang="en-US" baseline="0" dirty="0" smtClean="0"/>
              <a:t>? </a:t>
            </a:r>
            <a:r>
              <a:rPr lang="en-US" baseline="0" dirty="0" err="1" smtClean="0"/>
              <a:t>Hvilke</a:t>
            </a:r>
            <a:r>
              <a:rPr lang="en-US" baseline="0" dirty="0" smtClean="0"/>
              <a:t> </a:t>
            </a:r>
            <a:r>
              <a:rPr lang="en-US" baseline="0" dirty="0" err="1" smtClean="0"/>
              <a:t>farge</a:t>
            </a:r>
            <a:r>
              <a:rPr lang="en-US" baseline="0" dirty="0" smtClean="0"/>
              <a:t> </a:t>
            </a:r>
            <a:r>
              <a:rPr lang="en-US" baseline="0" dirty="0" err="1" smtClean="0"/>
              <a:t>har</a:t>
            </a:r>
            <a:r>
              <a:rPr lang="en-US" baseline="0" dirty="0" smtClean="0"/>
              <a:t> den? </a:t>
            </a:r>
            <a:r>
              <a:rPr lang="en-US" baseline="0" dirty="0" err="1" smtClean="0"/>
              <a:t>Hvordan</a:t>
            </a:r>
            <a:r>
              <a:rPr lang="en-US" baseline="0" dirty="0" smtClean="0"/>
              <a:t> </a:t>
            </a:r>
            <a:r>
              <a:rPr lang="en-US" baseline="0" dirty="0" err="1" smtClean="0"/>
              <a:t>kjennes</a:t>
            </a:r>
            <a:r>
              <a:rPr lang="en-US" baseline="0" dirty="0" smtClean="0"/>
              <a:t> den </a:t>
            </a:r>
            <a:r>
              <a:rPr lang="en-US" baseline="0" dirty="0" err="1" smtClean="0"/>
              <a:t>i</a:t>
            </a:r>
            <a:r>
              <a:rPr lang="en-US" baseline="0" dirty="0" smtClean="0"/>
              <a:t> </a:t>
            </a:r>
            <a:r>
              <a:rPr lang="en-US" baseline="0" dirty="0" err="1" smtClean="0"/>
              <a:t>munnen</a:t>
            </a:r>
            <a:r>
              <a:rPr lang="en-US" baseline="0" dirty="0" smtClean="0"/>
              <a:t>? </a:t>
            </a:r>
            <a:r>
              <a:rPr lang="en-US" baseline="0" dirty="0" err="1" smtClean="0"/>
              <a:t>Hvordan</a:t>
            </a:r>
            <a:r>
              <a:rPr lang="en-US" baseline="0" dirty="0" smtClean="0"/>
              <a:t> </a:t>
            </a:r>
            <a:r>
              <a:rPr lang="en-US" baseline="0" dirty="0" err="1" smtClean="0"/>
              <a:t>høres</a:t>
            </a:r>
            <a:r>
              <a:rPr lang="en-US" baseline="0" dirty="0" smtClean="0"/>
              <a:t> den </a:t>
            </a:r>
            <a:r>
              <a:rPr lang="en-US" baseline="0" dirty="0" err="1" smtClean="0"/>
              <a:t>ut</a:t>
            </a:r>
            <a:r>
              <a:rPr lang="en-US" baseline="0" dirty="0" smtClean="0"/>
              <a:t> </a:t>
            </a:r>
            <a:r>
              <a:rPr lang="en-US" baseline="0" dirty="0" err="1" smtClean="0"/>
              <a:t>når</a:t>
            </a:r>
            <a:r>
              <a:rPr lang="en-US" baseline="0" dirty="0" smtClean="0"/>
              <a:t> vi </a:t>
            </a:r>
            <a:r>
              <a:rPr lang="en-US" baseline="0" dirty="0" err="1" smtClean="0"/>
              <a:t>spiser</a:t>
            </a:r>
            <a:r>
              <a:rPr lang="en-US" baseline="0" dirty="0" smtClean="0"/>
              <a:t>?</a:t>
            </a:r>
          </a:p>
          <a:p>
            <a:endParaRPr lang="en-US" baseline="0" dirty="0" smtClean="0"/>
          </a:p>
          <a:p>
            <a:r>
              <a:rPr lang="en-US" baseline="0" dirty="0" err="1" smtClean="0"/>
              <a:t>Smak</a:t>
            </a:r>
            <a:r>
              <a:rPr lang="en-US" baseline="0" dirty="0" smtClean="0"/>
              <a:t> </a:t>
            </a:r>
            <a:r>
              <a:rPr lang="en-US" baseline="0" dirty="0" err="1" smtClean="0"/>
              <a:t>på</a:t>
            </a:r>
            <a:r>
              <a:rPr lang="en-US" baseline="0" dirty="0" smtClean="0"/>
              <a:t> mat </a:t>
            </a:r>
            <a:r>
              <a:rPr lang="en-US" baseline="0" dirty="0" err="1" smtClean="0"/>
              <a:t>er</a:t>
            </a:r>
            <a:r>
              <a:rPr lang="en-US" baseline="0" dirty="0" smtClean="0"/>
              <a:t> </a:t>
            </a:r>
            <a:r>
              <a:rPr lang="en-US" baseline="0" dirty="0" err="1" smtClean="0"/>
              <a:t>mye</a:t>
            </a:r>
            <a:r>
              <a:rPr lang="en-US" baseline="0" dirty="0" smtClean="0"/>
              <a:t> </a:t>
            </a:r>
            <a:r>
              <a:rPr lang="en-US" baseline="0" dirty="0" err="1" smtClean="0"/>
              <a:t>mer</a:t>
            </a:r>
            <a:r>
              <a:rPr lang="en-US" baseline="0" dirty="0" smtClean="0"/>
              <a:t> </a:t>
            </a:r>
            <a:r>
              <a:rPr lang="en-US" baseline="0" dirty="0" err="1" smtClean="0"/>
              <a:t>enn</a:t>
            </a:r>
            <a:r>
              <a:rPr lang="en-US" baseline="0" dirty="0" smtClean="0"/>
              <a:t> bare </a:t>
            </a:r>
            <a:r>
              <a:rPr lang="en-US" baseline="0" dirty="0" err="1" smtClean="0"/>
              <a:t>selve</a:t>
            </a:r>
            <a:r>
              <a:rPr lang="en-US" baseline="0" dirty="0" smtClean="0"/>
              <a:t> </a:t>
            </a:r>
            <a:r>
              <a:rPr lang="en-US" baseline="0" dirty="0" err="1" smtClean="0"/>
              <a:t>smaken</a:t>
            </a:r>
            <a:r>
              <a:rPr lang="en-US" baseline="0" dirty="0" smtClean="0"/>
              <a:t>. Av </a:t>
            </a:r>
            <a:r>
              <a:rPr lang="en-US" baseline="0" dirty="0" err="1" smtClean="0"/>
              <a:t>og</a:t>
            </a:r>
            <a:r>
              <a:rPr lang="en-US" baseline="0" dirty="0" smtClean="0"/>
              <a:t> </a:t>
            </a:r>
            <a:r>
              <a:rPr lang="en-US" baseline="0" dirty="0" err="1" smtClean="0"/>
              <a:t>til</a:t>
            </a:r>
            <a:r>
              <a:rPr lang="en-US" baseline="0" dirty="0" smtClean="0"/>
              <a:t> </a:t>
            </a:r>
            <a:r>
              <a:rPr lang="en-US" baseline="0" dirty="0" err="1" smtClean="0"/>
              <a:t>kan</a:t>
            </a:r>
            <a:r>
              <a:rPr lang="en-US" baseline="0" dirty="0" smtClean="0"/>
              <a:t> </a:t>
            </a:r>
            <a:r>
              <a:rPr lang="en-US" baseline="0" dirty="0" err="1" smtClean="0"/>
              <a:t>disse</a:t>
            </a:r>
            <a:r>
              <a:rPr lang="en-US" baseline="0" dirty="0" smtClean="0"/>
              <a:t> </a:t>
            </a:r>
            <a:r>
              <a:rPr lang="en-US" baseline="0" dirty="0" err="1" smtClean="0"/>
              <a:t>tingene</a:t>
            </a:r>
            <a:r>
              <a:rPr lang="en-US" baseline="0" dirty="0" smtClean="0"/>
              <a:t> </a:t>
            </a:r>
            <a:r>
              <a:rPr lang="en-US" baseline="0" dirty="0" err="1" smtClean="0"/>
              <a:t>eller</a:t>
            </a:r>
            <a:r>
              <a:rPr lang="en-US" baseline="0" dirty="0" smtClean="0"/>
              <a:t> </a:t>
            </a:r>
            <a:r>
              <a:rPr lang="en-US" baseline="0" dirty="0" err="1" smtClean="0"/>
              <a:t>det</a:t>
            </a:r>
            <a:r>
              <a:rPr lang="en-US" baseline="0" dirty="0" smtClean="0"/>
              <a:t> vi </a:t>
            </a:r>
            <a:r>
              <a:rPr lang="en-US" baseline="0" dirty="0" err="1" smtClean="0"/>
              <a:t>forbinder</a:t>
            </a:r>
            <a:r>
              <a:rPr lang="en-US" baseline="0" dirty="0" smtClean="0"/>
              <a:t> med </a:t>
            </a:r>
            <a:r>
              <a:rPr lang="en-US" baseline="0" dirty="0" err="1" smtClean="0"/>
              <a:t>matvaren</a:t>
            </a:r>
            <a:r>
              <a:rPr lang="en-US" baseline="0" dirty="0" smtClean="0"/>
              <a:t> (</a:t>
            </a:r>
            <a:r>
              <a:rPr lang="en-US" baseline="0" dirty="0" err="1" smtClean="0"/>
              <a:t>fått</a:t>
            </a:r>
            <a:r>
              <a:rPr lang="en-US" baseline="0" dirty="0" smtClean="0"/>
              <a:t> </a:t>
            </a:r>
            <a:r>
              <a:rPr lang="en-US" baseline="0" dirty="0" err="1" smtClean="0"/>
              <a:t>omgangssyke</a:t>
            </a:r>
            <a:r>
              <a:rPr lang="en-US" baseline="0" dirty="0" smtClean="0"/>
              <a:t> </a:t>
            </a:r>
            <a:r>
              <a:rPr lang="en-US" baseline="0" dirty="0" err="1" smtClean="0"/>
              <a:t>etter</a:t>
            </a:r>
            <a:r>
              <a:rPr lang="en-US" baseline="0" dirty="0" smtClean="0"/>
              <a:t> </a:t>
            </a:r>
            <a:r>
              <a:rPr lang="en-US" baseline="0" dirty="0" err="1" smtClean="0"/>
              <a:t>å</a:t>
            </a:r>
            <a:r>
              <a:rPr lang="en-US" baseline="0" dirty="0" smtClean="0"/>
              <a:t> ha </a:t>
            </a:r>
            <a:r>
              <a:rPr lang="en-US" baseline="0" dirty="0" err="1" smtClean="0"/>
              <a:t>spist</a:t>
            </a:r>
            <a:r>
              <a:rPr lang="en-US" baseline="0" dirty="0" smtClean="0"/>
              <a:t> </a:t>
            </a:r>
            <a:r>
              <a:rPr lang="en-US" baseline="0" dirty="0" err="1" smtClean="0"/>
              <a:t>noe</a:t>
            </a:r>
            <a:r>
              <a:rPr lang="en-US" baseline="0" dirty="0" smtClean="0"/>
              <a:t>)  - </a:t>
            </a:r>
            <a:r>
              <a:rPr lang="en-US" baseline="0" dirty="0" err="1" smtClean="0"/>
              <a:t>være</a:t>
            </a:r>
            <a:r>
              <a:rPr lang="en-US" baseline="0" dirty="0" smtClean="0"/>
              <a:t> </a:t>
            </a:r>
            <a:r>
              <a:rPr lang="en-US" baseline="0" dirty="0" err="1" smtClean="0"/>
              <a:t>det</a:t>
            </a:r>
            <a:r>
              <a:rPr lang="en-US" baseline="0" dirty="0" smtClean="0"/>
              <a:t> </a:t>
            </a:r>
            <a:r>
              <a:rPr lang="en-US" baseline="0" dirty="0" err="1" smtClean="0"/>
              <a:t>som</a:t>
            </a:r>
            <a:r>
              <a:rPr lang="en-US" baseline="0" dirty="0" smtClean="0"/>
              <a:t> </a:t>
            </a:r>
            <a:r>
              <a:rPr lang="en-US" baseline="0" dirty="0" err="1" smtClean="0"/>
              <a:t>gjør</a:t>
            </a:r>
            <a:r>
              <a:rPr lang="en-US" baseline="0" dirty="0" smtClean="0"/>
              <a:t> </a:t>
            </a:r>
            <a:r>
              <a:rPr lang="en-US" baseline="0" dirty="0" err="1" smtClean="0"/>
              <a:t>av</a:t>
            </a:r>
            <a:r>
              <a:rPr lang="en-US" baseline="0" dirty="0" smtClean="0"/>
              <a:t> vi/barn ”</a:t>
            </a:r>
            <a:r>
              <a:rPr lang="en-US" baseline="0" dirty="0" err="1" smtClean="0"/>
              <a:t>ikke</a:t>
            </a:r>
            <a:r>
              <a:rPr lang="en-US" baseline="0" dirty="0" smtClean="0"/>
              <a:t> liker”</a:t>
            </a:r>
            <a:endParaRPr lang="en-US" dirty="0"/>
          </a:p>
        </p:txBody>
      </p:sp>
      <p:sp>
        <p:nvSpPr>
          <p:cNvPr id="4" name="Slide Number Placeholder 3"/>
          <p:cNvSpPr>
            <a:spLocks noGrp="1"/>
          </p:cNvSpPr>
          <p:nvPr>
            <p:ph type="sldNum" sz="quarter" idx="10"/>
          </p:nvPr>
        </p:nvSpPr>
        <p:spPr/>
        <p:txBody>
          <a:bodyPr/>
          <a:lstStyle/>
          <a:p>
            <a:fld id="{AF3A6DA9-37A4-48EA-AC92-3A68748B01B1}" type="slidenum">
              <a:rPr lang="nb-NO" smtClean="0"/>
              <a:pPr/>
              <a:t>29</a:t>
            </a:fld>
            <a:endParaRPr lang="nb-NO"/>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ea typeface="ヒラギノ角ゴ Pro W3" pitchFamily="-65" charset="-128"/>
              </a:defRPr>
            </a:lvl1pPr>
            <a:lvl2pPr marL="37931725" indent="-37474525" eaLnBrk="0" hangingPunct="0">
              <a:spcBef>
                <a:spcPct val="30000"/>
              </a:spcBef>
              <a:defRPr sz="1200">
                <a:solidFill>
                  <a:schemeClr val="tx1"/>
                </a:solidFill>
                <a:latin typeface="Arial" charset="0"/>
                <a:ea typeface="ヒラギノ角ゴ Pro W3" pitchFamily="-65" charset="-128"/>
              </a:defRPr>
            </a:lvl2pPr>
            <a:lvl3pPr marL="1143000" indent="-228600" eaLnBrk="0" hangingPunct="0">
              <a:spcBef>
                <a:spcPct val="30000"/>
              </a:spcBef>
              <a:defRPr sz="1200">
                <a:solidFill>
                  <a:schemeClr val="tx1"/>
                </a:solidFill>
                <a:latin typeface="Arial" charset="0"/>
                <a:ea typeface="ヒラギノ角ゴ Pro W3" pitchFamily="-65" charset="-128"/>
              </a:defRPr>
            </a:lvl3pPr>
            <a:lvl4pPr marL="1600200" indent="-228600" eaLnBrk="0" hangingPunct="0">
              <a:spcBef>
                <a:spcPct val="30000"/>
              </a:spcBef>
              <a:defRPr sz="1200">
                <a:solidFill>
                  <a:schemeClr val="tx1"/>
                </a:solidFill>
                <a:latin typeface="Arial" charset="0"/>
                <a:ea typeface="ヒラギノ角ゴ Pro W3" pitchFamily="-65" charset="-128"/>
              </a:defRPr>
            </a:lvl4pPr>
            <a:lvl5pPr marL="2057400" indent="-228600" eaLnBrk="0" hangingPunct="0">
              <a:spcBef>
                <a:spcPct val="30000"/>
              </a:spcBef>
              <a:defRPr sz="1200">
                <a:solidFill>
                  <a:schemeClr val="tx1"/>
                </a:solidFill>
                <a:latin typeface="Arial" charset="0"/>
                <a:ea typeface="ヒラギノ角ゴ Pro W3" pitchFamily="-65" charset="-128"/>
              </a:defRPr>
            </a:lvl5pPr>
            <a:lvl6pPr marL="2514600" indent="-228600" eaLnBrk="0" fontAlgn="base" hangingPunct="0">
              <a:spcBef>
                <a:spcPct val="30000"/>
              </a:spcBef>
              <a:spcAft>
                <a:spcPct val="0"/>
              </a:spcAft>
              <a:defRPr sz="1200">
                <a:solidFill>
                  <a:schemeClr val="tx1"/>
                </a:solidFill>
                <a:latin typeface="Arial" charset="0"/>
                <a:ea typeface="ヒラギノ角ゴ Pro W3" pitchFamily="-65" charset="-128"/>
              </a:defRPr>
            </a:lvl6pPr>
            <a:lvl7pPr marL="2971800" indent="-228600" eaLnBrk="0" fontAlgn="base" hangingPunct="0">
              <a:spcBef>
                <a:spcPct val="30000"/>
              </a:spcBef>
              <a:spcAft>
                <a:spcPct val="0"/>
              </a:spcAft>
              <a:defRPr sz="1200">
                <a:solidFill>
                  <a:schemeClr val="tx1"/>
                </a:solidFill>
                <a:latin typeface="Arial" charset="0"/>
                <a:ea typeface="ヒラギノ角ゴ Pro W3" pitchFamily="-65" charset="-128"/>
              </a:defRPr>
            </a:lvl7pPr>
            <a:lvl8pPr marL="3429000" indent="-228600" eaLnBrk="0" fontAlgn="base" hangingPunct="0">
              <a:spcBef>
                <a:spcPct val="30000"/>
              </a:spcBef>
              <a:spcAft>
                <a:spcPct val="0"/>
              </a:spcAft>
              <a:defRPr sz="1200">
                <a:solidFill>
                  <a:schemeClr val="tx1"/>
                </a:solidFill>
                <a:latin typeface="Arial" charset="0"/>
                <a:ea typeface="ヒラギノ角ゴ Pro W3" pitchFamily="-65" charset="-128"/>
              </a:defRPr>
            </a:lvl8pPr>
            <a:lvl9pPr marL="3886200" indent="-228600" eaLnBrk="0" fontAlgn="base" hangingPunct="0">
              <a:spcBef>
                <a:spcPct val="30000"/>
              </a:spcBef>
              <a:spcAft>
                <a:spcPct val="0"/>
              </a:spcAft>
              <a:defRPr sz="1200">
                <a:solidFill>
                  <a:schemeClr val="tx1"/>
                </a:solidFill>
                <a:latin typeface="Arial" charset="0"/>
                <a:ea typeface="ヒラギノ角ゴ Pro W3" pitchFamily="-65" charset="-128"/>
              </a:defRPr>
            </a:lvl9pPr>
          </a:lstStyle>
          <a:p>
            <a:pPr>
              <a:spcBef>
                <a:spcPct val="0"/>
              </a:spcBef>
            </a:pPr>
            <a:fld id="{64425554-D4FA-4C20-92FF-C6BBBBB76ECD}" type="slidenum">
              <a:rPr lang="en-US" altLang="nb-NO" smtClean="0"/>
              <a:pPr>
                <a:spcBef>
                  <a:spcPct val="0"/>
                </a:spcBef>
              </a:pPr>
              <a:t>3</a:t>
            </a:fld>
            <a:endParaRPr lang="en-US" altLang="nb-NO" smtClean="0"/>
          </a:p>
        </p:txBody>
      </p:sp>
      <p:sp>
        <p:nvSpPr>
          <p:cNvPr id="26627" name="Rectangle 2"/>
          <p:cNvSpPr>
            <a:spLocks noGrp="1" noRot="1" noChangeAspect="1" noChangeArrowheads="1" noTextEdit="1"/>
          </p:cNvSpPr>
          <p:nvPr>
            <p:ph type="sldImg"/>
          </p:nvPr>
        </p:nvSpPr>
        <p:spPr>
          <a:xfrm>
            <a:off x="95250" y="742950"/>
            <a:ext cx="6604000" cy="3714750"/>
          </a:xfrm>
          <a:ln/>
        </p:spPr>
      </p:sp>
      <p:sp>
        <p:nvSpPr>
          <p:cNvPr id="266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nb-NO" altLang="nb-NO" dirty="0" smtClean="0">
                <a:ea typeface="ヒラギノ角ゴ Pro W3" pitchFamily="-65" charset="-128"/>
              </a:rPr>
              <a:t>Det</a:t>
            </a:r>
            <a:r>
              <a:rPr lang="nb-NO" altLang="nb-NO" baseline="0" dirty="0" smtClean="0">
                <a:ea typeface="ヒラギノ角ゴ Pro W3" pitchFamily="-65" charset="-128"/>
              </a:rPr>
              <a:t> er </a:t>
            </a:r>
            <a:r>
              <a:rPr lang="nb-NO" altLang="nb-NO" dirty="0" smtClean="0">
                <a:ea typeface="ヒラギノ角ゴ Pro W3" pitchFamily="-65" charset="-128"/>
              </a:rPr>
              <a:t>gjort mye forskning på tiltak for</a:t>
            </a:r>
            <a:r>
              <a:rPr lang="nb-NO" altLang="nb-NO" baseline="0" dirty="0" smtClean="0">
                <a:ea typeface="ヒラギノ角ゴ Pro W3" pitchFamily="-65" charset="-128"/>
              </a:rPr>
              <a:t> å fremme sunne spisevaner hos skolebarn</a:t>
            </a:r>
            <a:r>
              <a:rPr lang="nb-NO" altLang="nb-NO" dirty="0" smtClean="0">
                <a:ea typeface="ヒラギノ角ゴ Pro W3" pitchFamily="-65" charset="-128"/>
              </a:rPr>
              <a:t>, men nå har vi altså</a:t>
            </a:r>
            <a:r>
              <a:rPr lang="nb-NO" altLang="nb-NO" baseline="0" dirty="0" smtClean="0">
                <a:ea typeface="ヒラギノ角ゴ Pro W3" pitchFamily="-65" charset="-128"/>
              </a:rPr>
              <a:t> valgt å sette fokus på barnehagene. Grunnen til dette er at:</a:t>
            </a:r>
            <a:endParaRPr lang="nb-NO" altLang="nb-NO" dirty="0" smtClean="0">
              <a:ea typeface="ヒラギノ角ゴ Pro W3" pitchFamily="-65" charset="-128"/>
            </a:endParaRPr>
          </a:p>
          <a:p>
            <a:pPr eaLnBrk="1" hangingPunct="1"/>
            <a:endParaRPr lang="nb-NO" altLang="nb-NO" dirty="0" smtClean="0">
              <a:ea typeface="ヒラギノ角ゴ Pro W3" pitchFamily="-65" charset="-128"/>
            </a:endParaRPr>
          </a:p>
          <a:p>
            <a:pPr eaLnBrk="1" hangingPunct="1"/>
            <a:endParaRPr lang="nb-NO" altLang="nb-NO" dirty="0" smtClean="0">
              <a:ea typeface="ヒラギノ角ゴ Pro W3" pitchFamily="-65" charset="-128"/>
            </a:endParaRPr>
          </a:p>
          <a:p>
            <a:pPr eaLnBrk="1" hangingPunct="1"/>
            <a:r>
              <a:rPr lang="nb-NO" altLang="nb-NO" dirty="0" smtClean="0">
                <a:ea typeface="ヒラギノ角ゴ Pro W3" pitchFamily="-65" charset="-128"/>
              </a:rPr>
              <a:t>90% av norske 1-5 åringer tilbringer i dag store deler av dagen i barnehagen. Det betyr at mange av ukens måltider inntas i barnehagen og barnehagen spiller derfor en viktig rolle i etableringen av vaner. Barnehagen har derfor et stort </a:t>
            </a:r>
            <a:r>
              <a:rPr lang="nb-NO" altLang="nb-NO" dirty="0" err="1" smtClean="0">
                <a:ea typeface="ヒラギノ角ゴ Pro W3" pitchFamily="-65" charset="-128"/>
              </a:rPr>
              <a:t>potensiale</a:t>
            </a:r>
            <a:r>
              <a:rPr lang="nb-NO" altLang="nb-NO" dirty="0" smtClean="0">
                <a:ea typeface="ヒラギノ角ゴ Pro W3" pitchFamily="-65" charset="-128"/>
              </a:rPr>
              <a:t> i å være en viktig arena for å fremme et sunt kosthold. </a:t>
            </a:r>
          </a:p>
          <a:p>
            <a:pPr eaLnBrk="1" hangingPunct="1"/>
            <a:endParaRPr lang="nb-NO" altLang="nb-NO" dirty="0" smtClean="0">
              <a:ea typeface="ヒラギノ角ゴ Pro W3" pitchFamily="-65" charset="-128"/>
            </a:endParaRPr>
          </a:p>
          <a:p>
            <a:pPr eaLnBrk="1" hangingPunct="1"/>
            <a:r>
              <a:rPr lang="nb-NO" altLang="nb-NO" dirty="0" smtClean="0">
                <a:ea typeface="ヒラギノ角ゴ Pro W3" pitchFamily="-65" charset="-128"/>
              </a:rPr>
              <a:t>I Norge har vi store sosiale forskjeller i kostholdet. Å løse denne utfordringen har stått på agendaen til norske helsemyndigheter i mange år, men få har lykkes…. </a:t>
            </a:r>
          </a:p>
          <a:p>
            <a:pPr eaLnBrk="1" hangingPunct="1"/>
            <a:r>
              <a:rPr lang="nb-NO" altLang="nb-NO" dirty="0" smtClean="0">
                <a:ea typeface="ヒラギノ角ゴ Pro W3" pitchFamily="-65" charset="-128"/>
              </a:rPr>
              <a:t>Vi tror at skal man klare å endre dette bildet må vi etablere gode vaner – hos alle – tidlig. Her er barnehagen en unik og en </a:t>
            </a:r>
            <a:r>
              <a:rPr lang="nb-NO" altLang="nb-NO" b="1" dirty="0" smtClean="0">
                <a:ea typeface="ヒラギノ角ゴ Pro W3" pitchFamily="-65" charset="-128"/>
              </a:rPr>
              <a:t>svært</a:t>
            </a:r>
            <a:r>
              <a:rPr lang="nb-NO" altLang="nb-NO" dirty="0" smtClean="0">
                <a:ea typeface="ヒラギノ角ゴ Pro W3" pitchFamily="-65" charset="-128"/>
              </a:rPr>
              <a:t> viktig arena fordi barn fra alle sosiale lag går i barnehagen. </a:t>
            </a:r>
          </a:p>
          <a:p>
            <a:pPr eaLnBrk="1" hangingPunct="1"/>
            <a:endParaRPr lang="nb-NO" altLang="nb-NO" dirty="0" smtClean="0">
              <a:ea typeface="ヒラギノ角ゴ Pro W3" pitchFamily="-65"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lang="nb-NO" altLang="nb-NO" dirty="0" smtClean="0">
                <a:ea typeface="ヒラギノ角ゴ Pro W3" pitchFamily="-65" charset="-128"/>
              </a:rPr>
              <a:t>Grunnen til at vi har valgt</a:t>
            </a:r>
            <a:r>
              <a:rPr lang="nb-NO" altLang="nb-NO" baseline="0" dirty="0" smtClean="0">
                <a:ea typeface="ヒラギノ角ゴ Pro W3" pitchFamily="-65" charset="-128"/>
              </a:rPr>
              <a:t> å sette fokus på grønnsaker er </a:t>
            </a:r>
            <a:r>
              <a:rPr lang="nb-NO" altLang="nb-NO" dirty="0" smtClean="0">
                <a:ea typeface="ヒラギノ角ゴ Pro W3" pitchFamily="-65" charset="-128"/>
              </a:rPr>
              <a:t>fordi forskning har vist at et høyt inntak av grønnsaker har flere helsefordeler,</a:t>
            </a:r>
            <a:r>
              <a:rPr lang="nb-NO" altLang="nb-NO" baseline="0" dirty="0" smtClean="0">
                <a:ea typeface="ヒラギノ角ゴ Pro W3" pitchFamily="-65" charset="-128"/>
              </a:rPr>
              <a:t> men samtidig vet vi at i</a:t>
            </a:r>
            <a:r>
              <a:rPr lang="nb-NO" altLang="nb-NO" dirty="0" smtClean="0">
                <a:ea typeface="ヒラギノ角ゴ Pro W3" pitchFamily="-65" charset="-128"/>
              </a:rPr>
              <a:t>nntaket av grønnsaker er lavt i den norske befolkningen</a:t>
            </a:r>
            <a:r>
              <a:rPr lang="nb-NO" altLang="nb-NO" baseline="0" dirty="0" smtClean="0">
                <a:ea typeface="ヒラギノ角ゴ Pro W3" pitchFamily="-65" charset="-128"/>
              </a:rPr>
              <a:t> – både blant store og små. </a:t>
            </a:r>
          </a:p>
          <a:p>
            <a:pPr marL="0" marR="0" indent="0" algn="l" defTabSz="914400" rtl="0" eaLnBrk="1" fontAlgn="auto" latinLnBrk="0" hangingPunct="1">
              <a:lnSpc>
                <a:spcPct val="100000"/>
              </a:lnSpc>
              <a:spcBef>
                <a:spcPts val="0"/>
              </a:spcBef>
              <a:spcAft>
                <a:spcPts val="0"/>
              </a:spcAft>
              <a:buClrTx/>
              <a:buSzTx/>
              <a:buFontTx/>
              <a:buNone/>
              <a:tabLst/>
              <a:defRPr/>
            </a:pPr>
            <a:endParaRPr lang="nb-NO" altLang="nb-NO" dirty="0" smtClean="0">
              <a:ea typeface="ヒラギノ角ゴ Pro W3" pitchFamily="-65" charset="-128"/>
            </a:endParaRPr>
          </a:p>
          <a:p>
            <a:pPr eaLnBrk="1" hangingPunct="1"/>
            <a:r>
              <a:rPr lang="nb-NO" altLang="nb-NO" dirty="0" smtClean="0">
                <a:ea typeface="ヒラギノ角ゴ Pro W3" pitchFamily="-65" charset="-128"/>
              </a:rPr>
              <a:t>Kostholdet i barndommen er viktig for barna der og da for</a:t>
            </a:r>
            <a:r>
              <a:rPr lang="nb-NO" altLang="nb-NO" baseline="0" dirty="0" smtClean="0">
                <a:ea typeface="ヒラギノ角ゴ Pro W3" pitchFamily="-65" charset="-128"/>
              </a:rPr>
              <a:t> å være opplagte og få i seg næringsstoffer for vekst og utvikling</a:t>
            </a:r>
            <a:r>
              <a:rPr lang="nb-NO" altLang="nb-NO" dirty="0" smtClean="0">
                <a:ea typeface="ヒラギノ角ゴ Pro W3" pitchFamily="-65" charset="-128"/>
              </a:rPr>
              <a:t>, men det er også viktig på sikt fordi vi vet at vaner man etablerer som barn kan vedvare</a:t>
            </a:r>
            <a:r>
              <a:rPr lang="nb-NO" altLang="nb-NO" baseline="0" dirty="0" smtClean="0">
                <a:ea typeface="ヒラギノ角ゴ Pro W3" pitchFamily="-65" charset="-128"/>
              </a:rPr>
              <a:t> og dermed forebygge ikke-smittsomme sykdommer som hjerte-/karsykdommer, kreft og diabetes. </a:t>
            </a:r>
            <a:endParaRPr lang="nb-NO" altLang="nb-NO" dirty="0" smtClean="0">
              <a:ea typeface="ヒラギノ角ゴ Pro W3" pitchFamily="-65" charset="-128"/>
            </a:endParaRPr>
          </a:p>
          <a:p>
            <a:pPr eaLnBrk="1" hangingPunct="1"/>
            <a:endParaRPr lang="nb-NO" altLang="nb-NO" dirty="0" smtClean="0">
              <a:ea typeface="ヒラギノ角ゴ Pro W3" pitchFamily="-65" charset="-128"/>
            </a:endParaRPr>
          </a:p>
        </p:txBody>
      </p:sp>
    </p:spTree>
    <p:extLst>
      <p:ext uri="{BB962C8B-B14F-4D97-AF65-F5344CB8AC3E}">
        <p14:creationId xmlns:p14="http://schemas.microsoft.com/office/powerpoint/2010/main" val="397215424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smtClean="0"/>
              <a:t>Et par ord ekstra</a:t>
            </a:r>
            <a:r>
              <a:rPr lang="nb-NO" baseline="0" dirty="0" smtClean="0"/>
              <a:t> om det med smaking. </a:t>
            </a:r>
          </a:p>
          <a:p>
            <a:endParaRPr lang="nb-NO" baseline="0" dirty="0" smtClean="0"/>
          </a:p>
          <a:p>
            <a:r>
              <a:rPr lang="nb-NO" baseline="0" dirty="0" smtClean="0"/>
              <a:t>Det er veldig få barn som virkelig </a:t>
            </a:r>
            <a:r>
              <a:rPr lang="nb-NO" baseline="0" dirty="0" err="1" smtClean="0"/>
              <a:t>neofobe</a:t>
            </a:r>
            <a:r>
              <a:rPr lang="nb-NO" baseline="0" dirty="0" smtClean="0"/>
              <a:t> – </a:t>
            </a:r>
            <a:r>
              <a:rPr lang="nb-NO" baseline="0" dirty="0" err="1" smtClean="0"/>
              <a:t>dvs</a:t>
            </a:r>
            <a:r>
              <a:rPr lang="nb-NO" baseline="0" dirty="0" smtClean="0"/>
              <a:t> redd for å smake/spise ny mat – men det er noen som er småpiste og noen som er kresne. </a:t>
            </a:r>
          </a:p>
          <a:p>
            <a:endParaRPr lang="nb-NO" baseline="0" dirty="0" smtClean="0"/>
          </a:p>
          <a:p>
            <a:r>
              <a:rPr lang="nb-NO" baseline="0" dirty="0" smtClean="0"/>
              <a:t>Det er imidlertid slik at barn gjennomgår en smaksutvikling der de har en </a:t>
            </a:r>
            <a:r>
              <a:rPr lang="nb-NO" baseline="0" dirty="0" err="1" smtClean="0"/>
              <a:t>neofob</a:t>
            </a:r>
            <a:r>
              <a:rPr lang="nb-NO" baseline="0" dirty="0" smtClean="0"/>
              <a:t> fase ved 1.5 -3 års alder. Det fine er at de fleste barn på stor avdeling er i en fase hvor ønsker å gjøre som de andre rund seg og etter hvert så blir de også mer nysgjerrige. Men det kan være variasjoner fra barn til barn mht når disse fasene inntreffer.</a:t>
            </a:r>
          </a:p>
          <a:p>
            <a:endParaRPr lang="nb-NO" baseline="0" dirty="0" smtClean="0"/>
          </a:p>
          <a:p>
            <a:r>
              <a:rPr lang="nb-NO" baseline="0" dirty="0" smtClean="0"/>
              <a:t>Forskning viser også at når det er smaker som man ikke liker med en gang så må man smake mange ganger  - gjerne 10-15 ganger (tenk på dere selv når det gjelder kaffe eller alkohol – de færreste syntes det var godt første gang)</a:t>
            </a:r>
          </a:p>
          <a:p>
            <a:endParaRPr lang="nb-NO" baseline="0" dirty="0" smtClean="0"/>
          </a:p>
          <a:p>
            <a:r>
              <a:rPr lang="nb-NO" baseline="0" dirty="0" smtClean="0"/>
              <a:t>Og så er det dette med bruk av belønning for å smake eller spise bestemte matvarer. Dette er omdiskutert i forskningslitteraturen, men slik jeg leser den så konkluderer de med at:</a:t>
            </a:r>
          </a:p>
          <a:p>
            <a:r>
              <a:rPr lang="nb-NO" baseline="0" dirty="0" smtClean="0"/>
              <a:t> - det er bedre å gjøre smasktesting med belønning utenom måltidet, og belønne med en ting (ikke mat)</a:t>
            </a:r>
          </a:p>
          <a:p>
            <a:r>
              <a:rPr lang="nb-NO" baseline="0" dirty="0" smtClean="0"/>
              <a:t> - å belønne med ting ser ut til å fungere, mens å belønne bare med ros/skryt så finner noen studier at det fungerer og andre ikke</a:t>
            </a:r>
          </a:p>
          <a:p>
            <a:endParaRPr lang="nb-NO" baseline="0" dirty="0" smtClean="0"/>
          </a:p>
          <a:p>
            <a:r>
              <a:rPr lang="nb-NO" baseline="0" dirty="0" smtClean="0"/>
              <a:t>Det er uansett viktig å huske at belønning som oftest bare fungerer til at de liker belønningen bedre eller at de bare gjør det for å få belønning – ytre motivasjon. Det vi ønsker å bygge er indre motivasjon hvor det å spise grønnsaker blir en vane. </a:t>
            </a:r>
          </a:p>
          <a:p>
            <a:r>
              <a:rPr lang="nb-NO" baseline="0" dirty="0" smtClean="0"/>
              <a:t> </a:t>
            </a:r>
            <a:endParaRPr lang="en-US" dirty="0"/>
          </a:p>
        </p:txBody>
      </p:sp>
      <p:sp>
        <p:nvSpPr>
          <p:cNvPr id="4" name="Slide Number Placeholder 3"/>
          <p:cNvSpPr>
            <a:spLocks noGrp="1"/>
          </p:cNvSpPr>
          <p:nvPr>
            <p:ph type="sldNum" sz="quarter" idx="10"/>
          </p:nvPr>
        </p:nvSpPr>
        <p:spPr/>
        <p:txBody>
          <a:bodyPr/>
          <a:lstStyle/>
          <a:p>
            <a:fld id="{AF3A6DA9-37A4-48EA-AC92-3A68748B01B1}" type="slidenum">
              <a:rPr lang="nb-NO" smtClean="0"/>
              <a:pPr/>
              <a:t>30</a:t>
            </a:fld>
            <a:endParaRPr lang="nb-NO"/>
          </a:p>
        </p:txBody>
      </p:sp>
    </p:spTree>
    <p:extLst>
      <p:ext uri="{BB962C8B-B14F-4D97-AF65-F5344CB8AC3E}">
        <p14:creationId xmlns:p14="http://schemas.microsoft.com/office/powerpoint/2010/main" val="4955360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b-NO" dirty="0" smtClean="0"/>
              <a:t>De fleste</a:t>
            </a:r>
            <a:r>
              <a:rPr lang="nb-NO" baseline="0" dirty="0" smtClean="0"/>
              <a:t> ønsker at barn skal spise mer grønnsaker, men for noen holder det ikke å bare sette grønnsakene på bordet. Ofte trengs litt inspirasjon for å gjøre barnet interessert. </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baseline="0" dirty="0" smtClean="0"/>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b-NO" baseline="0" dirty="0" smtClean="0"/>
              <a:t>Man kan bruke grønnsaker som inspirasjon ved å trekke inn form, farge,  bokstaver og for eksempel fakta om hvor grønnsaker kommer fra. Man kan også oppmuntre barnet til å se ulike figurer og tall i grønnsaker, lage ansikter på tallerken med grønnsaker og snakke om navn og begreper. Prøv å snakk om grønnsaker som enkeltbegrep og ikke en samlebetegnelse. Si for eksempel «I dag skal vi ha gulrøtter og erter til middag» i stedet for at «vi skal ha pølser med grønnsaker».</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b-NO" baseline="0" dirty="0" smtClean="0"/>
              <a:t> </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b-NO" baseline="0" dirty="0" smtClean="0"/>
              <a:t>Vi ser på lek som inspirasjon!</a:t>
            </a:r>
            <a:endParaRPr lang="nb-NO" dirty="0" smtClean="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dirty="0" smtClean="0"/>
              <a:t>Deler av filmen</a:t>
            </a:r>
            <a:r>
              <a:rPr lang="nb-NO" baseline="0" dirty="0" smtClean="0"/>
              <a:t> som er linket til under vil ble vist. (</a:t>
            </a:r>
            <a:r>
              <a:rPr lang="nb-NO" dirty="0" smtClean="0"/>
              <a:t>19 sekunder-2.50 minutter</a:t>
            </a:r>
            <a:r>
              <a:rPr lang="nb-NO" baseline="0" dirty="0" smtClean="0"/>
              <a:t>)</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aseline="0" dirty="0" smtClean="0"/>
              <a:t>En film  som handler om en far som hadde problemer med å få sønnen til å spise grønnsaker.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aseline="0" dirty="0" smtClean="0"/>
              <a:t>Han begynte å lage figurer og ansikt av grønnsakene han ønsket at sønnen skulle spise.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baseline="0" dirty="0" smtClean="0"/>
              <a:t>Filmen viser at han besøker sønnens skole for å lære/utfordre barna til å lage ansikter av grønnsaker på brødskiver de får utdelt, for å øke grønnsaksinntaket hos disse barna. </a:t>
            </a:r>
            <a:endParaRPr lang="nb-NO" dirty="0" smtClean="0">
              <a:hlinkClick r:id="rId3"/>
              <a:hlinkMouseOver r:id="" action="ppaction://hlinkshowjump?jump=nextslide"/>
            </a:endParaRPr>
          </a:p>
          <a:p>
            <a:pPr marL="0" marR="0" indent="0" algn="l" defTabSz="914400" rtl="0" eaLnBrk="1" fontAlgn="auto" latinLnBrk="0" hangingPunct="1">
              <a:lnSpc>
                <a:spcPct val="100000"/>
              </a:lnSpc>
              <a:spcBef>
                <a:spcPts val="0"/>
              </a:spcBef>
              <a:spcAft>
                <a:spcPts val="0"/>
              </a:spcAft>
              <a:buClrTx/>
              <a:buSzTx/>
              <a:buFontTx/>
              <a:buNone/>
              <a:tabLst/>
              <a:defRPr/>
            </a:pPr>
            <a:r>
              <a:rPr lang="nb-NO" dirty="0" smtClean="0">
                <a:hlinkClick r:id="rId3"/>
                <a:hlinkMouseOver r:id="" action="ppaction://hlinkshowjump?jump=nextslide"/>
              </a:rPr>
              <a:t>http://www.dailymail.co.uk/news/article-2212849/Father-created-cartoon-themed-funky-lunches-children-eat-fruit-veg-creates-party-recipe-book.html#v-1878598655001</a:t>
            </a:r>
            <a:r>
              <a:rPr lang="nb-NO" dirty="0" smtClean="0"/>
              <a:t> </a:t>
            </a:r>
          </a:p>
          <a:p>
            <a:pPr marL="0" marR="0" indent="0" algn="l" defTabSz="914400" rtl="0" eaLnBrk="1" fontAlgn="auto" latinLnBrk="0" hangingPunct="1">
              <a:lnSpc>
                <a:spcPct val="100000"/>
              </a:lnSpc>
              <a:spcBef>
                <a:spcPts val="0"/>
              </a:spcBef>
              <a:spcAft>
                <a:spcPts val="0"/>
              </a:spcAft>
              <a:buClrTx/>
              <a:buSzTx/>
              <a:buFontTx/>
              <a:buNone/>
              <a:tabLst/>
              <a:defRPr/>
            </a:pPr>
            <a:endParaRPr lang="nb-NO"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nb-NO" dirty="0" smtClean="0"/>
          </a:p>
          <a:p>
            <a:endParaRPr lang="nb-NO" dirty="0"/>
          </a:p>
        </p:txBody>
      </p:sp>
      <p:sp>
        <p:nvSpPr>
          <p:cNvPr id="4" name="Plassholder for lysbildenummer 3"/>
          <p:cNvSpPr>
            <a:spLocks noGrp="1"/>
          </p:cNvSpPr>
          <p:nvPr>
            <p:ph type="sldNum" sz="quarter" idx="10"/>
          </p:nvPr>
        </p:nvSpPr>
        <p:spPr/>
        <p:txBody>
          <a:bodyPr/>
          <a:lstStyle/>
          <a:p>
            <a:fld id="{AF3A6DA9-37A4-48EA-AC92-3A68748B01B1}" type="slidenum">
              <a:rPr lang="nb-NO" smtClean="0"/>
              <a:pPr/>
              <a:t>31</a:t>
            </a:fld>
            <a:endParaRPr lang="nb-NO"/>
          </a:p>
        </p:txBody>
      </p:sp>
    </p:spTree>
    <p:extLst>
      <p:ext uri="{BB962C8B-B14F-4D97-AF65-F5344CB8AC3E}">
        <p14:creationId xmlns:p14="http://schemas.microsoft.com/office/powerpoint/2010/main" val="364521589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Så</a:t>
            </a:r>
            <a:r>
              <a:rPr lang="en-US" dirty="0" smtClean="0"/>
              <a:t> </a:t>
            </a:r>
            <a:r>
              <a:rPr lang="en-US" dirty="0" err="1" smtClean="0"/>
              <a:t>til</a:t>
            </a:r>
            <a:r>
              <a:rPr lang="en-US" dirty="0" smtClean="0"/>
              <a:t> </a:t>
            </a:r>
            <a:r>
              <a:rPr lang="en-US" dirty="0" err="1" smtClean="0"/>
              <a:t>rollemodell</a:t>
            </a:r>
            <a:r>
              <a:rPr lang="en-US" dirty="0" smtClean="0"/>
              <a:t>.</a:t>
            </a:r>
            <a:r>
              <a:rPr lang="en-US" baseline="0" dirty="0" smtClean="0"/>
              <a:t> </a:t>
            </a:r>
          </a:p>
          <a:p>
            <a:endParaRPr lang="en-US" baseline="0" dirty="0" smtClean="0"/>
          </a:p>
          <a:p>
            <a:endParaRPr lang="en-US" baseline="0" dirty="0" smtClean="0"/>
          </a:p>
          <a:p>
            <a:r>
              <a:rPr lang="en-US" baseline="0" dirty="0" err="1" smtClean="0"/>
              <a:t>Barnehagebarn</a:t>
            </a:r>
            <a:r>
              <a:rPr lang="en-US" baseline="0" dirty="0" smtClean="0"/>
              <a:t> ser </a:t>
            </a:r>
            <a:r>
              <a:rPr lang="en-US" baseline="0" dirty="0" err="1" smtClean="0"/>
              <a:t>til</a:t>
            </a:r>
            <a:r>
              <a:rPr lang="en-US" baseline="0" dirty="0" smtClean="0"/>
              <a:t> </a:t>
            </a:r>
            <a:r>
              <a:rPr lang="en-US" baseline="0" dirty="0" err="1" smtClean="0"/>
              <a:t>foreldre</a:t>
            </a:r>
            <a:r>
              <a:rPr lang="en-US" baseline="0" dirty="0" smtClean="0"/>
              <a:t> </a:t>
            </a:r>
            <a:r>
              <a:rPr lang="en-US" baseline="0" dirty="0" err="1" smtClean="0"/>
              <a:t>og</a:t>
            </a:r>
            <a:r>
              <a:rPr lang="en-US" baseline="0" dirty="0" smtClean="0"/>
              <a:t> </a:t>
            </a:r>
            <a:r>
              <a:rPr lang="en-US" baseline="0" dirty="0" err="1" smtClean="0"/>
              <a:t>søksen</a:t>
            </a:r>
            <a:r>
              <a:rPr lang="en-US" baseline="0" dirty="0" smtClean="0"/>
              <a:t>, </a:t>
            </a:r>
            <a:r>
              <a:rPr lang="en-US" baseline="0" dirty="0" err="1" smtClean="0"/>
              <a:t>barenhageansatte</a:t>
            </a:r>
            <a:r>
              <a:rPr lang="en-US" baseline="0" dirty="0" smtClean="0"/>
              <a:t> </a:t>
            </a:r>
            <a:r>
              <a:rPr lang="en-US" baseline="0" dirty="0" err="1" smtClean="0"/>
              <a:t>og</a:t>
            </a:r>
            <a:r>
              <a:rPr lang="en-US" baseline="0" dirty="0" smtClean="0"/>
              <a:t> de </a:t>
            </a:r>
            <a:r>
              <a:rPr lang="en-US" baseline="0" dirty="0" err="1" smtClean="0"/>
              <a:t>andre</a:t>
            </a:r>
            <a:r>
              <a:rPr lang="en-US" baseline="0" dirty="0" smtClean="0"/>
              <a:t> </a:t>
            </a:r>
            <a:r>
              <a:rPr lang="en-US" baseline="0" dirty="0" err="1" smtClean="0"/>
              <a:t>barna</a:t>
            </a:r>
            <a:r>
              <a:rPr lang="en-US" baseline="0" dirty="0" smtClean="0"/>
              <a:t> for </a:t>
            </a:r>
            <a:r>
              <a:rPr lang="en-US" baseline="0" dirty="0" err="1" smtClean="0"/>
              <a:t>å</a:t>
            </a:r>
            <a:r>
              <a:rPr lang="en-US" baseline="0" dirty="0" smtClean="0"/>
              <a:t> </a:t>
            </a:r>
            <a:r>
              <a:rPr lang="en-US" baseline="0" dirty="0" err="1" smtClean="0"/>
              <a:t>lære</a:t>
            </a:r>
            <a:r>
              <a:rPr lang="en-US" baseline="0" dirty="0" smtClean="0"/>
              <a:t> </a:t>
            </a:r>
            <a:r>
              <a:rPr lang="en-US" baseline="0" dirty="0" err="1" smtClean="0"/>
              <a:t>hvordan</a:t>
            </a:r>
            <a:r>
              <a:rPr lang="en-US" baseline="0" dirty="0" smtClean="0"/>
              <a:t> de </a:t>
            </a:r>
            <a:r>
              <a:rPr lang="en-US" baseline="0" dirty="0" err="1" smtClean="0"/>
              <a:t>skal</a:t>
            </a:r>
            <a:r>
              <a:rPr lang="en-US" baseline="0" dirty="0" smtClean="0"/>
              <a:t> </a:t>
            </a:r>
            <a:r>
              <a:rPr lang="en-US" baseline="0" dirty="0" err="1" smtClean="0"/>
              <a:t>håndtere</a:t>
            </a:r>
            <a:r>
              <a:rPr lang="en-US" baseline="0" dirty="0" smtClean="0"/>
              <a:t> </a:t>
            </a:r>
            <a:r>
              <a:rPr lang="en-US" baseline="0" dirty="0" err="1" smtClean="0"/>
              <a:t>verden</a:t>
            </a:r>
            <a:r>
              <a:rPr lang="en-US" baseline="0" dirty="0" smtClean="0"/>
              <a:t> – </a:t>
            </a:r>
            <a:r>
              <a:rPr lang="en-US" baseline="0" dirty="0" err="1" smtClean="0"/>
              <a:t>og</a:t>
            </a:r>
            <a:r>
              <a:rPr lang="en-US" baseline="0" dirty="0" smtClean="0"/>
              <a:t> </a:t>
            </a:r>
            <a:r>
              <a:rPr lang="en-US" baseline="0" dirty="0" err="1" smtClean="0"/>
              <a:t>derfor</a:t>
            </a:r>
            <a:r>
              <a:rPr lang="en-US" baseline="0" dirty="0" smtClean="0"/>
              <a:t> </a:t>
            </a:r>
            <a:r>
              <a:rPr lang="en-US" baseline="0" dirty="0" err="1" smtClean="0"/>
              <a:t>så</a:t>
            </a:r>
            <a:r>
              <a:rPr lang="en-US" baseline="0" dirty="0" smtClean="0"/>
              <a:t> </a:t>
            </a:r>
            <a:r>
              <a:rPr lang="en-US" baseline="0" dirty="0" err="1" smtClean="0"/>
              <a:t>må</a:t>
            </a:r>
            <a:r>
              <a:rPr lang="en-US" baseline="0" dirty="0" smtClean="0"/>
              <a:t> </a:t>
            </a:r>
            <a:r>
              <a:rPr lang="en-US" baseline="0" dirty="0" err="1" smtClean="0"/>
              <a:t>dere</a:t>
            </a:r>
            <a:r>
              <a:rPr lang="en-US" baseline="0" dirty="0" smtClean="0"/>
              <a:t> </a:t>
            </a:r>
            <a:r>
              <a:rPr lang="en-US" baseline="0" dirty="0" err="1" smtClean="0"/>
              <a:t>være</a:t>
            </a:r>
            <a:r>
              <a:rPr lang="en-US" baseline="0" dirty="0" smtClean="0"/>
              <a:t> </a:t>
            </a:r>
            <a:r>
              <a:rPr lang="en-US" baseline="0" dirty="0" err="1" smtClean="0"/>
              <a:t>bevisste</a:t>
            </a:r>
            <a:r>
              <a:rPr lang="en-US" baseline="0" dirty="0" smtClean="0"/>
              <a:t> </a:t>
            </a:r>
            <a:r>
              <a:rPr lang="en-US" baseline="0" dirty="0" err="1" smtClean="0"/>
              <a:t>på</a:t>
            </a:r>
            <a:r>
              <a:rPr lang="en-US" baseline="0" dirty="0" smtClean="0"/>
              <a:t> </a:t>
            </a:r>
            <a:r>
              <a:rPr lang="en-US" baseline="0" dirty="0" err="1" smtClean="0"/>
              <a:t>hva</a:t>
            </a:r>
            <a:r>
              <a:rPr lang="en-US" baseline="0" dirty="0" smtClean="0"/>
              <a:t> </a:t>
            </a:r>
            <a:r>
              <a:rPr lang="en-US" baseline="0" dirty="0" err="1" smtClean="0"/>
              <a:t>dere</a:t>
            </a:r>
            <a:r>
              <a:rPr lang="en-US" baseline="0" dirty="0" smtClean="0"/>
              <a:t> </a:t>
            </a:r>
            <a:r>
              <a:rPr lang="en-US" baseline="0" dirty="0" err="1" smtClean="0"/>
              <a:t>gjør</a:t>
            </a:r>
            <a:r>
              <a:rPr lang="en-US" baseline="0" dirty="0" smtClean="0"/>
              <a:t> – </a:t>
            </a:r>
            <a:r>
              <a:rPr lang="en-US" baseline="0" dirty="0" err="1" smtClean="0"/>
              <a:t>også</a:t>
            </a:r>
            <a:r>
              <a:rPr lang="en-US" baseline="0" dirty="0" smtClean="0"/>
              <a:t> </a:t>
            </a:r>
            <a:r>
              <a:rPr lang="en-US" baseline="0" dirty="0" err="1" smtClean="0"/>
              <a:t>i</a:t>
            </a:r>
            <a:r>
              <a:rPr lang="en-US" baseline="0" dirty="0" smtClean="0"/>
              <a:t> </a:t>
            </a:r>
            <a:r>
              <a:rPr lang="en-US" baseline="0" dirty="0" err="1" smtClean="0"/>
              <a:t>spisesituasjonene</a:t>
            </a:r>
            <a:r>
              <a:rPr lang="en-US" baseline="0" dirty="0" smtClean="0"/>
              <a:t>. </a:t>
            </a:r>
          </a:p>
          <a:p>
            <a:endParaRPr lang="en-US" baseline="0" dirty="0" smtClean="0"/>
          </a:p>
        </p:txBody>
      </p:sp>
      <p:sp>
        <p:nvSpPr>
          <p:cNvPr id="4" name="Slide Number Placeholder 3"/>
          <p:cNvSpPr>
            <a:spLocks noGrp="1"/>
          </p:cNvSpPr>
          <p:nvPr>
            <p:ph type="sldNum" sz="quarter" idx="10"/>
          </p:nvPr>
        </p:nvSpPr>
        <p:spPr/>
        <p:txBody>
          <a:bodyPr/>
          <a:lstStyle/>
          <a:p>
            <a:fld id="{AF3A6DA9-37A4-48EA-AC92-3A68748B01B1}" type="slidenum">
              <a:rPr lang="nb-NO" smtClean="0"/>
              <a:pPr/>
              <a:t>32</a:t>
            </a:fld>
            <a:endParaRPr lang="nb-NO"/>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nb-NO" baseline="0" dirty="0" smtClean="0">
                <a:latin typeface="Arial" panose="020B0604020202020204" pitchFamily="34" charset="0"/>
                <a:cs typeface="Arial" panose="020B0604020202020204" pitchFamily="34" charset="0"/>
              </a:rPr>
              <a:t> </a:t>
            </a:r>
          </a:p>
          <a:p>
            <a:r>
              <a:rPr lang="nb-NO" baseline="0" dirty="0" smtClean="0">
                <a:latin typeface="Arial" panose="020B0604020202020204" pitchFamily="34" charset="0"/>
                <a:cs typeface="Arial" panose="020B0604020202020204" pitchFamily="34" charset="0"/>
              </a:rPr>
              <a:t>Eksemplene jeg kommer til nå er hentet fra barnehagene som masterstudenten observerte i.</a:t>
            </a:r>
          </a:p>
          <a:p>
            <a:endParaRPr lang="nb-NO" baseline="0" dirty="0" smtClean="0">
              <a:latin typeface="Arial" panose="020B0604020202020204" pitchFamily="34" charset="0"/>
              <a:cs typeface="Arial" panose="020B0604020202020204" pitchFamily="34" charset="0"/>
            </a:endParaRPr>
          </a:p>
          <a:p>
            <a:r>
              <a:rPr lang="nb-NO" baseline="0" dirty="0" smtClean="0">
                <a:latin typeface="Arial" panose="020B0604020202020204" pitchFamily="34" charset="0"/>
                <a:cs typeface="Arial" panose="020B0604020202020204" pitchFamily="34" charset="0"/>
              </a:rPr>
              <a:t>Til et av måltidene ble det servert </a:t>
            </a:r>
            <a:r>
              <a:rPr lang="nb-NO" dirty="0" smtClean="0">
                <a:latin typeface="Arial" panose="020B0604020202020204" pitchFamily="34" charset="0"/>
                <a:cs typeface="Arial" panose="020B0604020202020204" pitchFamily="34" charset="0"/>
              </a:rPr>
              <a:t>råkost (kålrot, gulrot, appelsin, kål</a:t>
            </a:r>
            <a:r>
              <a:rPr lang="nb-NO" baseline="0" dirty="0" smtClean="0">
                <a:latin typeface="Arial" panose="020B0604020202020204" pitchFamily="34" charset="0"/>
                <a:cs typeface="Arial" panose="020B0604020202020204" pitchFamily="34" charset="0"/>
              </a:rPr>
              <a:t> og eple) </a:t>
            </a:r>
            <a:r>
              <a:rPr lang="nb-NO" dirty="0" smtClean="0">
                <a:latin typeface="Arial" panose="020B0604020202020204" pitchFamily="34" charset="0"/>
                <a:cs typeface="Arial" panose="020B0604020202020204" pitchFamily="34" charset="0"/>
              </a:rPr>
              <a:t>som ble plassert på bordet  i separate skåler </a:t>
            </a:r>
            <a:r>
              <a:rPr lang="nb-NO" baseline="0" dirty="0" smtClean="0">
                <a:latin typeface="Arial" panose="020B0604020202020204" pitchFamily="34" charset="0"/>
                <a:cs typeface="Arial" panose="020B0604020202020204" pitchFamily="34" charset="0"/>
              </a:rPr>
              <a:t>mens barna spiste</a:t>
            </a:r>
            <a:r>
              <a:rPr lang="nb-NO" dirty="0" smtClean="0">
                <a:latin typeface="Arial" panose="020B0604020202020204" pitchFamily="34" charset="0"/>
                <a:cs typeface="Arial" panose="020B060402020202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nb-NO" dirty="0" smtClean="0">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nb-NO" dirty="0" smtClean="0">
                <a:latin typeface="Arial" panose="020B0604020202020204" pitchFamily="34" charset="0"/>
                <a:cs typeface="Arial" panose="020B0604020202020204" pitchFamily="34" charset="0"/>
              </a:rPr>
              <a:t>Ingen av de voksne spiste, viste eller forklarte i forkant hva barna kunne forsyne seg av</a:t>
            </a:r>
            <a:r>
              <a:rPr lang="nb-NO" baseline="0" dirty="0" smtClean="0">
                <a:latin typeface="Arial" panose="020B0604020202020204" pitchFamily="34" charset="0"/>
                <a:cs typeface="Arial" panose="020B0604020202020204" pitchFamily="34" charset="0"/>
              </a:rPr>
              <a:t> maten</a:t>
            </a:r>
            <a:endParaRPr lang="nb-NO" dirty="0" smtClean="0">
              <a:latin typeface="Arial" panose="020B0604020202020204" pitchFamily="34" charset="0"/>
              <a:cs typeface="Arial" panose="020B0604020202020204" pitchFamily="34" charset="0"/>
            </a:endParaRPr>
          </a:p>
          <a:p>
            <a:endParaRPr lang="nb-NO" dirty="0" smtClean="0">
              <a:latin typeface="Arial" panose="020B0604020202020204" pitchFamily="34" charset="0"/>
              <a:cs typeface="Arial" panose="020B0604020202020204" pitchFamily="34" charset="0"/>
            </a:endParaRPr>
          </a:p>
          <a:p>
            <a:r>
              <a:rPr lang="nb-NO" dirty="0" smtClean="0">
                <a:latin typeface="Arial" panose="020B0604020202020204" pitchFamily="34" charset="0"/>
                <a:cs typeface="Arial" panose="020B0604020202020204" pitchFamily="34" charset="0"/>
              </a:rPr>
              <a:t>Barna hadde gaffel, men de ble ikke vist hvordan råkosten kunne spises. </a:t>
            </a:r>
          </a:p>
          <a:p>
            <a:pPr>
              <a:buNone/>
            </a:pPr>
            <a:endParaRPr lang="nb-NO" dirty="0" smtClean="0">
              <a:latin typeface="Arial" panose="020B0604020202020204" pitchFamily="34" charset="0"/>
              <a:cs typeface="Arial" panose="020B0604020202020204" pitchFamily="34" charset="0"/>
            </a:endParaRPr>
          </a:p>
          <a:p>
            <a:pPr>
              <a:buNone/>
            </a:pPr>
            <a:r>
              <a:rPr lang="nb-NO" dirty="0" smtClean="0">
                <a:latin typeface="Arial" panose="020B0604020202020204" pitchFamily="34" charset="0"/>
                <a:cs typeface="Arial" panose="020B0604020202020204" pitchFamily="34" charset="0"/>
              </a:rPr>
              <a:t>Få barn viste interesse, og ingen av barna skjønte at de kunne spise råkost med gaffel. Barna spiste sin «salat» med fingrene. </a:t>
            </a:r>
          </a:p>
          <a:p>
            <a:pPr>
              <a:buNone/>
            </a:pPr>
            <a:endParaRPr lang="nb-NO" dirty="0" smtClean="0">
              <a:latin typeface="Arial" panose="020B0604020202020204" pitchFamily="34" charset="0"/>
              <a:cs typeface="Arial" panose="020B0604020202020204" pitchFamily="34" charset="0"/>
            </a:endParaRPr>
          </a:p>
          <a:p>
            <a:pPr>
              <a:buNone/>
            </a:pPr>
            <a:r>
              <a:rPr lang="nb-NO" dirty="0" smtClean="0">
                <a:latin typeface="Arial" panose="020B0604020202020204" pitchFamily="34" charset="0"/>
                <a:cs typeface="Arial" panose="020B0604020202020204" pitchFamily="34" charset="0"/>
              </a:rPr>
              <a:t>Det som ble spist mest av</a:t>
            </a:r>
            <a:r>
              <a:rPr lang="nb-NO" baseline="0" dirty="0" smtClean="0">
                <a:latin typeface="Arial" panose="020B0604020202020204" pitchFamily="34" charset="0"/>
                <a:cs typeface="Arial" panose="020B0604020202020204" pitchFamily="34" charset="0"/>
              </a:rPr>
              <a:t> var fatene med</a:t>
            </a:r>
            <a:r>
              <a:rPr lang="nb-NO" dirty="0" smtClean="0">
                <a:latin typeface="Arial" panose="020B0604020202020204" pitchFamily="34" charset="0"/>
                <a:cs typeface="Arial" panose="020B0604020202020204" pitchFamily="34" charset="0"/>
              </a:rPr>
              <a:t> appelsin og eple. Ofte</a:t>
            </a:r>
            <a:r>
              <a:rPr lang="nb-NO" baseline="0" dirty="0" smtClean="0">
                <a:latin typeface="Arial" panose="020B0604020202020204" pitchFamily="34" charset="0"/>
                <a:cs typeface="Arial" panose="020B0604020202020204" pitchFamily="34" charset="0"/>
              </a:rPr>
              <a:t> foretrekkes det søte fremfor det bitre. Ofte spises frukt fremfor grønnsaker, om det blir servert samtidig.</a:t>
            </a:r>
            <a:endParaRPr lang="nb-NO" dirty="0" smtClean="0">
              <a:latin typeface="Arial" panose="020B0604020202020204" pitchFamily="34" charset="0"/>
              <a:cs typeface="Arial" panose="020B0604020202020204" pitchFamily="34" charset="0"/>
            </a:endParaRPr>
          </a:p>
          <a:p>
            <a:endParaRPr lang="en-US" dirty="0" smtClean="0"/>
          </a:p>
          <a:p>
            <a:endParaRPr lang="en-US" dirty="0"/>
          </a:p>
        </p:txBody>
      </p:sp>
      <p:sp>
        <p:nvSpPr>
          <p:cNvPr id="4" name="Slide Number Placeholder 3"/>
          <p:cNvSpPr>
            <a:spLocks noGrp="1"/>
          </p:cNvSpPr>
          <p:nvPr>
            <p:ph type="sldNum" sz="quarter" idx="10"/>
          </p:nvPr>
        </p:nvSpPr>
        <p:spPr/>
        <p:txBody>
          <a:bodyPr/>
          <a:lstStyle/>
          <a:p>
            <a:fld id="{AF3A6DA9-37A4-48EA-AC92-3A68748B01B1}" type="slidenum">
              <a:rPr lang="nb-NO" smtClean="0"/>
              <a:pPr/>
              <a:t>33</a:t>
            </a:fld>
            <a:endParaRPr lang="nb-NO"/>
          </a:p>
        </p:txBody>
      </p:sp>
    </p:spTree>
    <p:extLst>
      <p:ext uri="{BB962C8B-B14F-4D97-AF65-F5344CB8AC3E}">
        <p14:creationId xmlns:p14="http://schemas.microsoft.com/office/powerpoint/2010/main" val="65615202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latin typeface="Arial" panose="020B0604020202020204" pitchFamily="34" charset="0"/>
                <a:cs typeface="Arial" panose="020B0604020202020204" pitchFamily="34" charset="0"/>
              </a:rPr>
              <a:t>I</a:t>
            </a:r>
            <a:r>
              <a:rPr lang="nb-NO" baseline="0" dirty="0" smtClean="0">
                <a:latin typeface="Arial" panose="020B0604020202020204" pitchFamily="34" charset="0"/>
                <a:cs typeface="Arial" panose="020B0604020202020204" pitchFamily="34" charset="0"/>
              </a:rPr>
              <a:t> barnehage 2 ble råkosten presentert for barna ved at de skulle bruke sansene sine. «Lukter dere noe annerledes her i dag?». Deretter presenterte den barnehageansatte hvilke typer frukt/grønt som ble servert, og om barna kjente til grønnsakene fra tidligere. Barna viste allerede her nysgjerrighet.</a:t>
            </a:r>
          </a:p>
          <a:p>
            <a:endParaRPr lang="nb-NO" baseline="0" dirty="0" smtClean="0">
              <a:latin typeface="Arial" panose="020B0604020202020204" pitchFamily="34" charset="0"/>
              <a:cs typeface="Arial" panose="020B0604020202020204" pitchFamily="34" charset="0"/>
            </a:endParaRPr>
          </a:p>
          <a:p>
            <a:r>
              <a:rPr lang="nb-NO" baseline="0" dirty="0" smtClean="0">
                <a:latin typeface="Arial" panose="020B0604020202020204" pitchFamily="34" charset="0"/>
                <a:cs typeface="Arial" panose="020B0604020202020204" pitchFamily="34" charset="0"/>
              </a:rPr>
              <a:t>Den barnehageansatte viste hvordan barna kunne lage sin egen salat, ved å demonstrere på egen tallerken. Hun ba barna bli med på å kjenne hvilke smaker som passet sammen. </a:t>
            </a:r>
          </a:p>
          <a:p>
            <a:endParaRPr lang="nb-NO" baseline="0" dirty="0" smtClean="0">
              <a:latin typeface="Arial" panose="020B0604020202020204" pitchFamily="34" charset="0"/>
              <a:cs typeface="Arial" panose="020B0604020202020204" pitchFamily="34" charset="0"/>
            </a:endParaRPr>
          </a:p>
          <a:p>
            <a:r>
              <a:rPr lang="nb-NO" baseline="0" dirty="0" smtClean="0">
                <a:latin typeface="Arial" panose="020B0604020202020204" pitchFamily="34" charset="0"/>
                <a:cs typeface="Arial" panose="020B0604020202020204" pitchFamily="34" charset="0"/>
              </a:rPr>
              <a:t>Samtlige barn forsynte seg, de fleste la råkosten separat på egen tallerken, mens noen få dristet seg til å blande salaten. </a:t>
            </a:r>
          </a:p>
          <a:p>
            <a:endParaRPr lang="nb-NO" baseline="0" dirty="0" smtClean="0">
              <a:latin typeface="Arial" panose="020B0604020202020204" pitchFamily="34" charset="0"/>
              <a:cs typeface="Arial" panose="020B0604020202020204" pitchFamily="34" charset="0"/>
            </a:endParaRPr>
          </a:p>
          <a:p>
            <a:r>
              <a:rPr lang="nb-NO" baseline="0" dirty="0" smtClean="0">
                <a:latin typeface="Arial" panose="020B0604020202020204" pitchFamily="34" charset="0"/>
                <a:cs typeface="Arial" panose="020B0604020202020204" pitchFamily="34" charset="0"/>
              </a:rPr>
              <a:t>Det meste av råkosten ble spist opp.</a:t>
            </a:r>
          </a:p>
          <a:p>
            <a:endParaRPr lang="nb-NO" baseline="0" dirty="0" smtClean="0">
              <a:latin typeface="Arial" panose="020B0604020202020204" pitchFamily="34" charset="0"/>
              <a:cs typeface="Arial" panose="020B0604020202020204" pitchFamily="34" charset="0"/>
            </a:endParaRPr>
          </a:p>
          <a:p>
            <a:endParaRPr lang="nb-NO" baseline="0" dirty="0" smtClean="0">
              <a:latin typeface="Arial" panose="020B0604020202020204" pitchFamily="34" charset="0"/>
              <a:cs typeface="Arial" panose="020B0604020202020204" pitchFamily="34" charset="0"/>
            </a:endParaRPr>
          </a:p>
          <a:p>
            <a:r>
              <a:rPr lang="nb-NO" baseline="0" dirty="0" smtClean="0">
                <a:latin typeface="Arial" panose="020B0604020202020204" pitchFamily="34" charset="0"/>
                <a:cs typeface="Arial" panose="020B0604020202020204" pitchFamily="34" charset="0"/>
              </a:rPr>
              <a:t>Dette viser effekten av en bevisst og entusiastisk rollemodell og profesjonell pedagog. Kanskje ikke alle kan være som henne, men å se seg selv litt utenfra eller gi veiledning til de ansatte om dette vil kunne ha stor betydning.</a:t>
            </a:r>
            <a:endParaRPr lang="nb-NO" dirty="0" smtClean="0"/>
          </a:p>
          <a:p>
            <a:endParaRPr lang="nb-NO" dirty="0"/>
          </a:p>
        </p:txBody>
      </p:sp>
      <p:sp>
        <p:nvSpPr>
          <p:cNvPr id="4" name="Plassholder for lysbildenummer 3"/>
          <p:cNvSpPr>
            <a:spLocks noGrp="1"/>
          </p:cNvSpPr>
          <p:nvPr>
            <p:ph type="sldNum" sz="quarter" idx="10"/>
          </p:nvPr>
        </p:nvSpPr>
        <p:spPr/>
        <p:txBody>
          <a:bodyPr/>
          <a:lstStyle/>
          <a:p>
            <a:fld id="{AF3A6DA9-37A4-48EA-AC92-3A68748B01B1}" type="slidenum">
              <a:rPr lang="nb-NO" smtClean="0"/>
              <a:pPr/>
              <a:t>34</a:t>
            </a:fld>
            <a:endParaRPr lang="nb-NO"/>
          </a:p>
        </p:txBody>
      </p:sp>
    </p:spTree>
    <p:extLst>
      <p:ext uri="{BB962C8B-B14F-4D97-AF65-F5344CB8AC3E}">
        <p14:creationId xmlns:p14="http://schemas.microsoft.com/office/powerpoint/2010/main" val="136414951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Videre</a:t>
            </a:r>
            <a:r>
              <a:rPr lang="en-US" dirty="0" smtClean="0"/>
              <a:t> </a:t>
            </a:r>
            <a:r>
              <a:rPr lang="en-US" dirty="0" err="1" smtClean="0"/>
              <a:t>er</a:t>
            </a:r>
            <a:r>
              <a:rPr lang="en-US" dirty="0" smtClean="0"/>
              <a:t> </a:t>
            </a:r>
            <a:r>
              <a:rPr lang="en-US" dirty="0" err="1" smtClean="0"/>
              <a:t>det</a:t>
            </a:r>
            <a:r>
              <a:rPr lang="en-US" dirty="0" smtClean="0"/>
              <a:t> </a:t>
            </a:r>
            <a:r>
              <a:rPr lang="en-US" dirty="0" err="1" smtClean="0"/>
              <a:t>vitkig</a:t>
            </a:r>
            <a:r>
              <a:rPr lang="en-US" dirty="0" smtClean="0"/>
              <a:t> at en god </a:t>
            </a:r>
            <a:r>
              <a:rPr lang="en-US" dirty="0" err="1" smtClean="0"/>
              <a:t>rollemodell</a:t>
            </a:r>
            <a:r>
              <a:rPr lang="en-US" dirty="0" smtClean="0"/>
              <a:t> </a:t>
            </a:r>
            <a:r>
              <a:rPr lang="en-US" dirty="0" err="1" smtClean="0"/>
              <a:t>spiser</a:t>
            </a:r>
            <a:r>
              <a:rPr lang="en-US" dirty="0" smtClean="0"/>
              <a:t> </a:t>
            </a:r>
            <a:r>
              <a:rPr lang="en-US" dirty="0" err="1" smtClean="0"/>
              <a:t>det</a:t>
            </a:r>
            <a:r>
              <a:rPr lang="en-US" dirty="0" smtClean="0"/>
              <a:t> </a:t>
            </a:r>
            <a:r>
              <a:rPr lang="en-US" dirty="0" err="1" smtClean="0"/>
              <a:t>samme</a:t>
            </a:r>
            <a:r>
              <a:rPr lang="en-US" dirty="0" smtClean="0"/>
              <a:t> </a:t>
            </a:r>
            <a:r>
              <a:rPr lang="en-US" dirty="0" err="1" smtClean="0"/>
              <a:t>som</a:t>
            </a:r>
            <a:r>
              <a:rPr lang="en-US" dirty="0" smtClean="0"/>
              <a:t> </a:t>
            </a:r>
            <a:r>
              <a:rPr lang="en-US" dirty="0" err="1" smtClean="0"/>
              <a:t>barna</a:t>
            </a:r>
            <a:r>
              <a:rPr lang="en-US" dirty="0" smtClean="0"/>
              <a:t>. </a:t>
            </a:r>
          </a:p>
          <a:p>
            <a:endParaRPr lang="en-US" dirty="0" smtClean="0"/>
          </a:p>
          <a:p>
            <a:r>
              <a:rPr lang="en-US" dirty="0" err="1" smtClean="0"/>
              <a:t>Jeg</a:t>
            </a:r>
            <a:r>
              <a:rPr lang="en-US" dirty="0" smtClean="0"/>
              <a:t> </a:t>
            </a:r>
            <a:r>
              <a:rPr lang="en-US" dirty="0" err="1" smtClean="0"/>
              <a:t>tok</a:t>
            </a:r>
            <a:r>
              <a:rPr lang="en-US" baseline="0" dirty="0" smtClean="0"/>
              <a:t> med </a:t>
            </a:r>
            <a:r>
              <a:rPr lang="en-US" baseline="0" dirty="0" err="1" smtClean="0"/>
              <a:t>skipperen</a:t>
            </a:r>
            <a:r>
              <a:rPr lang="en-US" baseline="0" dirty="0" smtClean="0"/>
              <a:t> her </a:t>
            </a:r>
            <a:r>
              <a:rPr lang="en-US" baseline="0" dirty="0" err="1" smtClean="0"/>
              <a:t>fordi</a:t>
            </a:r>
            <a:r>
              <a:rPr lang="en-US" baseline="0" dirty="0" smtClean="0"/>
              <a:t> </a:t>
            </a:r>
            <a:r>
              <a:rPr lang="en-US" baseline="0" dirty="0" err="1" smtClean="0"/>
              <a:t>han</a:t>
            </a:r>
            <a:r>
              <a:rPr lang="en-US" baseline="0" dirty="0" smtClean="0"/>
              <a:t> </a:t>
            </a:r>
            <a:r>
              <a:rPr lang="en-US" baseline="0" dirty="0" err="1" smtClean="0"/>
              <a:t>ofte</a:t>
            </a:r>
            <a:r>
              <a:rPr lang="en-US" baseline="0" dirty="0" smtClean="0"/>
              <a:t>  - </a:t>
            </a:r>
            <a:r>
              <a:rPr lang="en-US" baseline="0" dirty="0" err="1" smtClean="0"/>
              <a:t>i</a:t>
            </a:r>
            <a:r>
              <a:rPr lang="en-US" baseline="0" dirty="0" smtClean="0"/>
              <a:t> </a:t>
            </a:r>
            <a:r>
              <a:rPr lang="en-US" baseline="0" dirty="0" err="1" smtClean="0"/>
              <a:t>alle</a:t>
            </a:r>
            <a:r>
              <a:rPr lang="en-US" baseline="0" dirty="0" smtClean="0"/>
              <a:t> fall I min </a:t>
            </a:r>
            <a:r>
              <a:rPr lang="en-US" baseline="0" dirty="0" err="1" smtClean="0"/>
              <a:t>generasjon</a:t>
            </a:r>
            <a:r>
              <a:rPr lang="en-US" baseline="0" dirty="0" smtClean="0"/>
              <a:t>  - </a:t>
            </a:r>
            <a:r>
              <a:rPr lang="en-US" baseline="0" dirty="0" err="1" smtClean="0"/>
              <a:t>ble</a:t>
            </a:r>
            <a:r>
              <a:rPr lang="en-US" baseline="0" dirty="0" smtClean="0"/>
              <a:t> </a:t>
            </a:r>
            <a:r>
              <a:rPr lang="en-US" baseline="0" dirty="0" err="1" smtClean="0"/>
              <a:t>brukt</a:t>
            </a:r>
            <a:r>
              <a:rPr lang="en-US" baseline="0" dirty="0" smtClean="0"/>
              <a:t> </a:t>
            </a:r>
            <a:r>
              <a:rPr lang="en-US" baseline="0" dirty="0" err="1" smtClean="0"/>
              <a:t>som</a:t>
            </a:r>
            <a:r>
              <a:rPr lang="en-US" baseline="0" dirty="0" smtClean="0"/>
              <a:t> </a:t>
            </a:r>
            <a:r>
              <a:rPr lang="en-US" baseline="0" dirty="0" err="1" smtClean="0"/>
              <a:t>rollemodell</a:t>
            </a:r>
            <a:r>
              <a:rPr lang="en-US" baseline="0" dirty="0" smtClean="0"/>
              <a:t> </a:t>
            </a:r>
            <a:r>
              <a:rPr lang="en-US" baseline="0" dirty="0" err="1" smtClean="0"/>
              <a:t>og</a:t>
            </a:r>
            <a:r>
              <a:rPr lang="en-US" baseline="0" dirty="0" smtClean="0"/>
              <a:t> </a:t>
            </a:r>
            <a:r>
              <a:rPr lang="en-US" baseline="0" dirty="0" err="1" smtClean="0"/>
              <a:t>forklaring</a:t>
            </a:r>
            <a:r>
              <a:rPr lang="en-US" baseline="0" dirty="0" smtClean="0"/>
              <a:t> </a:t>
            </a:r>
            <a:r>
              <a:rPr lang="en-US" baseline="0" dirty="0" err="1" smtClean="0"/>
              <a:t>på</a:t>
            </a:r>
            <a:r>
              <a:rPr lang="en-US" baseline="0" dirty="0" smtClean="0"/>
              <a:t> </a:t>
            </a:r>
            <a:r>
              <a:rPr lang="en-US" baseline="0" dirty="0" err="1" smtClean="0"/>
              <a:t>viktigheten</a:t>
            </a:r>
            <a:r>
              <a:rPr lang="en-US" baseline="0" dirty="0" smtClean="0"/>
              <a:t> </a:t>
            </a:r>
            <a:r>
              <a:rPr lang="en-US" baseline="0" dirty="0" err="1" smtClean="0"/>
              <a:t>av</a:t>
            </a:r>
            <a:r>
              <a:rPr lang="en-US" baseline="0" dirty="0" smtClean="0"/>
              <a:t> </a:t>
            </a:r>
            <a:r>
              <a:rPr lang="en-US" baseline="0" dirty="0" err="1" smtClean="0"/>
              <a:t>å</a:t>
            </a:r>
            <a:r>
              <a:rPr lang="en-US" baseline="0" dirty="0" smtClean="0"/>
              <a:t> </a:t>
            </a:r>
            <a:r>
              <a:rPr lang="en-US" baseline="0" dirty="0" err="1" smtClean="0"/>
              <a:t>spise</a:t>
            </a:r>
            <a:r>
              <a:rPr lang="en-US" baseline="0" dirty="0" smtClean="0"/>
              <a:t> </a:t>
            </a:r>
            <a:r>
              <a:rPr lang="en-US" baseline="0" dirty="0" err="1" smtClean="0"/>
              <a:t>spinat</a:t>
            </a:r>
            <a:r>
              <a:rPr lang="en-US" baseline="0" dirty="0" smtClean="0"/>
              <a:t>. </a:t>
            </a:r>
            <a:r>
              <a:rPr lang="en-US" baseline="0" dirty="0" err="1" smtClean="0"/>
              <a:t>Og</a:t>
            </a:r>
            <a:r>
              <a:rPr lang="en-US" baseline="0" dirty="0" smtClean="0"/>
              <a:t> </a:t>
            </a:r>
            <a:r>
              <a:rPr lang="en-US" baseline="0" dirty="0" err="1" smtClean="0"/>
              <a:t>fordi</a:t>
            </a:r>
            <a:r>
              <a:rPr lang="en-US" baseline="0" dirty="0" smtClean="0"/>
              <a:t> vi </a:t>
            </a:r>
            <a:r>
              <a:rPr lang="en-US" baseline="0" dirty="0" err="1" smtClean="0"/>
              <a:t>observerte</a:t>
            </a:r>
            <a:r>
              <a:rPr lang="en-US" baseline="0" dirty="0" smtClean="0"/>
              <a:t> </a:t>
            </a:r>
            <a:r>
              <a:rPr lang="en-US" baseline="0" dirty="0" err="1" smtClean="0"/>
              <a:t>i</a:t>
            </a:r>
            <a:r>
              <a:rPr lang="en-US" baseline="0" dirty="0" smtClean="0"/>
              <a:t> en </a:t>
            </a:r>
            <a:r>
              <a:rPr lang="en-US" baseline="0" dirty="0" err="1" smtClean="0"/>
              <a:t>barnehage</a:t>
            </a:r>
            <a:r>
              <a:rPr lang="en-US" baseline="0" dirty="0" smtClean="0"/>
              <a:t> at den </a:t>
            </a:r>
            <a:r>
              <a:rPr lang="en-US" baseline="0" dirty="0" err="1" smtClean="0"/>
              <a:t>ansatte</a:t>
            </a:r>
            <a:r>
              <a:rPr lang="en-US" baseline="0" dirty="0" smtClean="0"/>
              <a:t> </a:t>
            </a:r>
            <a:r>
              <a:rPr lang="en-US" baseline="0" dirty="0" err="1" smtClean="0"/>
              <a:t>laget</a:t>
            </a:r>
            <a:r>
              <a:rPr lang="en-US" baseline="0" dirty="0" smtClean="0"/>
              <a:t> </a:t>
            </a:r>
            <a:r>
              <a:rPr lang="en-US" baseline="0" dirty="0" err="1" smtClean="0"/>
              <a:t>spinatsuppe</a:t>
            </a:r>
            <a:r>
              <a:rPr lang="en-US" baseline="0" dirty="0" smtClean="0"/>
              <a:t> </a:t>
            </a:r>
            <a:r>
              <a:rPr lang="en-US" baseline="0" dirty="0" err="1" smtClean="0"/>
              <a:t>til</a:t>
            </a:r>
            <a:r>
              <a:rPr lang="en-US" baseline="0" dirty="0" smtClean="0"/>
              <a:t> </a:t>
            </a:r>
            <a:r>
              <a:rPr lang="en-US" baseline="0" dirty="0" err="1" smtClean="0"/>
              <a:t>barna</a:t>
            </a:r>
            <a:r>
              <a:rPr lang="en-US" baseline="0" dirty="0" smtClean="0"/>
              <a:t>, </a:t>
            </a:r>
            <a:r>
              <a:rPr lang="en-US" baseline="0" dirty="0" err="1" smtClean="0"/>
              <a:t>mens</a:t>
            </a:r>
            <a:r>
              <a:rPr lang="en-US" baseline="0" dirty="0" smtClean="0"/>
              <a:t> </a:t>
            </a:r>
            <a:r>
              <a:rPr lang="en-US" baseline="0" dirty="0" err="1" smtClean="0"/>
              <a:t>hun</a:t>
            </a:r>
            <a:r>
              <a:rPr lang="en-US" baseline="0" dirty="0" smtClean="0"/>
              <a:t> </a:t>
            </a:r>
            <a:r>
              <a:rPr lang="en-US" baseline="0" dirty="0" err="1" smtClean="0"/>
              <a:t>selv</a:t>
            </a:r>
            <a:r>
              <a:rPr lang="en-US" baseline="0" dirty="0" smtClean="0"/>
              <a:t> </a:t>
            </a:r>
            <a:r>
              <a:rPr lang="en-US" baseline="0" dirty="0" err="1" smtClean="0"/>
              <a:t>fant</a:t>
            </a:r>
            <a:r>
              <a:rPr lang="en-US" baseline="0" dirty="0" smtClean="0"/>
              <a:t> </a:t>
            </a:r>
            <a:r>
              <a:rPr lang="en-US" baseline="0" dirty="0" err="1" smtClean="0"/>
              <a:t>frem</a:t>
            </a:r>
            <a:r>
              <a:rPr lang="en-US" baseline="0" dirty="0" smtClean="0"/>
              <a:t> </a:t>
            </a:r>
            <a:r>
              <a:rPr lang="en-US" baseline="0" dirty="0" err="1" smtClean="0"/>
              <a:t>matpakka</a:t>
            </a:r>
            <a:r>
              <a:rPr lang="en-US" baseline="0" dirty="0" smtClean="0"/>
              <a:t>. </a:t>
            </a:r>
            <a:r>
              <a:rPr lang="en-US" baseline="0" dirty="0" err="1" smtClean="0"/>
              <a:t>Selv</a:t>
            </a:r>
            <a:r>
              <a:rPr lang="en-US" baseline="0" dirty="0" smtClean="0"/>
              <a:t> </a:t>
            </a:r>
            <a:r>
              <a:rPr lang="en-US" baseline="0" dirty="0" err="1" smtClean="0"/>
              <a:t>om</a:t>
            </a:r>
            <a:r>
              <a:rPr lang="en-US" baseline="0" dirty="0" smtClean="0"/>
              <a:t> </a:t>
            </a:r>
            <a:r>
              <a:rPr lang="en-US" baseline="0" dirty="0" err="1" smtClean="0"/>
              <a:t>dere</a:t>
            </a:r>
            <a:r>
              <a:rPr lang="en-US" baseline="0" dirty="0" smtClean="0"/>
              <a:t> </a:t>
            </a:r>
            <a:r>
              <a:rPr lang="en-US" baseline="0" dirty="0" err="1" smtClean="0"/>
              <a:t>foreldre</a:t>
            </a:r>
            <a:r>
              <a:rPr lang="en-US" baseline="0" dirty="0" smtClean="0"/>
              <a:t> </a:t>
            </a:r>
            <a:r>
              <a:rPr lang="en-US" baseline="0" dirty="0" err="1" smtClean="0"/>
              <a:t>kan</a:t>
            </a:r>
            <a:r>
              <a:rPr lang="en-US" baseline="0" dirty="0" smtClean="0"/>
              <a:t> </a:t>
            </a:r>
            <a:r>
              <a:rPr lang="en-US" baseline="0" dirty="0" err="1" smtClean="0"/>
              <a:t>tenke</a:t>
            </a:r>
            <a:r>
              <a:rPr lang="en-US" baseline="0" dirty="0" smtClean="0"/>
              <a:t> </a:t>
            </a:r>
            <a:r>
              <a:rPr lang="en-US" baseline="0" dirty="0" err="1" smtClean="0"/>
              <a:t>dere</a:t>
            </a:r>
            <a:r>
              <a:rPr lang="en-US" baseline="0" dirty="0" smtClean="0"/>
              <a:t> </a:t>
            </a:r>
            <a:r>
              <a:rPr lang="en-US" baseline="0" dirty="0" err="1" smtClean="0"/>
              <a:t>annen</a:t>
            </a:r>
            <a:r>
              <a:rPr lang="en-US" baseline="0" dirty="0" smtClean="0"/>
              <a:t> mat </a:t>
            </a:r>
            <a:r>
              <a:rPr lang="en-US" baseline="0" dirty="0" err="1" smtClean="0"/>
              <a:t>enn</a:t>
            </a:r>
            <a:r>
              <a:rPr lang="en-US" baseline="0" dirty="0" smtClean="0"/>
              <a:t> </a:t>
            </a:r>
            <a:r>
              <a:rPr lang="en-US" baseline="0" dirty="0" err="1" smtClean="0"/>
              <a:t>det</a:t>
            </a:r>
            <a:r>
              <a:rPr lang="en-US" baseline="0" dirty="0" smtClean="0"/>
              <a:t> </a:t>
            </a:r>
            <a:r>
              <a:rPr lang="en-US" baseline="0" dirty="0" err="1" smtClean="0"/>
              <a:t>dere</a:t>
            </a:r>
            <a:r>
              <a:rPr lang="en-US" baseline="0" dirty="0" smtClean="0"/>
              <a:t> </a:t>
            </a:r>
            <a:r>
              <a:rPr lang="en-US" baseline="0" dirty="0" err="1" smtClean="0"/>
              <a:t>serverer</a:t>
            </a:r>
            <a:r>
              <a:rPr lang="en-US" baseline="0" dirty="0" smtClean="0"/>
              <a:t> </a:t>
            </a:r>
            <a:r>
              <a:rPr lang="en-US" baseline="0" dirty="0" err="1" smtClean="0"/>
              <a:t>barna</a:t>
            </a:r>
            <a:r>
              <a:rPr lang="en-US" baseline="0" dirty="0" smtClean="0"/>
              <a:t>, </a:t>
            </a:r>
            <a:r>
              <a:rPr lang="en-US" baseline="0" dirty="0" err="1" smtClean="0"/>
              <a:t>så</a:t>
            </a:r>
            <a:r>
              <a:rPr lang="en-US" baseline="0" dirty="0" smtClean="0"/>
              <a:t> </a:t>
            </a:r>
            <a:r>
              <a:rPr lang="en-US" baseline="0" dirty="0" err="1" smtClean="0"/>
              <a:t>går</a:t>
            </a:r>
            <a:r>
              <a:rPr lang="en-US" baseline="0" dirty="0" smtClean="0"/>
              <a:t> </a:t>
            </a:r>
            <a:r>
              <a:rPr lang="en-US" baseline="0" dirty="0" err="1" smtClean="0"/>
              <a:t>det</a:t>
            </a:r>
            <a:r>
              <a:rPr lang="en-US" baseline="0" dirty="0" smtClean="0"/>
              <a:t> </a:t>
            </a:r>
            <a:r>
              <a:rPr lang="en-US" baseline="0" dirty="0" err="1" smtClean="0"/>
              <a:t>kanskje</a:t>
            </a:r>
            <a:r>
              <a:rPr lang="en-US" baseline="0" dirty="0" smtClean="0"/>
              <a:t> an </a:t>
            </a:r>
            <a:r>
              <a:rPr lang="en-US" baseline="0" dirty="0" err="1" smtClean="0"/>
              <a:t>å</a:t>
            </a:r>
            <a:r>
              <a:rPr lang="en-US" baseline="0" dirty="0" smtClean="0"/>
              <a:t> </a:t>
            </a:r>
            <a:r>
              <a:rPr lang="en-US" baseline="0" dirty="0" err="1" smtClean="0"/>
              <a:t>spise</a:t>
            </a:r>
            <a:r>
              <a:rPr lang="en-US" baseline="0" dirty="0" smtClean="0"/>
              <a:t> </a:t>
            </a:r>
            <a:r>
              <a:rPr lang="en-US" baseline="0" dirty="0" err="1" smtClean="0"/>
              <a:t>litt</a:t>
            </a:r>
            <a:r>
              <a:rPr lang="en-US" baseline="0" dirty="0" smtClean="0"/>
              <a:t> </a:t>
            </a:r>
            <a:r>
              <a:rPr lang="en-US" baseline="0" dirty="0" err="1" smtClean="0"/>
              <a:t>sammen</a:t>
            </a:r>
            <a:r>
              <a:rPr lang="en-US" baseline="0" dirty="0" smtClean="0"/>
              <a:t> med de </a:t>
            </a:r>
            <a:r>
              <a:rPr lang="en-US" baseline="0" dirty="0" err="1" smtClean="0"/>
              <a:t>av</a:t>
            </a:r>
            <a:r>
              <a:rPr lang="en-US" baseline="0" dirty="0" smtClean="0"/>
              <a:t> </a:t>
            </a:r>
            <a:r>
              <a:rPr lang="en-US" baseline="0" dirty="0" err="1" smtClean="0"/>
              <a:t>deres</a:t>
            </a:r>
            <a:r>
              <a:rPr lang="en-US" baseline="0" dirty="0" smtClean="0"/>
              <a:t> mat </a:t>
            </a:r>
            <a:r>
              <a:rPr lang="en-US" baseline="0" dirty="0" err="1" smtClean="0"/>
              <a:t>også</a:t>
            </a:r>
            <a:r>
              <a:rPr lang="en-US" baseline="0" dirty="0" smtClean="0"/>
              <a:t>? Eller </a:t>
            </a:r>
            <a:r>
              <a:rPr lang="en-US" baseline="0" dirty="0" err="1" smtClean="0"/>
              <a:t>aller</a:t>
            </a:r>
            <a:r>
              <a:rPr lang="en-US" baseline="0" dirty="0" smtClean="0"/>
              <a:t> </a:t>
            </a:r>
            <a:r>
              <a:rPr lang="en-US" baseline="0" dirty="0" err="1" smtClean="0"/>
              <a:t>helst</a:t>
            </a:r>
            <a:r>
              <a:rPr lang="en-US" baseline="0" dirty="0" smtClean="0"/>
              <a:t> </a:t>
            </a:r>
            <a:r>
              <a:rPr lang="en-US" baseline="0" dirty="0" err="1" smtClean="0"/>
              <a:t>servere</a:t>
            </a:r>
            <a:r>
              <a:rPr lang="en-US" baseline="0" dirty="0" smtClean="0"/>
              <a:t> </a:t>
            </a:r>
            <a:r>
              <a:rPr lang="en-US" baseline="0" dirty="0" err="1" smtClean="0"/>
              <a:t>det</a:t>
            </a:r>
            <a:r>
              <a:rPr lang="en-US" baseline="0" dirty="0" smtClean="0"/>
              <a:t> </a:t>
            </a:r>
            <a:r>
              <a:rPr lang="en-US" baseline="0" dirty="0" err="1" smtClean="0"/>
              <a:t>samme</a:t>
            </a:r>
            <a:r>
              <a:rPr lang="en-US" baseline="0" dirty="0" smtClean="0"/>
              <a:t> </a:t>
            </a:r>
            <a:r>
              <a:rPr lang="en-US" baseline="0" dirty="0" err="1" smtClean="0"/>
              <a:t>til</a:t>
            </a:r>
            <a:r>
              <a:rPr lang="en-US" baseline="0" dirty="0" smtClean="0"/>
              <a:t> </a:t>
            </a:r>
            <a:r>
              <a:rPr lang="en-US" baseline="0" dirty="0" err="1" smtClean="0"/>
              <a:t>alle</a:t>
            </a:r>
            <a:r>
              <a:rPr lang="en-US" baseline="0" dirty="0" smtClean="0"/>
              <a:t> </a:t>
            </a:r>
            <a:r>
              <a:rPr lang="en-US" baseline="0" dirty="0" err="1" smtClean="0"/>
              <a:t>og</a:t>
            </a:r>
            <a:r>
              <a:rPr lang="en-US" baseline="0" dirty="0" smtClean="0"/>
              <a:t> </a:t>
            </a:r>
            <a:r>
              <a:rPr lang="en-US" baseline="0" dirty="0" err="1" smtClean="0"/>
              <a:t>så</a:t>
            </a:r>
            <a:r>
              <a:rPr lang="en-US" baseline="0" dirty="0" smtClean="0"/>
              <a:t> </a:t>
            </a:r>
            <a:r>
              <a:rPr lang="en-US" baseline="0" dirty="0" err="1" smtClean="0"/>
              <a:t>heller</a:t>
            </a:r>
            <a:r>
              <a:rPr lang="en-US" baseline="0" dirty="0" smtClean="0"/>
              <a:t> </a:t>
            </a:r>
            <a:r>
              <a:rPr lang="en-US" baseline="0" dirty="0" err="1" smtClean="0"/>
              <a:t>variere</a:t>
            </a:r>
            <a:r>
              <a:rPr lang="en-US" baseline="0" dirty="0" smtClean="0"/>
              <a:t> </a:t>
            </a:r>
            <a:r>
              <a:rPr lang="en-US" baseline="0" dirty="0" err="1" smtClean="0"/>
              <a:t>fra</a:t>
            </a:r>
            <a:r>
              <a:rPr lang="en-US" baseline="0" dirty="0" smtClean="0"/>
              <a:t> dag </a:t>
            </a:r>
            <a:r>
              <a:rPr lang="en-US" baseline="0" dirty="0" err="1" smtClean="0"/>
              <a:t>til</a:t>
            </a:r>
            <a:r>
              <a:rPr lang="en-US" baseline="0" dirty="0" smtClean="0"/>
              <a:t> dag </a:t>
            </a:r>
            <a:r>
              <a:rPr lang="en-US" baseline="0" dirty="0" err="1" smtClean="0"/>
              <a:t>mht</a:t>
            </a:r>
            <a:r>
              <a:rPr lang="en-US" baseline="0" dirty="0" smtClean="0"/>
              <a:t> </a:t>
            </a:r>
            <a:r>
              <a:rPr lang="en-US" baseline="0" dirty="0" err="1" smtClean="0"/>
              <a:t>om</a:t>
            </a:r>
            <a:r>
              <a:rPr lang="en-US" baseline="0" dirty="0" smtClean="0"/>
              <a:t> </a:t>
            </a:r>
            <a:r>
              <a:rPr lang="en-US" baseline="0" dirty="0" err="1" smtClean="0"/>
              <a:t>det</a:t>
            </a:r>
            <a:r>
              <a:rPr lang="en-US" baseline="0" dirty="0" smtClean="0"/>
              <a:t> </a:t>
            </a:r>
            <a:r>
              <a:rPr lang="en-US" baseline="0" dirty="0" err="1" smtClean="0"/>
              <a:t>er</a:t>
            </a:r>
            <a:r>
              <a:rPr lang="en-US" baseline="0" dirty="0" smtClean="0"/>
              <a:t> </a:t>
            </a:r>
            <a:r>
              <a:rPr lang="en-US" baseline="0" dirty="0" err="1" smtClean="0"/>
              <a:t>noe</a:t>
            </a:r>
            <a:r>
              <a:rPr lang="en-US" baseline="0" dirty="0" smtClean="0"/>
              <a:t> </a:t>
            </a:r>
            <a:r>
              <a:rPr lang="en-US" baseline="0" dirty="0" err="1" smtClean="0"/>
              <a:t>barna</a:t>
            </a:r>
            <a:r>
              <a:rPr lang="en-US" baseline="0" dirty="0" smtClean="0"/>
              <a:t> liker best </a:t>
            </a:r>
            <a:r>
              <a:rPr lang="en-US" baseline="0" dirty="0" err="1" smtClean="0"/>
              <a:t>eller</a:t>
            </a:r>
            <a:r>
              <a:rPr lang="en-US" baseline="0" dirty="0" smtClean="0"/>
              <a:t> </a:t>
            </a:r>
            <a:r>
              <a:rPr lang="en-US" baseline="0" dirty="0" err="1" smtClean="0"/>
              <a:t>noe</a:t>
            </a:r>
            <a:r>
              <a:rPr lang="en-US" baseline="0" dirty="0" smtClean="0"/>
              <a:t> </a:t>
            </a:r>
            <a:r>
              <a:rPr lang="en-US" baseline="0" dirty="0" err="1" smtClean="0"/>
              <a:t>dere</a:t>
            </a:r>
            <a:r>
              <a:rPr lang="en-US" baseline="0" dirty="0" smtClean="0"/>
              <a:t> liker best.</a:t>
            </a:r>
          </a:p>
          <a:p>
            <a:endParaRPr lang="en-US" baseline="0" dirty="0" smtClean="0"/>
          </a:p>
          <a:p>
            <a:r>
              <a:rPr lang="en-US" baseline="0" dirty="0" smtClean="0"/>
              <a:t>En </a:t>
            </a:r>
            <a:r>
              <a:rPr lang="en-US" baseline="0" dirty="0" err="1" smtClean="0"/>
              <a:t>rollemodell</a:t>
            </a:r>
            <a:r>
              <a:rPr lang="en-US" baseline="0" dirty="0" smtClean="0"/>
              <a:t> </a:t>
            </a:r>
            <a:r>
              <a:rPr lang="en-US" baseline="0" dirty="0" err="1" smtClean="0"/>
              <a:t>er</a:t>
            </a:r>
            <a:r>
              <a:rPr lang="en-US" baseline="0" dirty="0" smtClean="0"/>
              <a:t> </a:t>
            </a:r>
            <a:r>
              <a:rPr lang="en-US" baseline="0" dirty="0" err="1" smtClean="0"/>
              <a:t>også</a:t>
            </a:r>
            <a:r>
              <a:rPr lang="en-US" baseline="0" dirty="0" smtClean="0"/>
              <a:t> et </a:t>
            </a:r>
            <a:r>
              <a:rPr lang="en-US" baseline="0" dirty="0" err="1" smtClean="0"/>
              <a:t>forbilde</a:t>
            </a:r>
            <a:r>
              <a:rPr lang="en-US" baseline="0" dirty="0" smtClean="0"/>
              <a:t> </a:t>
            </a:r>
            <a:r>
              <a:rPr lang="en-US" baseline="0" dirty="0" err="1" smtClean="0"/>
              <a:t>mht</a:t>
            </a:r>
            <a:r>
              <a:rPr lang="en-US" baseline="0" dirty="0" smtClean="0"/>
              <a:t> </a:t>
            </a:r>
            <a:r>
              <a:rPr lang="en-US" baseline="0" dirty="0" err="1" smtClean="0"/>
              <a:t>å</a:t>
            </a:r>
            <a:r>
              <a:rPr lang="en-US" baseline="0" dirty="0" smtClean="0"/>
              <a:t> </a:t>
            </a:r>
            <a:r>
              <a:rPr lang="en-US" baseline="0" dirty="0" err="1" smtClean="0"/>
              <a:t>håndtere</a:t>
            </a:r>
            <a:r>
              <a:rPr lang="en-US" baseline="0" dirty="0" smtClean="0"/>
              <a:t> </a:t>
            </a:r>
            <a:r>
              <a:rPr lang="en-US" baseline="0" dirty="0" err="1" smtClean="0"/>
              <a:t>ubehaglig</a:t>
            </a:r>
            <a:r>
              <a:rPr lang="en-US" baseline="0" dirty="0" smtClean="0"/>
              <a:t> </a:t>
            </a:r>
            <a:r>
              <a:rPr lang="en-US" baseline="0" dirty="0" err="1" smtClean="0"/>
              <a:t>oppførsel</a:t>
            </a:r>
            <a:r>
              <a:rPr lang="en-US" baseline="0" dirty="0" smtClean="0"/>
              <a:t>, </a:t>
            </a:r>
            <a:r>
              <a:rPr lang="en-US" baseline="0" dirty="0" err="1" smtClean="0"/>
              <a:t>og</a:t>
            </a:r>
            <a:r>
              <a:rPr lang="en-US" baseline="0" dirty="0" smtClean="0"/>
              <a:t> </a:t>
            </a:r>
            <a:r>
              <a:rPr lang="en-US" baseline="0" dirty="0" err="1" smtClean="0"/>
              <a:t>når</a:t>
            </a:r>
            <a:r>
              <a:rPr lang="en-US" baseline="0" dirty="0" smtClean="0"/>
              <a:t> </a:t>
            </a:r>
            <a:r>
              <a:rPr lang="en-US" baseline="0" dirty="0" err="1" smtClean="0"/>
              <a:t>det</a:t>
            </a:r>
            <a:r>
              <a:rPr lang="en-US" baseline="0" dirty="0" smtClean="0"/>
              <a:t> </a:t>
            </a:r>
            <a:r>
              <a:rPr lang="en-US" baseline="0" dirty="0" err="1" smtClean="0"/>
              <a:t>gjelder</a:t>
            </a:r>
            <a:r>
              <a:rPr lang="en-US" baseline="0" dirty="0" smtClean="0"/>
              <a:t> </a:t>
            </a:r>
            <a:r>
              <a:rPr lang="en-US" baseline="0" dirty="0" err="1" smtClean="0"/>
              <a:t>dette</a:t>
            </a:r>
            <a:r>
              <a:rPr lang="en-US" baseline="0" dirty="0" smtClean="0"/>
              <a:t> med liker </a:t>
            </a:r>
            <a:r>
              <a:rPr lang="en-US" baseline="0" dirty="0" err="1" smtClean="0"/>
              <a:t>ikke</a:t>
            </a:r>
            <a:r>
              <a:rPr lang="en-US" baseline="0" dirty="0" smtClean="0"/>
              <a:t> </a:t>
            </a:r>
            <a:r>
              <a:rPr lang="en-US" baseline="0" dirty="0" err="1" smtClean="0"/>
              <a:t>så</a:t>
            </a:r>
            <a:r>
              <a:rPr lang="en-US" baseline="0" dirty="0" smtClean="0"/>
              <a:t> </a:t>
            </a:r>
            <a:r>
              <a:rPr lang="en-US" baseline="0" dirty="0" err="1" smtClean="0"/>
              <a:t>er</a:t>
            </a:r>
            <a:r>
              <a:rPr lang="en-US" baseline="0" dirty="0" smtClean="0"/>
              <a:t> </a:t>
            </a:r>
            <a:r>
              <a:rPr lang="en-US" baseline="0" dirty="0" err="1" smtClean="0"/>
              <a:t>dette</a:t>
            </a:r>
            <a:r>
              <a:rPr lang="en-US" baseline="0" dirty="0" smtClean="0"/>
              <a:t> </a:t>
            </a:r>
            <a:r>
              <a:rPr lang="en-US" baseline="0" dirty="0" err="1" smtClean="0"/>
              <a:t>det</a:t>
            </a:r>
            <a:r>
              <a:rPr lang="en-US" baseline="0" dirty="0" smtClean="0"/>
              <a:t> vi </a:t>
            </a:r>
            <a:r>
              <a:rPr lang="en-US" baseline="0" dirty="0" err="1" smtClean="0"/>
              <a:t>har</a:t>
            </a:r>
            <a:r>
              <a:rPr lang="en-US" baseline="0" dirty="0" smtClean="0"/>
              <a:t> </a:t>
            </a:r>
            <a:r>
              <a:rPr lang="en-US" baseline="0" dirty="0" err="1" smtClean="0"/>
              <a:t>kommet</a:t>
            </a:r>
            <a:r>
              <a:rPr lang="en-US" baseline="0" dirty="0" smtClean="0"/>
              <a:t> </a:t>
            </a:r>
            <a:r>
              <a:rPr lang="en-US" baseline="0" dirty="0" err="1" smtClean="0"/>
              <a:t>frem</a:t>
            </a:r>
            <a:r>
              <a:rPr lang="en-US" baseline="0" dirty="0" smtClean="0"/>
              <a:t> </a:t>
            </a:r>
            <a:r>
              <a:rPr lang="en-US" baseline="0" dirty="0" err="1" smtClean="0"/>
              <a:t>til</a:t>
            </a:r>
            <a:r>
              <a:rPr lang="en-US" baseline="0" dirty="0" smtClean="0"/>
              <a:t>: </a:t>
            </a:r>
          </a:p>
          <a:p>
            <a:endParaRPr lang="en-US" baseline="0" dirty="0" smtClean="0"/>
          </a:p>
          <a:p>
            <a:pPr lvl="1"/>
            <a:r>
              <a:rPr lang="nb-NO" dirty="0" smtClean="0">
                <a:latin typeface="Arial"/>
                <a:cs typeface="Arial"/>
              </a:rPr>
              <a:t>Overser de negative/fokuserer på de som har noe positivt å si</a:t>
            </a:r>
          </a:p>
          <a:p>
            <a:pPr lvl="1"/>
            <a:r>
              <a:rPr lang="nb-NO" dirty="0" smtClean="0">
                <a:latin typeface="Arial"/>
                <a:cs typeface="Arial"/>
              </a:rPr>
              <a:t>Forklarer at ikke alt er like godt i munnen som for magen/kroppen</a:t>
            </a:r>
          </a:p>
          <a:p>
            <a:pPr lvl="1"/>
            <a:r>
              <a:rPr lang="nb-NO" dirty="0" smtClean="0">
                <a:latin typeface="Arial"/>
                <a:cs typeface="Arial"/>
              </a:rPr>
              <a:t>Ber de prøve å forklare hva de ikke liker (hvordan den ser ut, lukt, hvordan den kjennes i munnen, hva smaken minner om)</a:t>
            </a:r>
          </a:p>
          <a:p>
            <a:pPr lvl="1"/>
            <a:r>
              <a:rPr lang="nb-NO" dirty="0" smtClean="0">
                <a:latin typeface="Arial"/>
                <a:cs typeface="Arial"/>
              </a:rPr>
              <a:t>Roser for å (prøve) smake – Tøffing!</a:t>
            </a:r>
          </a:p>
          <a:p>
            <a:pPr lvl="1"/>
            <a:r>
              <a:rPr lang="nb-NO" dirty="0" smtClean="0">
                <a:latin typeface="Arial"/>
                <a:cs typeface="Arial"/>
              </a:rPr>
              <a:t>Respekterer de som virkelig ikke klarer å spise det de har smakt på og har behov for å spytte ut (i et </a:t>
            </a:r>
            <a:r>
              <a:rPr lang="nb-NO" dirty="0" err="1" smtClean="0">
                <a:latin typeface="Arial"/>
                <a:cs typeface="Arial"/>
              </a:rPr>
              <a:t>papirtørk</a:t>
            </a:r>
            <a:r>
              <a:rPr lang="nb-NO" dirty="0" smtClean="0">
                <a:latin typeface="Arial"/>
                <a:cs typeface="Arial"/>
              </a:rPr>
              <a:t> f.eks.)</a:t>
            </a:r>
          </a:p>
          <a:p>
            <a:endParaRPr lang="en-US" dirty="0"/>
          </a:p>
        </p:txBody>
      </p:sp>
      <p:sp>
        <p:nvSpPr>
          <p:cNvPr id="4" name="Slide Number Placeholder 3"/>
          <p:cNvSpPr>
            <a:spLocks noGrp="1"/>
          </p:cNvSpPr>
          <p:nvPr>
            <p:ph type="sldNum" sz="quarter" idx="10"/>
          </p:nvPr>
        </p:nvSpPr>
        <p:spPr/>
        <p:txBody>
          <a:bodyPr/>
          <a:lstStyle/>
          <a:p>
            <a:fld id="{AF3A6DA9-37A4-48EA-AC92-3A68748B01B1}" type="slidenum">
              <a:rPr lang="nb-NO" smtClean="0"/>
              <a:pPr/>
              <a:t>35</a:t>
            </a:fld>
            <a:endParaRPr lang="nb-NO"/>
          </a:p>
        </p:txBody>
      </p:sp>
    </p:spTree>
    <p:extLst>
      <p:ext uri="{BB962C8B-B14F-4D97-AF65-F5344CB8AC3E}">
        <p14:creationId xmlns:p14="http://schemas.microsoft.com/office/powerpoint/2010/main" val="108816612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Det</a:t>
            </a:r>
            <a:r>
              <a:rPr lang="en-US" dirty="0" smtClean="0"/>
              <a:t> </a:t>
            </a:r>
            <a:r>
              <a:rPr lang="en-US" dirty="0" err="1" smtClean="0"/>
              <a:t>denne</a:t>
            </a:r>
            <a:r>
              <a:rPr lang="en-US" dirty="0" smtClean="0"/>
              <a:t> </a:t>
            </a:r>
            <a:r>
              <a:rPr lang="en-US" dirty="0" err="1" smtClean="0"/>
              <a:t>tabellen</a:t>
            </a:r>
            <a:r>
              <a:rPr lang="en-US" dirty="0" smtClean="0"/>
              <a:t> </a:t>
            </a:r>
            <a:r>
              <a:rPr lang="en-US" dirty="0" err="1" smtClean="0"/>
              <a:t>viser</a:t>
            </a:r>
            <a:r>
              <a:rPr lang="en-US" dirty="0" smtClean="0"/>
              <a:t> </a:t>
            </a:r>
            <a:r>
              <a:rPr lang="en-US" dirty="0" err="1" smtClean="0"/>
              <a:t>er</a:t>
            </a:r>
            <a:r>
              <a:rPr lang="en-US" dirty="0" smtClean="0"/>
              <a:t> at </a:t>
            </a:r>
            <a:r>
              <a:rPr lang="en-US" dirty="0" err="1" smtClean="0"/>
              <a:t>av</a:t>
            </a:r>
            <a:r>
              <a:rPr lang="en-US" baseline="0" dirty="0" smtClean="0"/>
              <a:t> de 21 </a:t>
            </a:r>
            <a:r>
              <a:rPr lang="en-US" baseline="0" dirty="0" err="1" smtClean="0"/>
              <a:t>foreldrene</a:t>
            </a:r>
            <a:r>
              <a:rPr lang="en-US" baseline="0" dirty="0" smtClean="0"/>
              <a:t> </a:t>
            </a:r>
            <a:r>
              <a:rPr lang="en-US" baseline="0" dirty="0" err="1" smtClean="0"/>
              <a:t>som</a:t>
            </a:r>
            <a:r>
              <a:rPr lang="en-US" baseline="0" dirty="0" smtClean="0"/>
              <a:t> </a:t>
            </a:r>
            <a:r>
              <a:rPr lang="en-US" baseline="0" dirty="0" err="1" smtClean="0"/>
              <a:t>ga</a:t>
            </a:r>
            <a:r>
              <a:rPr lang="en-US" baseline="0" dirty="0" smtClean="0"/>
              <a:t> </a:t>
            </a:r>
            <a:r>
              <a:rPr lang="en-US" baseline="0" dirty="0" err="1" smtClean="0"/>
              <a:t>oss</a:t>
            </a:r>
            <a:r>
              <a:rPr lang="en-US" baseline="0" dirty="0" smtClean="0"/>
              <a:t> </a:t>
            </a:r>
            <a:r>
              <a:rPr lang="en-US" baseline="0" dirty="0" err="1" smtClean="0"/>
              <a:t>tilbakemelding</a:t>
            </a:r>
            <a:r>
              <a:rPr lang="en-US" baseline="0" dirty="0" smtClean="0"/>
              <a:t> </a:t>
            </a:r>
            <a:r>
              <a:rPr lang="en-US" baseline="0" dirty="0" err="1" smtClean="0"/>
              <a:t>på</a:t>
            </a:r>
            <a:r>
              <a:rPr lang="en-US" baseline="0" dirty="0" smtClean="0"/>
              <a:t> </a:t>
            </a:r>
            <a:r>
              <a:rPr lang="en-US" baseline="0" dirty="0" err="1" smtClean="0"/>
              <a:t>tiltakene</a:t>
            </a:r>
            <a:r>
              <a:rPr lang="en-US" baseline="0" dirty="0" smtClean="0"/>
              <a:t> (</a:t>
            </a:r>
            <a:r>
              <a:rPr lang="en-US" baseline="0" dirty="0" err="1" smtClean="0"/>
              <a:t>tipsene</a:t>
            </a:r>
            <a:r>
              <a:rPr lang="en-US" baseline="0" dirty="0" smtClean="0"/>
              <a:t>) </a:t>
            </a:r>
            <a:r>
              <a:rPr lang="en-US" baseline="0" dirty="0" err="1" smtClean="0"/>
              <a:t>så</a:t>
            </a:r>
            <a:r>
              <a:rPr lang="en-US" baseline="0" dirty="0" smtClean="0"/>
              <a:t> ser vi at </a:t>
            </a:r>
            <a:r>
              <a:rPr lang="en-US" baseline="0" dirty="0" err="1" smtClean="0"/>
              <a:t>dette</a:t>
            </a:r>
            <a:r>
              <a:rPr lang="en-US" baseline="0" dirty="0" smtClean="0"/>
              <a:t> med </a:t>
            </a:r>
            <a:r>
              <a:rPr lang="en-US" baseline="0" dirty="0" err="1" smtClean="0"/>
              <a:t>ventegrønnsaker</a:t>
            </a:r>
            <a:r>
              <a:rPr lang="en-US" baseline="0" dirty="0" smtClean="0"/>
              <a:t> </a:t>
            </a:r>
            <a:r>
              <a:rPr lang="en-US" baseline="0" dirty="0" err="1" smtClean="0"/>
              <a:t>kom</a:t>
            </a:r>
            <a:r>
              <a:rPr lang="en-US" baseline="0" dirty="0" smtClean="0"/>
              <a:t> </a:t>
            </a:r>
            <a:r>
              <a:rPr lang="en-US" baseline="0" dirty="0" err="1" smtClean="0"/>
              <a:t>på</a:t>
            </a:r>
            <a:r>
              <a:rPr lang="en-US" baseline="0" dirty="0" smtClean="0"/>
              <a:t> </a:t>
            </a:r>
            <a:r>
              <a:rPr lang="en-US" baseline="0" dirty="0" err="1" smtClean="0"/>
              <a:t>topp</a:t>
            </a:r>
            <a:r>
              <a:rPr lang="en-US" baseline="0" dirty="0" smtClean="0"/>
              <a:t> </a:t>
            </a:r>
            <a:r>
              <a:rPr lang="en-US" baseline="0" dirty="0" err="1" smtClean="0"/>
              <a:t>og</a:t>
            </a:r>
            <a:r>
              <a:rPr lang="en-US" baseline="0" dirty="0" smtClean="0"/>
              <a:t> at de </a:t>
            </a:r>
            <a:r>
              <a:rPr lang="en-US" baseline="0" dirty="0" err="1" smtClean="0"/>
              <a:t>også</a:t>
            </a:r>
            <a:r>
              <a:rPr lang="en-US" baseline="0" dirty="0" smtClean="0"/>
              <a:t> </a:t>
            </a:r>
            <a:r>
              <a:rPr lang="en-US" baseline="0" dirty="0" err="1" smtClean="0"/>
              <a:t>var</a:t>
            </a:r>
            <a:r>
              <a:rPr lang="en-US" baseline="0" dirty="0" smtClean="0"/>
              <a:t> </a:t>
            </a:r>
            <a:r>
              <a:rPr lang="en-US" baseline="0" dirty="0" err="1" smtClean="0"/>
              <a:t>flinke</a:t>
            </a:r>
            <a:r>
              <a:rPr lang="en-US" baseline="0" dirty="0" smtClean="0"/>
              <a:t> </a:t>
            </a:r>
            <a:r>
              <a:rPr lang="en-US" baseline="0" dirty="0" err="1" smtClean="0"/>
              <a:t>til</a:t>
            </a:r>
            <a:r>
              <a:rPr lang="en-US" baseline="0" dirty="0" smtClean="0"/>
              <a:t> </a:t>
            </a:r>
            <a:r>
              <a:rPr lang="en-US" baseline="0" dirty="0" err="1" smtClean="0"/>
              <a:t>å</a:t>
            </a:r>
            <a:r>
              <a:rPr lang="en-US" baseline="0" dirty="0" smtClean="0"/>
              <a:t> </a:t>
            </a:r>
            <a:r>
              <a:rPr lang="en-US" baseline="0" dirty="0" err="1" smtClean="0"/>
              <a:t>kjøpe</a:t>
            </a:r>
            <a:r>
              <a:rPr lang="en-US" baseline="0" dirty="0" smtClean="0"/>
              <a:t> inn </a:t>
            </a:r>
            <a:r>
              <a:rPr lang="en-US" baseline="0" dirty="0" err="1" smtClean="0"/>
              <a:t>og</a:t>
            </a:r>
            <a:r>
              <a:rPr lang="en-US" baseline="0" dirty="0" smtClean="0"/>
              <a:t> </a:t>
            </a:r>
            <a:r>
              <a:rPr lang="en-US" baseline="0" dirty="0" err="1" smtClean="0"/>
              <a:t>spise</a:t>
            </a:r>
            <a:r>
              <a:rPr lang="en-US" baseline="0" dirty="0" smtClean="0"/>
              <a:t> </a:t>
            </a:r>
            <a:r>
              <a:rPr lang="en-US" baseline="0" dirty="0" err="1" smtClean="0"/>
              <a:t>grønnsaker</a:t>
            </a:r>
            <a:r>
              <a:rPr lang="en-US" baseline="0" dirty="0" smtClean="0"/>
              <a:t> </a:t>
            </a:r>
            <a:r>
              <a:rPr lang="en-US" baseline="0" dirty="0" err="1" smtClean="0"/>
              <a:t>selv</a:t>
            </a:r>
            <a:r>
              <a:rPr lang="en-US" baseline="0" dirty="0" smtClean="0"/>
              <a:t>, </a:t>
            </a:r>
            <a:r>
              <a:rPr lang="en-US" baseline="0" dirty="0" err="1" smtClean="0"/>
              <a:t>samt</a:t>
            </a:r>
            <a:r>
              <a:rPr lang="en-US" baseline="0" dirty="0" smtClean="0"/>
              <a:t> </a:t>
            </a:r>
            <a:r>
              <a:rPr lang="en-US" baseline="0" dirty="0" err="1" smtClean="0"/>
              <a:t>å</a:t>
            </a:r>
            <a:r>
              <a:rPr lang="en-US" baseline="0" dirty="0" smtClean="0"/>
              <a:t> </a:t>
            </a:r>
            <a:r>
              <a:rPr lang="en-US" baseline="0" dirty="0" err="1" smtClean="0"/>
              <a:t>varierer</a:t>
            </a:r>
            <a:r>
              <a:rPr lang="en-US" baseline="0" dirty="0" smtClean="0"/>
              <a:t> </a:t>
            </a:r>
            <a:r>
              <a:rPr lang="en-US" baseline="0" dirty="0" err="1" smtClean="0"/>
              <a:t>grønnsaker</a:t>
            </a:r>
            <a:r>
              <a:rPr lang="en-US" baseline="0" dirty="0" smtClean="0"/>
              <a:t> </a:t>
            </a:r>
            <a:r>
              <a:rPr lang="en-US" baseline="0" dirty="0" err="1" smtClean="0"/>
              <a:t>og</a:t>
            </a:r>
            <a:r>
              <a:rPr lang="en-US" baseline="0" dirty="0" smtClean="0"/>
              <a:t> </a:t>
            </a:r>
            <a:r>
              <a:rPr lang="en-US" baseline="0" dirty="0" err="1" smtClean="0"/>
              <a:t>og</a:t>
            </a:r>
            <a:r>
              <a:rPr lang="en-US" baseline="0" dirty="0" smtClean="0"/>
              <a:t> </a:t>
            </a:r>
            <a:r>
              <a:rPr lang="en-US" baseline="0" dirty="0" err="1" smtClean="0"/>
              <a:t>servere</a:t>
            </a:r>
            <a:r>
              <a:rPr lang="en-US" baseline="0" dirty="0" smtClean="0"/>
              <a:t> </a:t>
            </a:r>
            <a:r>
              <a:rPr lang="en-US" baseline="0" dirty="0" err="1" smtClean="0"/>
              <a:t>frukt</a:t>
            </a:r>
            <a:r>
              <a:rPr lang="en-US" baseline="0" dirty="0" smtClean="0"/>
              <a:t> </a:t>
            </a:r>
            <a:r>
              <a:rPr lang="en-US" baseline="0" dirty="0" err="1" smtClean="0"/>
              <a:t>og</a:t>
            </a:r>
            <a:r>
              <a:rPr lang="en-US" baseline="0" dirty="0" smtClean="0"/>
              <a:t> </a:t>
            </a:r>
            <a:r>
              <a:rPr lang="en-US" baseline="0" dirty="0" err="1" smtClean="0"/>
              <a:t>grønnsaker</a:t>
            </a:r>
            <a:r>
              <a:rPr lang="en-US" baseline="0" dirty="0" smtClean="0"/>
              <a:t> </a:t>
            </a:r>
            <a:r>
              <a:rPr lang="en-US" baseline="0" dirty="0" err="1" smtClean="0"/>
              <a:t>hver</a:t>
            </a:r>
            <a:r>
              <a:rPr lang="en-US" baseline="0" dirty="0" smtClean="0"/>
              <a:t> for </a:t>
            </a:r>
            <a:r>
              <a:rPr lang="en-US" baseline="0" dirty="0" err="1" smtClean="0"/>
              <a:t>seg</a:t>
            </a:r>
            <a:r>
              <a:rPr lang="en-US" baseline="0" dirty="0" smtClean="0"/>
              <a:t>. </a:t>
            </a:r>
          </a:p>
          <a:p>
            <a:endParaRPr lang="en-US" baseline="0" dirty="0" smtClean="0"/>
          </a:p>
          <a:p>
            <a:r>
              <a:rPr lang="en-US" baseline="0" dirty="0" smtClean="0"/>
              <a:t>Å </a:t>
            </a:r>
            <a:r>
              <a:rPr lang="en-US" baseline="0" dirty="0" err="1" smtClean="0"/>
              <a:t>oppmuntre</a:t>
            </a:r>
            <a:r>
              <a:rPr lang="en-US" baseline="0" dirty="0" smtClean="0"/>
              <a:t> </a:t>
            </a:r>
            <a:r>
              <a:rPr lang="en-US" baseline="0" dirty="0" err="1" smtClean="0"/>
              <a:t>til</a:t>
            </a:r>
            <a:r>
              <a:rPr lang="en-US" baseline="0" dirty="0" smtClean="0"/>
              <a:t> </a:t>
            </a:r>
            <a:r>
              <a:rPr lang="en-US" baseline="0" dirty="0" err="1" smtClean="0"/>
              <a:t>å</a:t>
            </a:r>
            <a:r>
              <a:rPr lang="en-US" baseline="0" dirty="0" smtClean="0"/>
              <a:t> </a:t>
            </a:r>
            <a:r>
              <a:rPr lang="en-US" baseline="0" dirty="0" err="1" smtClean="0"/>
              <a:t>smake</a:t>
            </a:r>
            <a:r>
              <a:rPr lang="en-US" baseline="0" dirty="0" smtClean="0"/>
              <a:t>, </a:t>
            </a:r>
            <a:r>
              <a:rPr lang="en-US" baseline="0" dirty="0" err="1" smtClean="0"/>
              <a:t>sørge</a:t>
            </a:r>
            <a:r>
              <a:rPr lang="en-US" baseline="0" dirty="0" smtClean="0"/>
              <a:t> for at </a:t>
            </a:r>
            <a:r>
              <a:rPr lang="en-US" baseline="0" dirty="0" err="1" smtClean="0"/>
              <a:t>barnet</a:t>
            </a:r>
            <a:r>
              <a:rPr lang="en-US" baseline="0" dirty="0" smtClean="0"/>
              <a:t> </a:t>
            </a:r>
            <a:r>
              <a:rPr lang="en-US" baseline="0" dirty="0" err="1" smtClean="0"/>
              <a:t>når</a:t>
            </a:r>
            <a:r>
              <a:rPr lang="en-US" baseline="0" dirty="0" smtClean="0"/>
              <a:t> </a:t>
            </a:r>
            <a:r>
              <a:rPr lang="en-US" baseline="0" dirty="0" err="1" smtClean="0"/>
              <a:t>grønnsakene</a:t>
            </a:r>
            <a:r>
              <a:rPr lang="en-US" baseline="0" dirty="0" smtClean="0"/>
              <a:t> </a:t>
            </a:r>
            <a:r>
              <a:rPr lang="en-US" baseline="0" dirty="0" err="1" smtClean="0"/>
              <a:t>og</a:t>
            </a:r>
            <a:r>
              <a:rPr lang="en-US" baseline="0" dirty="0" smtClean="0"/>
              <a:t> </a:t>
            </a:r>
            <a:r>
              <a:rPr lang="en-US" baseline="0" dirty="0" err="1" smtClean="0"/>
              <a:t>å</a:t>
            </a:r>
            <a:r>
              <a:rPr lang="en-US" baseline="0" dirty="0" smtClean="0"/>
              <a:t> </a:t>
            </a:r>
            <a:r>
              <a:rPr lang="en-US" baseline="0" dirty="0" err="1" smtClean="0"/>
              <a:t>snakke</a:t>
            </a:r>
            <a:r>
              <a:rPr lang="en-US" baseline="0" dirty="0" smtClean="0"/>
              <a:t> </a:t>
            </a:r>
            <a:r>
              <a:rPr lang="en-US" baseline="0" dirty="0" err="1" smtClean="0"/>
              <a:t>om</a:t>
            </a:r>
            <a:r>
              <a:rPr lang="en-US" baseline="0" dirty="0" smtClean="0"/>
              <a:t> </a:t>
            </a:r>
            <a:r>
              <a:rPr lang="en-US" baseline="0" dirty="0" err="1" smtClean="0"/>
              <a:t>grønnsakene</a:t>
            </a:r>
            <a:r>
              <a:rPr lang="en-US" baseline="0" dirty="0" smtClean="0"/>
              <a:t> </a:t>
            </a:r>
            <a:r>
              <a:rPr lang="en-US" baseline="0" dirty="0" err="1" smtClean="0"/>
              <a:t>utenom</a:t>
            </a:r>
            <a:r>
              <a:rPr lang="en-US" baseline="0" dirty="0" smtClean="0"/>
              <a:t> </a:t>
            </a:r>
            <a:r>
              <a:rPr lang="en-US" baseline="0" dirty="0" err="1" smtClean="0"/>
              <a:t>måltidene</a:t>
            </a:r>
            <a:r>
              <a:rPr lang="en-US" baseline="0" dirty="0" smtClean="0"/>
              <a:t> </a:t>
            </a:r>
            <a:r>
              <a:rPr lang="en-US" baseline="0" dirty="0" err="1" smtClean="0"/>
              <a:t>ble</a:t>
            </a:r>
            <a:r>
              <a:rPr lang="en-US" baseline="0" dirty="0" smtClean="0"/>
              <a:t> </a:t>
            </a:r>
            <a:r>
              <a:rPr lang="en-US" baseline="0" dirty="0" err="1" smtClean="0"/>
              <a:t>også</a:t>
            </a:r>
            <a:r>
              <a:rPr lang="en-US" baseline="0" dirty="0" smtClean="0"/>
              <a:t> </a:t>
            </a:r>
            <a:r>
              <a:rPr lang="en-US" baseline="0" dirty="0" err="1" smtClean="0"/>
              <a:t>prøvd</a:t>
            </a:r>
            <a:r>
              <a:rPr lang="en-US" baseline="0" dirty="0" smtClean="0"/>
              <a:t>.</a:t>
            </a:r>
          </a:p>
          <a:p>
            <a:endParaRPr lang="en-US" baseline="0" dirty="0" smtClean="0"/>
          </a:p>
          <a:p>
            <a:r>
              <a:rPr lang="en-US" baseline="0" dirty="0" err="1" smtClean="0"/>
              <a:t>Det</a:t>
            </a:r>
            <a:r>
              <a:rPr lang="en-US" baseline="0" dirty="0" smtClean="0"/>
              <a:t> </a:t>
            </a:r>
            <a:r>
              <a:rPr lang="en-US" baseline="0" dirty="0" err="1" smtClean="0"/>
              <a:t>å</a:t>
            </a:r>
            <a:r>
              <a:rPr lang="en-US" baseline="0" dirty="0" smtClean="0"/>
              <a:t> </a:t>
            </a:r>
            <a:r>
              <a:rPr lang="en-US" baseline="0" dirty="0" err="1" smtClean="0"/>
              <a:t>være</a:t>
            </a:r>
            <a:r>
              <a:rPr lang="en-US" baseline="0" dirty="0" smtClean="0"/>
              <a:t> </a:t>
            </a:r>
            <a:r>
              <a:rPr lang="en-US" baseline="0" dirty="0" err="1" smtClean="0"/>
              <a:t>smaksdetetektiv</a:t>
            </a:r>
            <a:r>
              <a:rPr lang="en-US" baseline="0" dirty="0" smtClean="0"/>
              <a:t> </a:t>
            </a:r>
            <a:r>
              <a:rPr lang="en-US" baseline="0" dirty="0" err="1" smtClean="0"/>
              <a:t>og</a:t>
            </a:r>
            <a:r>
              <a:rPr lang="en-US" baseline="0" dirty="0" smtClean="0"/>
              <a:t> </a:t>
            </a:r>
            <a:r>
              <a:rPr lang="en-US" baseline="0" dirty="0" err="1" smtClean="0"/>
              <a:t>være</a:t>
            </a:r>
            <a:r>
              <a:rPr lang="en-US" baseline="0" dirty="0" smtClean="0"/>
              <a:t> </a:t>
            </a:r>
            <a:r>
              <a:rPr lang="en-US" baseline="0" dirty="0" err="1" smtClean="0"/>
              <a:t>kreativ</a:t>
            </a:r>
            <a:r>
              <a:rPr lang="en-US" baseline="0" dirty="0" smtClean="0"/>
              <a:t> med </a:t>
            </a:r>
            <a:r>
              <a:rPr lang="en-US" baseline="0" dirty="0" err="1" smtClean="0"/>
              <a:t>grønnsakene</a:t>
            </a:r>
            <a:r>
              <a:rPr lang="en-US" baseline="0" dirty="0" smtClean="0"/>
              <a:t> </a:t>
            </a:r>
            <a:r>
              <a:rPr lang="en-US" baseline="0" dirty="0" err="1" smtClean="0"/>
              <a:t>ble</a:t>
            </a:r>
            <a:r>
              <a:rPr lang="en-US" baseline="0" dirty="0" smtClean="0"/>
              <a:t> </a:t>
            </a:r>
            <a:r>
              <a:rPr lang="en-US" baseline="0" dirty="0" err="1" smtClean="0"/>
              <a:t>imidlertid</a:t>
            </a:r>
            <a:r>
              <a:rPr lang="en-US" baseline="0" dirty="0" smtClean="0"/>
              <a:t> </a:t>
            </a:r>
            <a:r>
              <a:rPr lang="en-US" baseline="0" dirty="0" err="1" smtClean="0"/>
              <a:t>ikke</a:t>
            </a:r>
            <a:r>
              <a:rPr lang="en-US" baseline="0" dirty="0" smtClean="0"/>
              <a:t> </a:t>
            </a:r>
            <a:r>
              <a:rPr lang="en-US" baseline="0" dirty="0" err="1" smtClean="0"/>
              <a:t>prøvd</a:t>
            </a:r>
            <a:r>
              <a:rPr lang="en-US" baseline="0" dirty="0" smtClean="0"/>
              <a:t> </a:t>
            </a:r>
            <a:r>
              <a:rPr lang="en-US" baseline="0" dirty="0" err="1" smtClean="0"/>
              <a:t>å</a:t>
            </a:r>
            <a:r>
              <a:rPr lang="en-US" baseline="0" dirty="0" smtClean="0"/>
              <a:t> </a:t>
            </a:r>
            <a:r>
              <a:rPr lang="en-US" baseline="0" dirty="0" err="1" smtClean="0"/>
              <a:t>av</a:t>
            </a:r>
            <a:r>
              <a:rPr lang="en-US" baseline="0" dirty="0" smtClean="0"/>
              <a:t> </a:t>
            </a:r>
            <a:r>
              <a:rPr lang="en-US" baseline="0" dirty="0" err="1" smtClean="0"/>
              <a:t>så</a:t>
            </a:r>
            <a:r>
              <a:rPr lang="en-US" baseline="0" dirty="0" smtClean="0"/>
              <a:t> mange.</a:t>
            </a:r>
            <a:endParaRPr lang="en-US" dirty="0"/>
          </a:p>
        </p:txBody>
      </p:sp>
      <p:sp>
        <p:nvSpPr>
          <p:cNvPr id="4" name="Slide Number Placeholder 3"/>
          <p:cNvSpPr>
            <a:spLocks noGrp="1"/>
          </p:cNvSpPr>
          <p:nvPr>
            <p:ph type="sldNum" sz="quarter" idx="10"/>
          </p:nvPr>
        </p:nvSpPr>
        <p:spPr/>
        <p:txBody>
          <a:bodyPr/>
          <a:lstStyle/>
          <a:p>
            <a:fld id="{AF3A6DA9-37A4-48EA-AC92-3A68748B01B1}" type="slidenum">
              <a:rPr lang="nb-NO" smtClean="0"/>
              <a:pPr/>
              <a:t>37</a:t>
            </a:fld>
            <a:endParaRPr lang="nb-NO"/>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Igjen</a:t>
            </a:r>
            <a:r>
              <a:rPr lang="en-US" dirty="0" smtClean="0"/>
              <a:t> en </a:t>
            </a:r>
            <a:r>
              <a:rPr lang="en-US" dirty="0" err="1" smtClean="0"/>
              <a:t>litt</a:t>
            </a:r>
            <a:r>
              <a:rPr lang="en-US" dirty="0" smtClean="0"/>
              <a:t> </a:t>
            </a:r>
            <a:r>
              <a:rPr lang="en-US" dirty="0" err="1" smtClean="0"/>
              <a:t>overlesset</a:t>
            </a:r>
            <a:r>
              <a:rPr lang="en-US" dirty="0" smtClean="0"/>
              <a:t> </a:t>
            </a:r>
            <a:r>
              <a:rPr lang="en-US" dirty="0" err="1" smtClean="0"/>
              <a:t>tabell</a:t>
            </a:r>
            <a:r>
              <a:rPr lang="en-US" dirty="0" smtClean="0"/>
              <a:t>, men </a:t>
            </a:r>
            <a:r>
              <a:rPr lang="en-US" dirty="0" err="1" smtClean="0"/>
              <a:t>poenget</a:t>
            </a:r>
            <a:r>
              <a:rPr lang="en-US" dirty="0" smtClean="0"/>
              <a:t> </a:t>
            </a:r>
            <a:r>
              <a:rPr lang="en-US" dirty="0" err="1" smtClean="0"/>
              <a:t>er</a:t>
            </a:r>
            <a:r>
              <a:rPr lang="en-US" dirty="0" smtClean="0"/>
              <a:t> at</a:t>
            </a:r>
            <a:r>
              <a:rPr lang="en-US" baseline="0" dirty="0" smtClean="0"/>
              <a:t> de 21 </a:t>
            </a:r>
            <a:r>
              <a:rPr lang="en-US" baseline="0" dirty="0" err="1" smtClean="0"/>
              <a:t>foreldrene</a:t>
            </a:r>
            <a:r>
              <a:rPr lang="en-US" baseline="0" dirty="0" smtClean="0"/>
              <a:t> </a:t>
            </a:r>
            <a:r>
              <a:rPr lang="en-US" baseline="0" dirty="0" err="1" smtClean="0"/>
              <a:t>som</a:t>
            </a:r>
            <a:r>
              <a:rPr lang="en-US" baseline="0" dirty="0" smtClean="0"/>
              <a:t> </a:t>
            </a:r>
            <a:r>
              <a:rPr lang="en-US" baseline="0" dirty="0" err="1" smtClean="0"/>
              <a:t>ga</a:t>
            </a:r>
            <a:r>
              <a:rPr lang="en-US" baseline="0" dirty="0" smtClean="0"/>
              <a:t> </a:t>
            </a:r>
            <a:r>
              <a:rPr lang="en-US" baseline="0" dirty="0" err="1" smtClean="0"/>
              <a:t>oss</a:t>
            </a:r>
            <a:r>
              <a:rPr lang="en-US" baseline="0" dirty="0" smtClean="0"/>
              <a:t> </a:t>
            </a:r>
            <a:r>
              <a:rPr lang="en-US" baseline="0" dirty="0" err="1" smtClean="0"/>
              <a:t>tilbakemelding</a:t>
            </a:r>
            <a:r>
              <a:rPr lang="en-US" baseline="0" dirty="0" smtClean="0"/>
              <a:t> </a:t>
            </a:r>
            <a:r>
              <a:rPr lang="en-US" baseline="0" dirty="0" err="1" smtClean="0"/>
              <a:t>etter</a:t>
            </a:r>
            <a:r>
              <a:rPr lang="en-US" baseline="0" dirty="0" smtClean="0"/>
              <a:t> </a:t>
            </a:r>
            <a:r>
              <a:rPr lang="en-US" baseline="0" dirty="0" err="1" smtClean="0"/>
              <a:t>å</a:t>
            </a:r>
            <a:r>
              <a:rPr lang="en-US" baseline="0" dirty="0" smtClean="0"/>
              <a:t> ha </a:t>
            </a:r>
            <a:r>
              <a:rPr lang="en-US" baseline="0" dirty="0" err="1" smtClean="0"/>
              <a:t>prøvd</a:t>
            </a:r>
            <a:r>
              <a:rPr lang="en-US" baseline="0" dirty="0" smtClean="0"/>
              <a:t> </a:t>
            </a:r>
            <a:r>
              <a:rPr lang="en-US" baseline="0" dirty="0" err="1" smtClean="0"/>
              <a:t>ut</a:t>
            </a:r>
            <a:r>
              <a:rPr lang="en-US" baseline="0" dirty="0" smtClean="0"/>
              <a:t> I to </a:t>
            </a:r>
            <a:r>
              <a:rPr lang="en-US" baseline="0" dirty="0" err="1" smtClean="0"/>
              <a:t>uker</a:t>
            </a:r>
            <a:r>
              <a:rPr lang="en-US" baseline="0" dirty="0" smtClean="0"/>
              <a:t>, </a:t>
            </a:r>
            <a:r>
              <a:rPr lang="en-US" baseline="0" dirty="0" err="1" smtClean="0"/>
              <a:t>mente</a:t>
            </a:r>
            <a:r>
              <a:rPr lang="en-US" baseline="0" dirty="0" smtClean="0"/>
              <a:t> at:</a:t>
            </a:r>
          </a:p>
          <a:p>
            <a:endParaRPr lang="en-US" baseline="0" dirty="0" smtClean="0"/>
          </a:p>
          <a:p>
            <a:pPr>
              <a:buFont typeface="Arial"/>
              <a:buChar char="•"/>
            </a:pPr>
            <a:r>
              <a:rPr lang="en-US" baseline="0" dirty="0" smtClean="0"/>
              <a:t> </a:t>
            </a:r>
            <a:r>
              <a:rPr lang="en-US" baseline="0" dirty="0" err="1" smtClean="0"/>
              <a:t>det</a:t>
            </a:r>
            <a:r>
              <a:rPr lang="en-US" baseline="0" dirty="0" smtClean="0"/>
              <a:t> </a:t>
            </a:r>
            <a:r>
              <a:rPr lang="en-US" baseline="0" dirty="0" err="1" smtClean="0"/>
              <a:t>bidro</a:t>
            </a:r>
            <a:r>
              <a:rPr lang="en-US" baseline="0" dirty="0" smtClean="0"/>
              <a:t> </a:t>
            </a:r>
            <a:r>
              <a:rPr lang="en-US" baseline="0" dirty="0" err="1" smtClean="0"/>
              <a:t>til</a:t>
            </a:r>
            <a:r>
              <a:rPr lang="en-US" baseline="0" dirty="0" smtClean="0"/>
              <a:t> at </a:t>
            </a:r>
            <a:r>
              <a:rPr lang="en-US" baseline="0" dirty="0" err="1" smtClean="0"/>
              <a:t>barnet</a:t>
            </a:r>
            <a:r>
              <a:rPr lang="en-US" baseline="0" dirty="0" smtClean="0"/>
              <a:t> </a:t>
            </a:r>
            <a:r>
              <a:rPr lang="en-US" baseline="0" dirty="0" err="1" smtClean="0"/>
              <a:t>var</a:t>
            </a:r>
            <a:r>
              <a:rPr lang="en-US" baseline="0" dirty="0" smtClean="0"/>
              <a:t> </a:t>
            </a:r>
            <a:r>
              <a:rPr lang="en-US" baseline="0" dirty="0" err="1" smtClean="0"/>
              <a:t>mer</a:t>
            </a:r>
            <a:r>
              <a:rPr lang="en-US" baseline="0" dirty="0" smtClean="0"/>
              <a:t> </a:t>
            </a:r>
            <a:r>
              <a:rPr lang="en-US" baseline="0" dirty="0" err="1" smtClean="0"/>
              <a:t>vilig</a:t>
            </a:r>
            <a:r>
              <a:rPr lang="en-US" baseline="0" dirty="0" smtClean="0"/>
              <a:t> </a:t>
            </a:r>
            <a:r>
              <a:rPr lang="en-US" baseline="0" dirty="0" err="1" smtClean="0"/>
              <a:t>til</a:t>
            </a:r>
            <a:r>
              <a:rPr lang="en-US" baseline="0" dirty="0" smtClean="0"/>
              <a:t> </a:t>
            </a:r>
            <a:r>
              <a:rPr lang="en-US" baseline="0" dirty="0" err="1" smtClean="0"/>
              <a:t>å</a:t>
            </a:r>
            <a:r>
              <a:rPr lang="en-US" baseline="0" dirty="0" smtClean="0"/>
              <a:t> spies7smake </a:t>
            </a:r>
            <a:r>
              <a:rPr lang="en-US" baseline="0" dirty="0" err="1" smtClean="0"/>
              <a:t>og</a:t>
            </a:r>
            <a:r>
              <a:rPr lang="en-US" baseline="0" dirty="0" smtClean="0"/>
              <a:t> </a:t>
            </a:r>
            <a:r>
              <a:rPr lang="en-US" baseline="0" dirty="0" err="1" smtClean="0"/>
              <a:t>faktisk</a:t>
            </a:r>
            <a:r>
              <a:rPr lang="en-US" baseline="0" dirty="0" smtClean="0"/>
              <a:t> </a:t>
            </a:r>
            <a:r>
              <a:rPr lang="en-US" baseline="0" dirty="0" err="1" smtClean="0"/>
              <a:t>også</a:t>
            </a:r>
            <a:r>
              <a:rPr lang="en-US" baseline="0" dirty="0" smtClean="0"/>
              <a:t> </a:t>
            </a:r>
            <a:r>
              <a:rPr lang="en-US" baseline="0" dirty="0" err="1" smtClean="0"/>
              <a:t>økte</a:t>
            </a:r>
            <a:r>
              <a:rPr lang="en-US" baseline="0" dirty="0" smtClean="0"/>
              <a:t> </a:t>
            </a:r>
            <a:r>
              <a:rPr lang="en-US" baseline="0" dirty="0" err="1" smtClean="0"/>
              <a:t>inntaket</a:t>
            </a:r>
            <a:r>
              <a:rPr lang="en-US" baseline="0" dirty="0" smtClean="0"/>
              <a:t> </a:t>
            </a:r>
            <a:r>
              <a:rPr lang="en-US" baseline="0" dirty="0" err="1" smtClean="0"/>
              <a:t>av</a:t>
            </a:r>
            <a:r>
              <a:rPr lang="en-US" baseline="0" dirty="0" smtClean="0"/>
              <a:t> </a:t>
            </a:r>
            <a:r>
              <a:rPr lang="en-US" baseline="0" dirty="0" err="1" smtClean="0"/>
              <a:t>grønnsaker</a:t>
            </a:r>
            <a:endParaRPr lang="en-US" baseline="0" dirty="0" smtClean="0"/>
          </a:p>
          <a:p>
            <a:pPr>
              <a:buFont typeface="Arial"/>
              <a:buChar char="•"/>
            </a:pPr>
            <a:r>
              <a:rPr lang="en-US" baseline="0" dirty="0" smtClean="0"/>
              <a:t> </a:t>
            </a:r>
            <a:r>
              <a:rPr lang="en-US" baseline="0" dirty="0" err="1" smtClean="0"/>
              <a:t>det</a:t>
            </a:r>
            <a:r>
              <a:rPr lang="en-US" baseline="0" dirty="0" smtClean="0"/>
              <a:t> </a:t>
            </a:r>
            <a:r>
              <a:rPr lang="en-US" baseline="0" dirty="0" err="1" smtClean="0"/>
              <a:t>var</a:t>
            </a:r>
            <a:r>
              <a:rPr lang="en-US" baseline="0" dirty="0" smtClean="0"/>
              <a:t> </a:t>
            </a:r>
            <a:r>
              <a:rPr lang="en-US" baseline="0" dirty="0" err="1" smtClean="0"/>
              <a:t>ikke</a:t>
            </a:r>
            <a:r>
              <a:rPr lang="en-US" baseline="0" dirty="0" smtClean="0"/>
              <a:t> </a:t>
            </a:r>
            <a:r>
              <a:rPr lang="en-US" baseline="0" dirty="0" err="1" smtClean="0"/>
              <a:t>vanskeli</a:t>
            </a:r>
            <a:r>
              <a:rPr lang="en-US" baseline="0" dirty="0" smtClean="0"/>
              <a:t> </a:t>
            </a:r>
            <a:r>
              <a:rPr lang="en-US" baseline="0" dirty="0" err="1" smtClean="0"/>
              <a:t>å</a:t>
            </a:r>
            <a:r>
              <a:rPr lang="en-US" baseline="0" dirty="0" smtClean="0"/>
              <a:t> </a:t>
            </a:r>
            <a:r>
              <a:rPr lang="en-US" baseline="0" dirty="0" err="1" smtClean="0"/>
              <a:t>komme</a:t>
            </a:r>
            <a:r>
              <a:rPr lang="en-US" baseline="0" dirty="0" smtClean="0"/>
              <a:t> I gang med </a:t>
            </a:r>
            <a:r>
              <a:rPr lang="en-US" baseline="0" dirty="0" err="1" smtClean="0"/>
              <a:t>eller</a:t>
            </a:r>
            <a:r>
              <a:rPr lang="en-US" baseline="0" dirty="0" smtClean="0"/>
              <a:t> </a:t>
            </a:r>
            <a:r>
              <a:rPr lang="en-US" baseline="0" dirty="0" err="1" smtClean="0"/>
              <a:t>tidkrevende</a:t>
            </a:r>
            <a:endParaRPr lang="en-US" baseline="0" dirty="0" smtClean="0"/>
          </a:p>
          <a:p>
            <a:pPr>
              <a:buFont typeface="Arial"/>
              <a:buChar char="•"/>
            </a:pPr>
            <a:r>
              <a:rPr lang="en-US" baseline="0" dirty="0" smtClean="0"/>
              <a:t> </a:t>
            </a:r>
            <a:r>
              <a:rPr lang="en-US" baseline="0" dirty="0" err="1" smtClean="0"/>
              <a:t>det</a:t>
            </a:r>
            <a:r>
              <a:rPr lang="en-US" baseline="0" dirty="0" smtClean="0"/>
              <a:t> </a:t>
            </a:r>
            <a:r>
              <a:rPr lang="en-US" baseline="0" dirty="0" err="1" smtClean="0"/>
              <a:t>var</a:t>
            </a:r>
            <a:r>
              <a:rPr lang="en-US" baseline="0" dirty="0" smtClean="0"/>
              <a:t> </a:t>
            </a:r>
            <a:r>
              <a:rPr lang="en-US" baseline="0" dirty="0" err="1" smtClean="0"/>
              <a:t>lett</a:t>
            </a:r>
            <a:r>
              <a:rPr lang="en-US" baseline="0" dirty="0" smtClean="0"/>
              <a:t> </a:t>
            </a:r>
            <a:r>
              <a:rPr lang="en-US" baseline="0" dirty="0" err="1" smtClean="0"/>
              <a:t>å</a:t>
            </a:r>
            <a:r>
              <a:rPr lang="en-US" baseline="0" dirty="0" smtClean="0"/>
              <a:t> </a:t>
            </a:r>
            <a:r>
              <a:rPr lang="en-US" baseline="0" dirty="0" err="1" smtClean="0"/>
              <a:t>gjennomføre</a:t>
            </a:r>
            <a:r>
              <a:rPr lang="en-US" baseline="0" dirty="0" smtClean="0"/>
              <a:t>. </a:t>
            </a:r>
          </a:p>
          <a:p>
            <a:pPr>
              <a:buFont typeface="Arial"/>
              <a:buChar char="•"/>
            </a:pPr>
            <a:r>
              <a:rPr lang="en-US" baseline="0" dirty="0" smtClean="0"/>
              <a:t> </a:t>
            </a:r>
            <a:r>
              <a:rPr lang="en-US" baseline="0" dirty="0" err="1" smtClean="0"/>
              <a:t>noe</a:t>
            </a:r>
            <a:r>
              <a:rPr lang="en-US" baseline="0" dirty="0" smtClean="0"/>
              <a:t> </a:t>
            </a:r>
            <a:r>
              <a:rPr lang="en-US" baseline="0" dirty="0" err="1" smtClean="0"/>
              <a:t>vanskeligere</a:t>
            </a:r>
            <a:r>
              <a:rPr lang="en-US" baseline="0" dirty="0" smtClean="0"/>
              <a:t> </a:t>
            </a:r>
            <a:r>
              <a:rPr lang="en-US" baseline="0" dirty="0" err="1" smtClean="0"/>
              <a:t>å</a:t>
            </a:r>
            <a:r>
              <a:rPr lang="en-US" baseline="0" dirty="0" smtClean="0"/>
              <a:t> </a:t>
            </a:r>
            <a:r>
              <a:rPr lang="en-US" baseline="0" dirty="0" err="1" smtClean="0"/>
              <a:t>huske</a:t>
            </a:r>
            <a:r>
              <a:rPr lang="en-US" baseline="0" dirty="0" smtClean="0"/>
              <a:t> </a:t>
            </a:r>
            <a:r>
              <a:rPr lang="en-US" baseline="0" dirty="0" err="1" smtClean="0"/>
              <a:t>i</a:t>
            </a:r>
            <a:r>
              <a:rPr lang="en-US" baseline="0" dirty="0" smtClean="0"/>
              <a:t> </a:t>
            </a:r>
            <a:r>
              <a:rPr lang="en-US" baseline="0" dirty="0" err="1" smtClean="0"/>
              <a:t>helger</a:t>
            </a:r>
            <a:r>
              <a:rPr lang="en-US" baseline="0" dirty="0" smtClean="0"/>
              <a:t> </a:t>
            </a:r>
            <a:r>
              <a:rPr lang="en-US" baseline="0" dirty="0" err="1" smtClean="0"/>
              <a:t>enne</a:t>
            </a:r>
            <a:r>
              <a:rPr lang="en-US" baseline="0" dirty="0" smtClean="0"/>
              <a:t> </a:t>
            </a:r>
            <a:r>
              <a:rPr lang="en-US" baseline="0" dirty="0" err="1" smtClean="0"/>
              <a:t>hverdager</a:t>
            </a:r>
            <a:r>
              <a:rPr lang="en-US" baseline="0" dirty="0" smtClean="0"/>
              <a:t>, men </a:t>
            </a:r>
            <a:r>
              <a:rPr lang="en-US" baseline="0" dirty="0" err="1" smtClean="0"/>
              <a:t>stort</a:t>
            </a:r>
            <a:r>
              <a:rPr lang="en-US" baseline="0" dirty="0" smtClean="0"/>
              <a:t> sett </a:t>
            </a:r>
            <a:r>
              <a:rPr lang="en-US" baseline="0" dirty="0" err="1" smtClean="0"/>
              <a:t>ikke</a:t>
            </a:r>
            <a:r>
              <a:rPr lang="en-US" baseline="0" dirty="0" smtClean="0"/>
              <a:t> </a:t>
            </a:r>
            <a:r>
              <a:rPr lang="en-US" baseline="0" dirty="0" err="1" smtClean="0"/>
              <a:t>så</a:t>
            </a:r>
            <a:r>
              <a:rPr lang="en-US" baseline="0" dirty="0" smtClean="0"/>
              <a:t> </a:t>
            </a:r>
            <a:r>
              <a:rPr lang="en-US" baseline="0" dirty="0" err="1" smtClean="0"/>
              <a:t>vanskelig</a:t>
            </a:r>
            <a:endParaRPr lang="en-US" baseline="0" dirty="0" smtClean="0"/>
          </a:p>
          <a:p>
            <a:pPr>
              <a:buFont typeface="Arial"/>
              <a:buChar char="•"/>
            </a:pPr>
            <a:r>
              <a:rPr lang="en-US" baseline="0" dirty="0" smtClean="0"/>
              <a:t> </a:t>
            </a:r>
            <a:r>
              <a:rPr lang="en-US" baseline="0" dirty="0" err="1" smtClean="0"/>
              <a:t>og</a:t>
            </a:r>
            <a:r>
              <a:rPr lang="en-US" baseline="0" dirty="0" smtClean="0"/>
              <a:t> at de </a:t>
            </a:r>
            <a:r>
              <a:rPr lang="en-US" baseline="0" dirty="0" err="1" smtClean="0"/>
              <a:t>selv</a:t>
            </a:r>
            <a:r>
              <a:rPr lang="en-US" baseline="0" dirty="0" smtClean="0"/>
              <a:t> </a:t>
            </a:r>
            <a:r>
              <a:rPr lang="en-US" baseline="0" dirty="0" err="1" smtClean="0"/>
              <a:t>var</a:t>
            </a:r>
            <a:r>
              <a:rPr lang="en-US" baseline="0" dirty="0" smtClean="0"/>
              <a:t> </a:t>
            </a:r>
            <a:r>
              <a:rPr lang="en-US" baseline="0" dirty="0" err="1" smtClean="0"/>
              <a:t>blitt</a:t>
            </a:r>
            <a:r>
              <a:rPr lang="en-US" baseline="0" dirty="0" smtClean="0"/>
              <a:t> </a:t>
            </a:r>
            <a:r>
              <a:rPr lang="en-US" baseline="0" dirty="0" err="1" smtClean="0"/>
              <a:t>motivert</a:t>
            </a:r>
            <a:r>
              <a:rPr lang="en-US" baseline="0" dirty="0" smtClean="0"/>
              <a:t> </a:t>
            </a:r>
            <a:r>
              <a:rPr lang="en-US" baseline="0" dirty="0" err="1" smtClean="0"/>
              <a:t>å</a:t>
            </a:r>
            <a:r>
              <a:rPr lang="en-US" baseline="0" dirty="0" smtClean="0"/>
              <a:t> </a:t>
            </a:r>
            <a:r>
              <a:rPr lang="en-US" baseline="0" dirty="0" err="1" smtClean="0"/>
              <a:t>fortsette</a:t>
            </a:r>
            <a:r>
              <a:rPr lang="en-US" baseline="0" dirty="0" smtClean="0"/>
              <a:t> </a:t>
            </a:r>
            <a:r>
              <a:rPr lang="en-US" baseline="0" dirty="0" err="1" smtClean="0"/>
              <a:t>å</a:t>
            </a:r>
            <a:r>
              <a:rPr lang="en-US" baseline="0" dirty="0" smtClean="0"/>
              <a:t> </a:t>
            </a:r>
            <a:r>
              <a:rPr lang="en-US" baseline="0" dirty="0" err="1" smtClean="0"/>
              <a:t>prøve</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AF3A6DA9-37A4-48EA-AC92-3A68748B01B1}" type="slidenum">
              <a:rPr lang="nb-NO" smtClean="0"/>
              <a:pPr/>
              <a:t>38</a:t>
            </a:fld>
            <a:endParaRPr lang="nb-NO"/>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Da</a:t>
            </a:r>
            <a:r>
              <a:rPr lang="en-US" dirty="0" smtClean="0"/>
              <a:t> </a:t>
            </a:r>
            <a:r>
              <a:rPr lang="en-US" dirty="0" err="1" smtClean="0"/>
              <a:t>skal</a:t>
            </a:r>
            <a:r>
              <a:rPr lang="en-US" dirty="0" smtClean="0"/>
              <a:t> vi ha en </a:t>
            </a:r>
            <a:r>
              <a:rPr lang="en-US" dirty="0" err="1" smtClean="0"/>
              <a:t>liten</a:t>
            </a:r>
            <a:r>
              <a:rPr lang="en-US" dirty="0" smtClean="0"/>
              <a:t> </a:t>
            </a:r>
            <a:r>
              <a:rPr lang="en-US" dirty="0" err="1" smtClean="0"/>
              <a:t>økt</a:t>
            </a:r>
            <a:r>
              <a:rPr lang="en-US" dirty="0" smtClean="0"/>
              <a:t> </a:t>
            </a:r>
            <a:r>
              <a:rPr lang="en-US" dirty="0" err="1" smtClean="0"/>
              <a:t>der</a:t>
            </a:r>
            <a:r>
              <a:rPr lang="en-US" dirty="0" smtClean="0"/>
              <a:t> vi </a:t>
            </a:r>
            <a:r>
              <a:rPr lang="en-US" dirty="0" err="1" smtClean="0"/>
              <a:t>presenterer</a:t>
            </a:r>
            <a:r>
              <a:rPr lang="en-US" dirty="0" smtClean="0"/>
              <a:t> </a:t>
            </a:r>
            <a:r>
              <a:rPr lang="en-US" dirty="0" err="1" smtClean="0"/>
              <a:t>det</a:t>
            </a:r>
            <a:r>
              <a:rPr lang="en-US" dirty="0" smtClean="0"/>
              <a:t> </a:t>
            </a:r>
            <a:r>
              <a:rPr lang="en-US" dirty="0" err="1" smtClean="0"/>
              <a:t>materiellet</a:t>
            </a:r>
            <a:r>
              <a:rPr lang="en-US" baseline="0" dirty="0" smtClean="0"/>
              <a:t> </a:t>
            </a:r>
            <a:r>
              <a:rPr lang="en-US" baseline="0" dirty="0" err="1" smtClean="0"/>
              <a:t>som</a:t>
            </a:r>
            <a:r>
              <a:rPr lang="en-US" baseline="0" dirty="0" smtClean="0"/>
              <a:t> vi </a:t>
            </a:r>
            <a:r>
              <a:rPr lang="en-US" baseline="0" dirty="0" err="1" smtClean="0"/>
              <a:t>har</a:t>
            </a:r>
            <a:r>
              <a:rPr lang="en-US" baseline="0" dirty="0" smtClean="0"/>
              <a:t> </a:t>
            </a:r>
            <a:r>
              <a:rPr lang="en-US" baseline="0" dirty="0" err="1" smtClean="0"/>
              <a:t>laget</a:t>
            </a:r>
            <a:r>
              <a:rPr lang="en-US" baseline="0" dirty="0" smtClean="0"/>
              <a:t> </a:t>
            </a:r>
            <a:r>
              <a:rPr lang="en-US" baseline="0" dirty="0" err="1" smtClean="0"/>
              <a:t>til</a:t>
            </a:r>
            <a:r>
              <a:rPr lang="en-US" baseline="0" dirty="0" smtClean="0"/>
              <a:t> </a:t>
            </a:r>
            <a:r>
              <a:rPr lang="en-US" baseline="0" dirty="0" err="1" smtClean="0"/>
              <a:t>dere</a:t>
            </a:r>
            <a:r>
              <a:rPr lang="en-US" baseline="0" dirty="0" smtClean="0"/>
              <a:t> </a:t>
            </a:r>
            <a:r>
              <a:rPr lang="en-US" baseline="0" dirty="0" err="1" smtClean="0"/>
              <a:t>så</a:t>
            </a:r>
            <a:r>
              <a:rPr lang="en-US" baseline="0" dirty="0" smtClean="0"/>
              <a:t> </a:t>
            </a:r>
            <a:r>
              <a:rPr lang="en-US" baseline="0" dirty="0" err="1" smtClean="0"/>
              <a:t>langt</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AF3A6DA9-37A4-48EA-AC92-3A68748B01B1}" type="slidenum">
              <a:rPr lang="nb-NO" smtClean="0"/>
              <a:pPr/>
              <a:t>39</a:t>
            </a:fld>
            <a:endParaRPr lang="nb-NO"/>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i="1" dirty="0" err="1" smtClean="0"/>
              <a:t>Nettsiden</a:t>
            </a:r>
            <a:r>
              <a:rPr lang="en-US" i="1" dirty="0" smtClean="0"/>
              <a:t> for </a:t>
            </a:r>
            <a:r>
              <a:rPr lang="en-US" i="1" dirty="0" err="1" smtClean="0"/>
              <a:t>foreldre</a:t>
            </a:r>
            <a:r>
              <a:rPr lang="en-US" i="1" dirty="0" smtClean="0"/>
              <a:t> </a:t>
            </a:r>
            <a:r>
              <a:rPr lang="en-US" i="1" dirty="0" err="1" smtClean="0"/>
              <a:t>er</a:t>
            </a:r>
            <a:r>
              <a:rPr lang="en-US" i="1" dirty="0" smtClean="0"/>
              <a:t> </a:t>
            </a:r>
            <a:r>
              <a:rPr lang="en-US" i="1" dirty="0" err="1" smtClean="0"/>
              <a:t>bygget</a:t>
            </a:r>
            <a:r>
              <a:rPr lang="en-US" i="1" dirty="0" smtClean="0"/>
              <a:t> </a:t>
            </a:r>
            <a:r>
              <a:rPr lang="en-US" i="1" dirty="0" err="1" smtClean="0"/>
              <a:t>opp</a:t>
            </a:r>
            <a:r>
              <a:rPr lang="en-US" i="1" dirty="0" smtClean="0"/>
              <a:t> </a:t>
            </a:r>
            <a:r>
              <a:rPr lang="en-US" i="1" dirty="0" err="1" smtClean="0"/>
              <a:t>på</a:t>
            </a:r>
            <a:r>
              <a:rPr lang="en-US" i="1" dirty="0" smtClean="0"/>
              <a:t> </a:t>
            </a:r>
            <a:r>
              <a:rPr lang="en-US" i="1" dirty="0" err="1" smtClean="0"/>
              <a:t>samme</a:t>
            </a:r>
            <a:r>
              <a:rPr lang="en-US" i="1" dirty="0" smtClean="0"/>
              <a:t> </a:t>
            </a:r>
            <a:r>
              <a:rPr lang="en-US" i="1" dirty="0" err="1" smtClean="0"/>
              <a:t>måte</a:t>
            </a:r>
            <a:r>
              <a:rPr lang="en-US" i="1" dirty="0" smtClean="0"/>
              <a:t>.</a:t>
            </a:r>
          </a:p>
          <a:p>
            <a:endParaRPr lang="en-US" dirty="0" smtClean="0"/>
          </a:p>
          <a:p>
            <a:r>
              <a:rPr lang="en-US" dirty="0" smtClean="0"/>
              <a:t>Vi </a:t>
            </a:r>
            <a:r>
              <a:rPr lang="en-US" dirty="0" err="1" smtClean="0"/>
              <a:t>har</a:t>
            </a:r>
            <a:r>
              <a:rPr lang="en-US" dirty="0" smtClean="0"/>
              <a:t> </a:t>
            </a:r>
            <a:r>
              <a:rPr lang="en-US" dirty="0" err="1" smtClean="0"/>
              <a:t>laget</a:t>
            </a:r>
            <a:r>
              <a:rPr lang="en-US" dirty="0" smtClean="0"/>
              <a:t> en</a:t>
            </a:r>
            <a:r>
              <a:rPr lang="en-US" baseline="0" dirty="0" smtClean="0"/>
              <a:t> </a:t>
            </a:r>
            <a:r>
              <a:rPr lang="en-US" baseline="0" dirty="0" err="1" smtClean="0"/>
              <a:t>nettside</a:t>
            </a:r>
            <a:r>
              <a:rPr lang="en-US" baseline="0" dirty="0" smtClean="0"/>
              <a:t> </a:t>
            </a:r>
            <a:r>
              <a:rPr lang="en-US" baseline="0" dirty="0" err="1" smtClean="0"/>
              <a:t>til</a:t>
            </a:r>
            <a:r>
              <a:rPr lang="en-US" baseline="0" dirty="0" smtClean="0"/>
              <a:t> </a:t>
            </a:r>
            <a:r>
              <a:rPr lang="en-US" baseline="0" dirty="0" err="1" smtClean="0"/>
              <a:t>dere</a:t>
            </a:r>
            <a:r>
              <a:rPr lang="en-US" baseline="0" dirty="0" smtClean="0"/>
              <a:t> </a:t>
            </a:r>
            <a:r>
              <a:rPr lang="en-US" baseline="0" dirty="0" err="1" smtClean="0"/>
              <a:t>som</a:t>
            </a:r>
            <a:r>
              <a:rPr lang="en-US" baseline="0" dirty="0" smtClean="0"/>
              <a:t> vi </a:t>
            </a:r>
            <a:r>
              <a:rPr lang="en-US" baseline="0" dirty="0" err="1" smtClean="0"/>
              <a:t>har</a:t>
            </a:r>
            <a:r>
              <a:rPr lang="en-US" baseline="0" dirty="0" smtClean="0"/>
              <a:t> </a:t>
            </a:r>
            <a:r>
              <a:rPr lang="en-US" baseline="0" dirty="0" err="1" smtClean="0"/>
              <a:t>begynt</a:t>
            </a:r>
            <a:r>
              <a:rPr lang="en-US" baseline="0" dirty="0" smtClean="0"/>
              <a:t> </a:t>
            </a:r>
            <a:r>
              <a:rPr lang="en-US" baseline="0" dirty="0" err="1" smtClean="0"/>
              <a:t>å</a:t>
            </a:r>
            <a:r>
              <a:rPr lang="en-US" baseline="0" dirty="0" smtClean="0"/>
              <a:t> </a:t>
            </a:r>
            <a:r>
              <a:rPr lang="en-US" baseline="0" dirty="0" err="1" smtClean="0"/>
              <a:t>fylle</a:t>
            </a:r>
            <a:r>
              <a:rPr lang="en-US" baseline="0" dirty="0" smtClean="0"/>
              <a:t> med </a:t>
            </a:r>
            <a:r>
              <a:rPr lang="en-US" baseline="0" dirty="0" err="1" smtClean="0"/>
              <a:t>stoff</a:t>
            </a:r>
            <a:r>
              <a:rPr lang="en-US" baseline="0" dirty="0" smtClean="0"/>
              <a:t>.</a:t>
            </a:r>
          </a:p>
          <a:p>
            <a:endParaRPr lang="en-US" baseline="0" dirty="0" smtClean="0"/>
          </a:p>
          <a:p>
            <a:r>
              <a:rPr lang="en-US" baseline="0" dirty="0" smtClean="0"/>
              <a:t>Under tips </a:t>
            </a:r>
            <a:r>
              <a:rPr lang="en-US" baseline="0" dirty="0" err="1" smtClean="0"/>
              <a:t>og</a:t>
            </a:r>
            <a:r>
              <a:rPr lang="en-US" baseline="0" dirty="0" smtClean="0"/>
              <a:t> </a:t>
            </a:r>
            <a:r>
              <a:rPr lang="en-US" baseline="0" dirty="0" err="1" smtClean="0"/>
              <a:t>råd</a:t>
            </a:r>
            <a:r>
              <a:rPr lang="en-US" baseline="0" dirty="0" smtClean="0"/>
              <a:t> </a:t>
            </a:r>
            <a:r>
              <a:rPr lang="en-US" baseline="0" dirty="0" err="1" smtClean="0"/>
              <a:t>finner</a:t>
            </a:r>
            <a:r>
              <a:rPr lang="en-US" baseline="0" dirty="0" smtClean="0"/>
              <a:t> </a:t>
            </a:r>
            <a:r>
              <a:rPr lang="en-US" baseline="0" dirty="0" err="1" smtClean="0"/>
              <a:t>dere</a:t>
            </a:r>
            <a:r>
              <a:rPr lang="en-US" baseline="0" dirty="0" smtClean="0"/>
              <a:t> </a:t>
            </a:r>
            <a:r>
              <a:rPr lang="en-US" baseline="0" dirty="0" err="1" smtClean="0"/>
              <a:t>artikler</a:t>
            </a:r>
            <a:r>
              <a:rPr lang="en-US" baseline="0" dirty="0" smtClean="0"/>
              <a:t> </a:t>
            </a:r>
            <a:r>
              <a:rPr lang="en-US" baseline="0" dirty="0" err="1" smtClean="0"/>
              <a:t>om</a:t>
            </a:r>
            <a:r>
              <a:rPr lang="en-US" baseline="0" dirty="0" smtClean="0"/>
              <a:t> de </a:t>
            </a:r>
            <a:r>
              <a:rPr lang="en-US" baseline="0" dirty="0" err="1" smtClean="0"/>
              <a:t>tipsene</a:t>
            </a:r>
            <a:r>
              <a:rPr lang="en-US" baseline="0" dirty="0" smtClean="0"/>
              <a:t> vi </a:t>
            </a:r>
            <a:r>
              <a:rPr lang="en-US" baseline="0" dirty="0" err="1" smtClean="0"/>
              <a:t>har</a:t>
            </a:r>
            <a:r>
              <a:rPr lang="en-US" baseline="0" dirty="0" smtClean="0"/>
              <a:t> </a:t>
            </a:r>
            <a:r>
              <a:rPr lang="en-US" baseline="0" dirty="0" err="1" smtClean="0"/>
              <a:t>snakket</a:t>
            </a:r>
            <a:r>
              <a:rPr lang="en-US" baseline="0" dirty="0" smtClean="0"/>
              <a:t> </a:t>
            </a:r>
            <a:r>
              <a:rPr lang="en-US" baseline="0" dirty="0" err="1" smtClean="0"/>
              <a:t>om</a:t>
            </a:r>
            <a:r>
              <a:rPr lang="en-US" baseline="0" dirty="0" smtClean="0"/>
              <a:t> under </a:t>
            </a:r>
            <a:r>
              <a:rPr lang="en-US" baseline="0" dirty="0" err="1" smtClean="0"/>
              <a:t>hver</a:t>
            </a:r>
            <a:r>
              <a:rPr lang="en-US" baseline="0" dirty="0" smtClean="0"/>
              <a:t> </a:t>
            </a:r>
            <a:r>
              <a:rPr lang="en-US" baseline="0" dirty="0" err="1" smtClean="0"/>
              <a:t>av</a:t>
            </a:r>
            <a:r>
              <a:rPr lang="en-US" baseline="0" dirty="0" smtClean="0"/>
              <a:t> de fire </a:t>
            </a:r>
            <a:r>
              <a:rPr lang="en-US" baseline="0" dirty="0" err="1" smtClean="0"/>
              <a:t>punktene</a:t>
            </a:r>
            <a:r>
              <a:rPr lang="en-US" baseline="0" dirty="0" smtClean="0"/>
              <a:t> – </a:t>
            </a:r>
            <a:r>
              <a:rPr lang="en-US" baseline="0" dirty="0" err="1" smtClean="0"/>
              <a:t>tilbud</a:t>
            </a:r>
            <a:r>
              <a:rPr lang="en-US" baseline="0" dirty="0" smtClean="0"/>
              <a:t>, </a:t>
            </a:r>
            <a:r>
              <a:rPr lang="en-US" baseline="0" dirty="0" err="1" smtClean="0"/>
              <a:t>tilgjengelighet</a:t>
            </a:r>
            <a:r>
              <a:rPr lang="en-US" baseline="0" dirty="0" smtClean="0"/>
              <a:t>, </a:t>
            </a:r>
            <a:r>
              <a:rPr lang="en-US" baseline="0" dirty="0" err="1" smtClean="0"/>
              <a:t>oppmuntring</a:t>
            </a:r>
            <a:r>
              <a:rPr lang="en-US" baseline="0" dirty="0" smtClean="0"/>
              <a:t> </a:t>
            </a:r>
            <a:r>
              <a:rPr lang="en-US" baseline="0" dirty="0" err="1" smtClean="0"/>
              <a:t>og</a:t>
            </a:r>
            <a:r>
              <a:rPr lang="en-US" baseline="0" dirty="0" smtClean="0"/>
              <a:t> </a:t>
            </a:r>
            <a:r>
              <a:rPr lang="en-US" baseline="0" dirty="0" err="1" smtClean="0"/>
              <a:t>rollemodell</a:t>
            </a:r>
            <a:r>
              <a:rPr lang="en-US" baseline="0" dirty="0" smtClean="0"/>
              <a:t>. Vi </a:t>
            </a:r>
            <a:r>
              <a:rPr lang="en-US" baseline="0" dirty="0" err="1" smtClean="0"/>
              <a:t>har</a:t>
            </a:r>
            <a:r>
              <a:rPr lang="en-US" baseline="0" dirty="0" smtClean="0"/>
              <a:t> </a:t>
            </a:r>
            <a:r>
              <a:rPr lang="en-US" baseline="0" dirty="0" err="1" smtClean="0"/>
              <a:t>også</a:t>
            </a:r>
            <a:r>
              <a:rPr lang="en-US" baseline="0" dirty="0" smtClean="0"/>
              <a:t> </a:t>
            </a:r>
            <a:r>
              <a:rPr lang="en-US" baseline="0" dirty="0" err="1" smtClean="0"/>
              <a:t>valgt</a:t>
            </a:r>
            <a:r>
              <a:rPr lang="en-US" baseline="0" dirty="0" smtClean="0"/>
              <a:t> </a:t>
            </a:r>
            <a:r>
              <a:rPr lang="en-US" baseline="0" dirty="0" err="1" smtClean="0"/>
              <a:t>ut</a:t>
            </a:r>
            <a:r>
              <a:rPr lang="en-US" baseline="0" dirty="0" smtClean="0"/>
              <a:t> en del </a:t>
            </a:r>
            <a:r>
              <a:rPr lang="en-US" baseline="0" dirty="0" err="1" smtClean="0"/>
              <a:t>oppskrifter</a:t>
            </a:r>
            <a:r>
              <a:rPr lang="en-US" baseline="0" dirty="0" smtClean="0"/>
              <a:t> med </a:t>
            </a:r>
            <a:r>
              <a:rPr lang="en-US" baseline="0" dirty="0" err="1" smtClean="0"/>
              <a:t>mye</a:t>
            </a:r>
            <a:r>
              <a:rPr lang="en-US" baseline="0" dirty="0" smtClean="0"/>
              <a:t> </a:t>
            </a:r>
            <a:r>
              <a:rPr lang="en-US" baseline="0" dirty="0" err="1" smtClean="0"/>
              <a:t>grønnsaker</a:t>
            </a:r>
            <a:r>
              <a:rPr lang="en-US" baseline="0" dirty="0" smtClean="0"/>
              <a:t> </a:t>
            </a:r>
            <a:r>
              <a:rPr lang="en-US" baseline="0" dirty="0" err="1" smtClean="0"/>
              <a:t>fra</a:t>
            </a:r>
            <a:r>
              <a:rPr lang="en-US" baseline="0" dirty="0" smtClean="0"/>
              <a:t> OFG, </a:t>
            </a:r>
            <a:r>
              <a:rPr lang="en-US" baseline="0" dirty="0" err="1" smtClean="0"/>
              <a:t>og</a:t>
            </a:r>
            <a:r>
              <a:rPr lang="en-US" baseline="0" dirty="0" smtClean="0"/>
              <a:t> </a:t>
            </a:r>
            <a:r>
              <a:rPr lang="en-US" baseline="0" dirty="0" err="1" smtClean="0"/>
              <a:t>som</a:t>
            </a:r>
            <a:r>
              <a:rPr lang="en-US" baseline="0" dirty="0" smtClean="0"/>
              <a:t> </a:t>
            </a:r>
            <a:r>
              <a:rPr lang="en-US" baseline="0" dirty="0" err="1" smtClean="0"/>
              <a:t>sagt</a:t>
            </a:r>
            <a:r>
              <a:rPr lang="en-US" baseline="0" dirty="0" smtClean="0"/>
              <a:t> </a:t>
            </a:r>
            <a:r>
              <a:rPr lang="en-US" baseline="0" dirty="0" err="1" smtClean="0"/>
              <a:t>samlet</a:t>
            </a:r>
            <a:r>
              <a:rPr lang="en-US" baseline="0" dirty="0" smtClean="0"/>
              <a:t> </a:t>
            </a:r>
            <a:r>
              <a:rPr lang="en-US" baseline="0" dirty="0" err="1" smtClean="0"/>
              <a:t>noe</a:t>
            </a:r>
            <a:r>
              <a:rPr lang="en-US" baseline="0" dirty="0" smtClean="0"/>
              <a:t> </a:t>
            </a:r>
            <a:r>
              <a:rPr lang="en-US" baseline="0" dirty="0" err="1" smtClean="0"/>
              <a:t>av</a:t>
            </a:r>
            <a:r>
              <a:rPr lang="en-US" baseline="0" dirty="0" smtClean="0"/>
              <a:t> </a:t>
            </a:r>
            <a:r>
              <a:rPr lang="en-US" baseline="0" dirty="0" err="1" smtClean="0"/>
              <a:t>grønnsaksinfoen</a:t>
            </a:r>
            <a:r>
              <a:rPr lang="en-US" baseline="0" dirty="0" smtClean="0"/>
              <a:t>  - fun facts – </a:t>
            </a:r>
            <a:r>
              <a:rPr lang="en-US" baseline="0" dirty="0" err="1" smtClean="0"/>
              <a:t>om</a:t>
            </a:r>
            <a:r>
              <a:rPr lang="en-US" baseline="0" dirty="0" smtClean="0"/>
              <a:t> de </a:t>
            </a:r>
            <a:r>
              <a:rPr lang="en-US" baseline="0" dirty="0" err="1" smtClean="0"/>
              <a:t>vanlige</a:t>
            </a:r>
            <a:r>
              <a:rPr lang="en-US" baseline="0" dirty="0" smtClean="0"/>
              <a:t> </a:t>
            </a:r>
            <a:r>
              <a:rPr lang="en-US" baseline="0" dirty="0" err="1" smtClean="0"/>
              <a:t>og</a:t>
            </a:r>
            <a:r>
              <a:rPr lang="en-US" baseline="0" dirty="0" smtClean="0"/>
              <a:t> </a:t>
            </a:r>
            <a:r>
              <a:rPr lang="en-US" baseline="0" dirty="0" err="1" smtClean="0"/>
              <a:t>noen</a:t>
            </a:r>
            <a:r>
              <a:rPr lang="en-US" baseline="0" dirty="0" smtClean="0"/>
              <a:t> </a:t>
            </a:r>
            <a:r>
              <a:rPr lang="en-US" baseline="0" dirty="0" err="1" smtClean="0"/>
              <a:t>ikke</a:t>
            </a:r>
            <a:r>
              <a:rPr lang="en-US" baseline="0" dirty="0" smtClean="0"/>
              <a:t> </a:t>
            </a:r>
            <a:r>
              <a:rPr lang="en-US" baseline="0" dirty="0" err="1" smtClean="0"/>
              <a:t>fullt</a:t>
            </a:r>
            <a:r>
              <a:rPr lang="en-US" baseline="0" dirty="0" smtClean="0"/>
              <a:t> </a:t>
            </a:r>
            <a:r>
              <a:rPr lang="en-US" baseline="0" dirty="0" err="1" smtClean="0"/>
              <a:t>så</a:t>
            </a:r>
            <a:r>
              <a:rPr lang="en-US" baseline="0" dirty="0" smtClean="0"/>
              <a:t> </a:t>
            </a:r>
            <a:r>
              <a:rPr lang="en-US" baseline="0" dirty="0" err="1" smtClean="0"/>
              <a:t>vanlige</a:t>
            </a:r>
            <a:r>
              <a:rPr lang="en-US" baseline="0" dirty="0" smtClean="0"/>
              <a:t> </a:t>
            </a:r>
            <a:r>
              <a:rPr lang="en-US" baseline="0" dirty="0" err="1" smtClean="0"/>
              <a:t>grønnsaker</a:t>
            </a:r>
            <a:r>
              <a:rPr lang="en-US" baseline="0" dirty="0" smtClean="0"/>
              <a:t>.</a:t>
            </a:r>
          </a:p>
          <a:p>
            <a:endParaRPr lang="en-US" baseline="0" dirty="0" smtClean="0"/>
          </a:p>
          <a:p>
            <a:r>
              <a:rPr lang="en-US" baseline="0" dirty="0" smtClean="0"/>
              <a:t>Under </a:t>
            </a:r>
            <a:r>
              <a:rPr lang="en-US" baseline="0" dirty="0" err="1" smtClean="0"/>
              <a:t>kurs</a:t>
            </a:r>
            <a:r>
              <a:rPr lang="en-US" baseline="0" dirty="0" smtClean="0"/>
              <a:t> </a:t>
            </a:r>
            <a:r>
              <a:rPr lang="en-US" baseline="0" dirty="0" err="1" smtClean="0"/>
              <a:t>og</a:t>
            </a:r>
            <a:r>
              <a:rPr lang="en-US" baseline="0" dirty="0" smtClean="0"/>
              <a:t> </a:t>
            </a:r>
            <a:r>
              <a:rPr lang="en-US" baseline="0" dirty="0" err="1" smtClean="0"/>
              <a:t>opplæring</a:t>
            </a:r>
            <a:r>
              <a:rPr lang="en-US" baseline="0" dirty="0" smtClean="0"/>
              <a:t> </a:t>
            </a:r>
            <a:r>
              <a:rPr lang="en-US" baseline="0" dirty="0" err="1" smtClean="0"/>
              <a:t>vil</a:t>
            </a:r>
            <a:r>
              <a:rPr lang="en-US" baseline="0" dirty="0" smtClean="0"/>
              <a:t> vi </a:t>
            </a:r>
            <a:r>
              <a:rPr lang="en-US" baseline="0" dirty="0" err="1" smtClean="0"/>
              <a:t>legge</a:t>
            </a:r>
            <a:r>
              <a:rPr lang="en-US" baseline="0" dirty="0" smtClean="0"/>
              <a:t> </a:t>
            </a:r>
            <a:r>
              <a:rPr lang="en-US" baseline="0" dirty="0" err="1" smtClean="0"/>
              <a:t>ut</a:t>
            </a:r>
            <a:r>
              <a:rPr lang="en-US" baseline="0" dirty="0" smtClean="0"/>
              <a:t> alt </a:t>
            </a:r>
            <a:r>
              <a:rPr lang="en-US" baseline="0" dirty="0" err="1" smtClean="0"/>
              <a:t>materiell</a:t>
            </a:r>
            <a:r>
              <a:rPr lang="en-US" baseline="0" dirty="0" smtClean="0"/>
              <a:t> </a:t>
            </a:r>
            <a:r>
              <a:rPr lang="en-US" baseline="0" dirty="0" err="1" smtClean="0"/>
              <a:t>slik</a:t>
            </a:r>
            <a:r>
              <a:rPr lang="en-US" baseline="0" dirty="0" smtClean="0"/>
              <a:t> at </a:t>
            </a:r>
            <a:r>
              <a:rPr lang="en-US" baseline="0" dirty="0" err="1" smtClean="0"/>
              <a:t>dere</a:t>
            </a:r>
            <a:r>
              <a:rPr lang="en-US" baseline="0" dirty="0" smtClean="0"/>
              <a:t> </a:t>
            </a:r>
            <a:r>
              <a:rPr lang="en-US" baseline="0" dirty="0" err="1" smtClean="0"/>
              <a:t>selv</a:t>
            </a:r>
            <a:r>
              <a:rPr lang="en-US" baseline="0" dirty="0" smtClean="0"/>
              <a:t> </a:t>
            </a:r>
            <a:r>
              <a:rPr lang="en-US" baseline="0" dirty="0" err="1" smtClean="0"/>
              <a:t>kan</a:t>
            </a:r>
            <a:r>
              <a:rPr lang="en-US" baseline="0" dirty="0" smtClean="0"/>
              <a:t> </a:t>
            </a:r>
            <a:r>
              <a:rPr lang="en-US" baseline="0" dirty="0" err="1" smtClean="0"/>
              <a:t>bruke</a:t>
            </a:r>
            <a:r>
              <a:rPr lang="en-US" baseline="0" dirty="0" smtClean="0"/>
              <a:t> </a:t>
            </a:r>
            <a:r>
              <a:rPr lang="en-US" baseline="0" dirty="0" err="1" smtClean="0"/>
              <a:t>det</a:t>
            </a:r>
            <a:r>
              <a:rPr lang="en-US" baseline="0" dirty="0" smtClean="0"/>
              <a:t> </a:t>
            </a:r>
            <a:r>
              <a:rPr lang="en-US" baseline="0" dirty="0" err="1" smtClean="0"/>
              <a:t>å</a:t>
            </a:r>
            <a:r>
              <a:rPr lang="en-US" baseline="0" dirty="0" smtClean="0"/>
              <a:t> </a:t>
            </a:r>
            <a:r>
              <a:rPr lang="en-US" baseline="0" dirty="0" err="1" smtClean="0"/>
              <a:t>tilpasse</a:t>
            </a:r>
            <a:r>
              <a:rPr lang="en-US" baseline="0" dirty="0" smtClean="0"/>
              <a:t> </a:t>
            </a:r>
            <a:r>
              <a:rPr lang="en-US" baseline="0" dirty="0" err="1" smtClean="0"/>
              <a:t>det</a:t>
            </a:r>
            <a:r>
              <a:rPr lang="en-US" baseline="0" dirty="0" smtClean="0"/>
              <a:t> </a:t>
            </a:r>
            <a:r>
              <a:rPr lang="en-US" baseline="0" dirty="0" err="1" smtClean="0"/>
              <a:t>til</a:t>
            </a:r>
            <a:r>
              <a:rPr lang="en-US" baseline="0" dirty="0" smtClean="0"/>
              <a:t> </a:t>
            </a:r>
            <a:r>
              <a:rPr lang="en-US" baseline="0" dirty="0" err="1" smtClean="0"/>
              <a:t>deres</a:t>
            </a:r>
            <a:r>
              <a:rPr lang="en-US" baseline="0" dirty="0" smtClean="0"/>
              <a:t> </a:t>
            </a:r>
            <a:r>
              <a:rPr lang="en-US" baseline="0" dirty="0" err="1" smtClean="0"/>
              <a:t>behov</a:t>
            </a:r>
            <a:r>
              <a:rPr lang="en-US" baseline="0" dirty="0" smtClean="0"/>
              <a:t>. </a:t>
            </a:r>
            <a:endParaRPr lang="en-US" dirty="0" smtClean="0"/>
          </a:p>
        </p:txBody>
      </p:sp>
      <p:sp>
        <p:nvSpPr>
          <p:cNvPr id="4" name="Slide Number Placeholder 3"/>
          <p:cNvSpPr>
            <a:spLocks noGrp="1"/>
          </p:cNvSpPr>
          <p:nvPr>
            <p:ph type="sldNum" sz="quarter" idx="10"/>
          </p:nvPr>
        </p:nvSpPr>
        <p:spPr/>
        <p:txBody>
          <a:bodyPr/>
          <a:lstStyle/>
          <a:p>
            <a:fld id="{AF3A6DA9-37A4-48EA-AC92-3A68748B01B1}" type="slidenum">
              <a:rPr lang="nb-NO" smtClean="0"/>
              <a:pPr/>
              <a:t>40</a:t>
            </a:fld>
            <a:endParaRPr lang="nb-NO"/>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a:p>
            <a:r>
              <a:rPr lang="en-US" dirty="0" err="1" smtClean="0"/>
              <a:t>Målet</a:t>
            </a:r>
            <a:r>
              <a:rPr lang="en-US" dirty="0" smtClean="0"/>
              <a:t> med </a:t>
            </a:r>
            <a:r>
              <a:rPr lang="en-US" dirty="0" err="1" smtClean="0"/>
              <a:t>prosjektet</a:t>
            </a:r>
            <a:r>
              <a:rPr lang="en-US" baseline="0" dirty="0" smtClean="0"/>
              <a:t> </a:t>
            </a:r>
            <a:r>
              <a:rPr lang="en-US" baseline="0" dirty="0" err="1" smtClean="0"/>
              <a:t>er</a:t>
            </a:r>
            <a:r>
              <a:rPr lang="en-US" baseline="0" dirty="0" smtClean="0"/>
              <a:t> å </a:t>
            </a:r>
            <a:r>
              <a:rPr lang="en-US" baseline="0" dirty="0" err="1" smtClean="0"/>
              <a:t>øke</a:t>
            </a:r>
            <a:r>
              <a:rPr lang="en-US" baseline="0" dirty="0" smtClean="0"/>
              <a:t> </a:t>
            </a:r>
            <a:r>
              <a:rPr lang="en-US" baseline="0" dirty="0" err="1" smtClean="0"/>
              <a:t>både</a:t>
            </a:r>
            <a:r>
              <a:rPr lang="en-US" baseline="0" dirty="0" smtClean="0"/>
              <a:t> </a:t>
            </a:r>
            <a:r>
              <a:rPr lang="en-US" baseline="0" dirty="0" err="1" smtClean="0"/>
              <a:t>hvor</a:t>
            </a:r>
            <a:r>
              <a:rPr lang="en-US" baseline="0" dirty="0" smtClean="0"/>
              <a:t> </a:t>
            </a:r>
            <a:r>
              <a:rPr lang="en-US" baseline="0" dirty="0" err="1" smtClean="0"/>
              <a:t>ofte</a:t>
            </a:r>
            <a:r>
              <a:rPr lang="en-US" baseline="0" dirty="0" smtClean="0"/>
              <a:t>, </a:t>
            </a:r>
            <a:r>
              <a:rPr lang="en-US" baseline="0" dirty="0" err="1" smtClean="0"/>
              <a:t>hvor</a:t>
            </a:r>
            <a:r>
              <a:rPr lang="en-US" baseline="0" dirty="0" smtClean="0"/>
              <a:t> mange </a:t>
            </a:r>
            <a:r>
              <a:rPr lang="en-US" baseline="0" dirty="0" err="1" smtClean="0"/>
              <a:t>ulike</a:t>
            </a:r>
            <a:r>
              <a:rPr lang="en-US" baseline="0" dirty="0" smtClean="0"/>
              <a:t> </a:t>
            </a:r>
            <a:r>
              <a:rPr lang="en-US" baseline="0" dirty="0" err="1" smtClean="0"/>
              <a:t>typer</a:t>
            </a:r>
            <a:r>
              <a:rPr lang="en-US" baseline="0" dirty="0" smtClean="0"/>
              <a:t> </a:t>
            </a:r>
            <a:r>
              <a:rPr lang="en-US" baseline="0" dirty="0" err="1" smtClean="0"/>
              <a:t>og</a:t>
            </a:r>
            <a:r>
              <a:rPr lang="en-US" baseline="0" dirty="0" smtClean="0"/>
              <a:t> </a:t>
            </a:r>
            <a:r>
              <a:rPr lang="en-US" baseline="0" dirty="0" err="1" smtClean="0"/>
              <a:t>hvor</a:t>
            </a:r>
            <a:r>
              <a:rPr lang="en-US" baseline="0" dirty="0" smtClean="0"/>
              <a:t> </a:t>
            </a:r>
            <a:r>
              <a:rPr lang="en-US" baseline="0" dirty="0" err="1" smtClean="0"/>
              <a:t>mye</a:t>
            </a:r>
            <a:r>
              <a:rPr lang="en-US" baseline="0" dirty="0" smtClean="0"/>
              <a:t> </a:t>
            </a:r>
            <a:r>
              <a:rPr lang="en-US" baseline="0" dirty="0" err="1" smtClean="0"/>
              <a:t>grønnsaker</a:t>
            </a:r>
            <a:r>
              <a:rPr lang="en-US" baseline="0" dirty="0" smtClean="0"/>
              <a:t> 3-5 </a:t>
            </a:r>
            <a:r>
              <a:rPr lang="en-US" baseline="0" dirty="0" err="1" smtClean="0"/>
              <a:t>åringer</a:t>
            </a:r>
            <a:r>
              <a:rPr lang="en-US" baseline="0" dirty="0" smtClean="0"/>
              <a:t> </a:t>
            </a:r>
            <a:r>
              <a:rPr lang="en-US" baseline="0" dirty="0" err="1" smtClean="0"/>
              <a:t>spiser</a:t>
            </a:r>
            <a:r>
              <a:rPr lang="en-US" baseline="0" dirty="0" smtClean="0"/>
              <a:t>. </a:t>
            </a:r>
          </a:p>
          <a:p>
            <a:endParaRPr lang="en-US" baseline="0" dirty="0" smtClean="0"/>
          </a:p>
          <a:p>
            <a:r>
              <a:rPr lang="en-US" baseline="0" dirty="0" smtClean="0"/>
              <a:t>For </a:t>
            </a:r>
            <a:r>
              <a:rPr lang="en-US" baseline="0" dirty="0" err="1" smtClean="0"/>
              <a:t>å</a:t>
            </a:r>
            <a:r>
              <a:rPr lang="en-US" baseline="0" dirty="0" smtClean="0"/>
              <a:t> </a:t>
            </a:r>
            <a:r>
              <a:rPr lang="en-US" baseline="0" dirty="0" err="1" smtClean="0"/>
              <a:t>få</a:t>
            </a:r>
            <a:r>
              <a:rPr lang="en-US" baseline="0" dirty="0" smtClean="0"/>
              <a:t> </a:t>
            </a:r>
            <a:r>
              <a:rPr lang="en-US" baseline="0" dirty="0" err="1" smtClean="0"/>
              <a:t>til</a:t>
            </a:r>
            <a:r>
              <a:rPr lang="en-US" baseline="0" dirty="0" smtClean="0"/>
              <a:t> </a:t>
            </a:r>
            <a:r>
              <a:rPr lang="en-US" baseline="0" dirty="0" err="1" smtClean="0"/>
              <a:t>dette</a:t>
            </a:r>
            <a:r>
              <a:rPr lang="en-US" baseline="0" dirty="0" smtClean="0"/>
              <a:t> </a:t>
            </a:r>
            <a:r>
              <a:rPr lang="en-US" baseline="0" dirty="0" err="1" smtClean="0"/>
              <a:t>så</a:t>
            </a:r>
            <a:r>
              <a:rPr lang="en-US" baseline="0" dirty="0" smtClean="0"/>
              <a:t> </a:t>
            </a:r>
            <a:r>
              <a:rPr lang="en-US" baseline="0" dirty="0" err="1" smtClean="0"/>
              <a:t>må</a:t>
            </a:r>
            <a:r>
              <a:rPr lang="en-US" baseline="0" dirty="0" smtClean="0"/>
              <a:t> </a:t>
            </a:r>
            <a:r>
              <a:rPr lang="en-US" b="1" baseline="0" dirty="0" err="1" smtClean="0"/>
              <a:t>både</a:t>
            </a:r>
            <a:r>
              <a:rPr lang="en-US" baseline="0" dirty="0" smtClean="0"/>
              <a:t> </a:t>
            </a:r>
            <a:r>
              <a:rPr lang="en-US" baseline="0" dirty="0" err="1" smtClean="0"/>
              <a:t>barnehagen</a:t>
            </a:r>
            <a:r>
              <a:rPr lang="en-US" baseline="0" dirty="0" smtClean="0"/>
              <a:t> </a:t>
            </a:r>
            <a:r>
              <a:rPr lang="en-US" baseline="0" dirty="0" err="1" smtClean="0"/>
              <a:t>og</a:t>
            </a:r>
            <a:r>
              <a:rPr lang="en-US" baseline="0" dirty="0" smtClean="0"/>
              <a:t> </a:t>
            </a:r>
            <a:r>
              <a:rPr lang="en-US" baseline="0" dirty="0" err="1" smtClean="0"/>
              <a:t>hjemmet</a:t>
            </a:r>
            <a:r>
              <a:rPr lang="en-US" baseline="0" dirty="0" smtClean="0"/>
              <a:t> </a:t>
            </a:r>
            <a:r>
              <a:rPr lang="en-US" baseline="0" dirty="0" err="1" smtClean="0"/>
              <a:t>bidra</a:t>
            </a:r>
            <a:r>
              <a:rPr lang="en-US" baseline="0" dirty="0" smtClean="0"/>
              <a:t> med </a:t>
            </a:r>
            <a:r>
              <a:rPr lang="en-US" baseline="0" dirty="0" err="1" smtClean="0"/>
              <a:t>å</a:t>
            </a:r>
            <a:r>
              <a:rPr lang="en-US" baseline="0" dirty="0" smtClean="0"/>
              <a:t>:</a:t>
            </a:r>
          </a:p>
          <a:p>
            <a:pPr lvl="1"/>
            <a:r>
              <a:rPr lang="en-US" sz="2400" dirty="0" err="1" smtClean="0"/>
              <a:t>Øke</a:t>
            </a:r>
            <a:r>
              <a:rPr lang="en-US" sz="2400" dirty="0" smtClean="0"/>
              <a:t> </a:t>
            </a:r>
            <a:r>
              <a:rPr lang="en-US" sz="2400" u="sng" dirty="0" err="1" smtClean="0"/>
              <a:t>mengden</a:t>
            </a:r>
            <a:r>
              <a:rPr lang="en-US" sz="2400" u="sng" dirty="0" smtClean="0"/>
              <a:t> </a:t>
            </a:r>
            <a:r>
              <a:rPr lang="en-US" sz="2400" dirty="0" err="1" smtClean="0"/>
              <a:t>grønnsaker</a:t>
            </a:r>
            <a:r>
              <a:rPr lang="en-US" sz="2400" dirty="0" smtClean="0"/>
              <a:t> </a:t>
            </a:r>
            <a:r>
              <a:rPr lang="en-US" sz="2400" dirty="0" err="1" smtClean="0"/>
              <a:t>til</a:t>
            </a:r>
            <a:r>
              <a:rPr lang="en-US" sz="2400" dirty="0" smtClean="0"/>
              <a:t> </a:t>
            </a:r>
            <a:r>
              <a:rPr lang="en-US" sz="2400" dirty="0" err="1" smtClean="0"/>
              <a:t>hvert</a:t>
            </a:r>
            <a:r>
              <a:rPr lang="en-US" sz="2400" dirty="0" smtClean="0"/>
              <a:t> </a:t>
            </a:r>
            <a:r>
              <a:rPr lang="en-US" sz="2400" dirty="0" err="1" smtClean="0"/>
              <a:t>måltid</a:t>
            </a:r>
            <a:r>
              <a:rPr lang="en-US" sz="2400" dirty="0" smtClean="0"/>
              <a:t> de </a:t>
            </a:r>
            <a:r>
              <a:rPr lang="en-US" sz="2400" dirty="0" err="1" smtClean="0"/>
              <a:t>har</a:t>
            </a:r>
            <a:r>
              <a:rPr lang="en-US" sz="2400" dirty="0" smtClean="0"/>
              <a:t> </a:t>
            </a:r>
            <a:r>
              <a:rPr lang="en-US" sz="2400" dirty="0" err="1" smtClean="0"/>
              <a:t>ansvar</a:t>
            </a:r>
            <a:r>
              <a:rPr lang="en-US" sz="2400" dirty="0" smtClean="0"/>
              <a:t> for</a:t>
            </a:r>
          </a:p>
          <a:p>
            <a:pPr lvl="1"/>
            <a:r>
              <a:rPr lang="en-US" sz="2400" dirty="0" err="1" smtClean="0"/>
              <a:t>Øke</a:t>
            </a:r>
            <a:r>
              <a:rPr lang="en-US" sz="2400" dirty="0" smtClean="0"/>
              <a:t> </a:t>
            </a:r>
            <a:r>
              <a:rPr lang="en-US" sz="2400" u="sng" dirty="0" err="1" smtClean="0"/>
              <a:t>frekvensen</a:t>
            </a:r>
            <a:r>
              <a:rPr lang="en-US" sz="2400" u="sng" dirty="0" smtClean="0"/>
              <a:t> </a:t>
            </a:r>
            <a:r>
              <a:rPr lang="en-US" sz="2400" dirty="0" err="1" smtClean="0"/>
              <a:t>av</a:t>
            </a:r>
            <a:r>
              <a:rPr lang="en-US" sz="2400" dirty="0" smtClean="0"/>
              <a:t> </a:t>
            </a:r>
            <a:r>
              <a:rPr lang="en-US" sz="2400" dirty="0" err="1" smtClean="0"/>
              <a:t>grønnsakstilbudet</a:t>
            </a:r>
            <a:r>
              <a:rPr lang="en-US" sz="2400" dirty="0" smtClean="0"/>
              <a:t> </a:t>
            </a:r>
            <a:r>
              <a:rPr lang="en-US" sz="2400" dirty="0" err="1" smtClean="0"/>
              <a:t>hver</a:t>
            </a:r>
            <a:r>
              <a:rPr lang="en-US" sz="2400" dirty="0" smtClean="0"/>
              <a:t> dag om </a:t>
            </a:r>
            <a:r>
              <a:rPr lang="en-US" sz="2400" dirty="0" err="1" smtClean="0"/>
              <a:t>mulig</a:t>
            </a:r>
            <a:endParaRPr lang="en-US" sz="2400" dirty="0" smtClean="0"/>
          </a:p>
          <a:p>
            <a:pPr lvl="1"/>
            <a:r>
              <a:rPr lang="en-US" sz="2400" dirty="0" err="1" smtClean="0"/>
              <a:t>Øke</a:t>
            </a:r>
            <a:r>
              <a:rPr lang="en-US" sz="2400" dirty="0" smtClean="0"/>
              <a:t> </a:t>
            </a:r>
            <a:r>
              <a:rPr lang="en-US" sz="2400" u="sng" dirty="0" err="1" smtClean="0"/>
              <a:t>variasjon</a:t>
            </a:r>
            <a:r>
              <a:rPr lang="en-US" sz="2400" dirty="0" smtClean="0"/>
              <a:t> </a:t>
            </a:r>
            <a:r>
              <a:rPr lang="en-US" sz="2400" dirty="0" err="1" smtClean="0"/>
              <a:t>i</a:t>
            </a:r>
            <a:r>
              <a:rPr lang="en-US" sz="2400" dirty="0" smtClean="0"/>
              <a:t> </a:t>
            </a:r>
            <a:r>
              <a:rPr lang="en-US" sz="2400" dirty="0" err="1" smtClean="0"/>
              <a:t>grønnsakstilbudet</a:t>
            </a:r>
            <a:r>
              <a:rPr lang="en-US" sz="2400" dirty="0" smtClean="0"/>
              <a:t> over en </a:t>
            </a:r>
            <a:r>
              <a:rPr lang="en-US" sz="2400" dirty="0" err="1" smtClean="0"/>
              <a:t>uke</a:t>
            </a:r>
            <a:r>
              <a:rPr lang="en-US" sz="2400" dirty="0" smtClean="0"/>
              <a:t>/</a:t>
            </a:r>
            <a:r>
              <a:rPr lang="en-US" sz="2400" dirty="0" err="1" smtClean="0"/>
              <a:t>måned</a:t>
            </a:r>
            <a:endParaRPr lang="en-US" sz="2400" dirty="0" smtClean="0"/>
          </a:p>
          <a:p>
            <a:pPr lvl="1"/>
            <a:endParaRPr lang="en-US" sz="2400" dirty="0" smtClean="0"/>
          </a:p>
          <a:p>
            <a:pPr lvl="1"/>
            <a:r>
              <a:rPr lang="en-US" sz="2400" dirty="0" smtClean="0"/>
              <a:t>I</a:t>
            </a:r>
            <a:r>
              <a:rPr lang="en-US" sz="2400" baseline="0" dirty="0" smtClean="0"/>
              <a:t> </a:t>
            </a:r>
            <a:r>
              <a:rPr lang="en-US" sz="2400" baseline="0" dirty="0" err="1" smtClean="0"/>
              <a:t>tillegg</a:t>
            </a:r>
            <a:r>
              <a:rPr lang="en-US" sz="2400" baseline="0" dirty="0" smtClean="0"/>
              <a:t> </a:t>
            </a:r>
            <a:r>
              <a:rPr lang="en-US" sz="2400" baseline="0" dirty="0" err="1" smtClean="0"/>
              <a:t>må</a:t>
            </a:r>
            <a:r>
              <a:rPr lang="en-US" sz="2400" baseline="0" dirty="0" smtClean="0"/>
              <a:t> de </a:t>
            </a:r>
            <a:r>
              <a:rPr lang="en-US" sz="2400" baseline="0" dirty="0" err="1" smtClean="0"/>
              <a:t>voksne</a:t>
            </a:r>
            <a:r>
              <a:rPr lang="en-US" sz="2400" baseline="0" dirty="0" smtClean="0"/>
              <a:t> </a:t>
            </a:r>
            <a:r>
              <a:rPr lang="en-US" sz="2400" baseline="0" dirty="0" err="1" smtClean="0"/>
              <a:t>oppmuntre</a:t>
            </a:r>
            <a:r>
              <a:rPr lang="en-US" sz="2400" baseline="0" dirty="0" smtClean="0"/>
              <a:t> </a:t>
            </a:r>
            <a:r>
              <a:rPr lang="en-US" sz="2400" baseline="0" dirty="0" err="1" smtClean="0"/>
              <a:t>barna</a:t>
            </a:r>
            <a:r>
              <a:rPr lang="en-US" sz="2400" baseline="0" dirty="0" smtClean="0"/>
              <a:t> </a:t>
            </a:r>
            <a:r>
              <a:rPr lang="en-US" sz="2400" baseline="0" dirty="0" err="1" smtClean="0"/>
              <a:t>på</a:t>
            </a:r>
            <a:r>
              <a:rPr lang="en-US" sz="2400" baseline="0" dirty="0" smtClean="0"/>
              <a:t> </a:t>
            </a:r>
            <a:r>
              <a:rPr lang="en-US" sz="2400" baseline="0" dirty="0" err="1" smtClean="0"/>
              <a:t>en</a:t>
            </a:r>
            <a:r>
              <a:rPr lang="en-US" sz="2400" baseline="0" dirty="0" smtClean="0"/>
              <a:t> </a:t>
            </a:r>
            <a:r>
              <a:rPr lang="en-US" sz="2400" baseline="0" dirty="0" err="1" smtClean="0"/>
              <a:t>positiv</a:t>
            </a:r>
            <a:r>
              <a:rPr lang="en-US" sz="2400" baseline="0" dirty="0" smtClean="0"/>
              <a:t> </a:t>
            </a:r>
            <a:r>
              <a:rPr lang="en-US" sz="2400" baseline="0" dirty="0" err="1" smtClean="0"/>
              <a:t>måte</a:t>
            </a:r>
            <a:r>
              <a:rPr lang="en-US" sz="2400" baseline="0" dirty="0" smtClean="0"/>
              <a:t> </a:t>
            </a:r>
            <a:r>
              <a:rPr lang="en-US" sz="2400" baseline="0" dirty="0" err="1" smtClean="0"/>
              <a:t>til</a:t>
            </a:r>
            <a:r>
              <a:rPr lang="en-US" sz="2400" baseline="0" dirty="0" smtClean="0"/>
              <a:t> å </a:t>
            </a:r>
            <a:r>
              <a:rPr lang="en-US" sz="2400" baseline="0" dirty="0" err="1" smtClean="0"/>
              <a:t>smake</a:t>
            </a:r>
            <a:r>
              <a:rPr lang="en-US" sz="2400" baseline="0" dirty="0" smtClean="0"/>
              <a:t>/</a:t>
            </a:r>
            <a:r>
              <a:rPr lang="en-US" sz="2400" baseline="0" dirty="0" err="1" smtClean="0"/>
              <a:t>spise</a:t>
            </a:r>
            <a:r>
              <a:rPr lang="en-US" sz="2400" baseline="0" dirty="0" smtClean="0"/>
              <a:t> – </a:t>
            </a:r>
            <a:r>
              <a:rPr lang="en-US" sz="2400" baseline="0" dirty="0" err="1" smtClean="0"/>
              <a:t>og</a:t>
            </a:r>
            <a:r>
              <a:rPr lang="en-US" sz="2400" baseline="0" dirty="0" smtClean="0"/>
              <a:t> de </a:t>
            </a:r>
            <a:r>
              <a:rPr lang="en-US" sz="2400" baseline="0" dirty="0" err="1" smtClean="0"/>
              <a:t>må</a:t>
            </a:r>
            <a:r>
              <a:rPr lang="en-US" sz="2400" baseline="0" dirty="0" smtClean="0"/>
              <a:t> </a:t>
            </a:r>
            <a:r>
              <a:rPr lang="en-US" sz="2400" baseline="0" dirty="0" err="1" smtClean="0"/>
              <a:t>selv</a:t>
            </a:r>
            <a:r>
              <a:rPr lang="en-US" sz="2400" baseline="0" dirty="0" smtClean="0"/>
              <a:t> </a:t>
            </a:r>
            <a:r>
              <a:rPr lang="en-US" sz="2400" baseline="0" dirty="0" err="1" smtClean="0"/>
              <a:t>spise</a:t>
            </a:r>
            <a:r>
              <a:rPr lang="en-US" sz="2400" baseline="0" dirty="0" smtClean="0"/>
              <a:t> </a:t>
            </a:r>
            <a:r>
              <a:rPr lang="en-US" sz="2400" baseline="0" dirty="0" err="1" smtClean="0"/>
              <a:t>grønnsaker</a:t>
            </a:r>
            <a:r>
              <a:rPr lang="en-US" sz="2400" baseline="0" dirty="0" smtClean="0"/>
              <a:t>!</a:t>
            </a:r>
          </a:p>
          <a:p>
            <a:pPr lvl="1"/>
            <a:endParaRPr lang="en-US" sz="2400" baseline="0" dirty="0" smtClean="0"/>
          </a:p>
          <a:p>
            <a:pPr lvl="1"/>
            <a:r>
              <a:rPr lang="en-US" sz="2400" baseline="0" dirty="0" err="1" smtClean="0"/>
              <a:t>Er</a:t>
            </a:r>
            <a:r>
              <a:rPr lang="en-US" sz="2400" baseline="0" dirty="0" smtClean="0"/>
              <a:t> </a:t>
            </a:r>
            <a:r>
              <a:rPr lang="en-US" sz="2400" baseline="0" dirty="0" err="1" smtClean="0"/>
              <a:t>målet</a:t>
            </a:r>
            <a:r>
              <a:rPr lang="en-US" sz="2400" baseline="0" dirty="0" smtClean="0"/>
              <a:t> </a:t>
            </a:r>
            <a:r>
              <a:rPr lang="en-US" sz="2400" baseline="0" dirty="0" err="1" smtClean="0"/>
              <a:t>klart</a:t>
            </a:r>
            <a:r>
              <a:rPr lang="en-US" sz="2400" baseline="0" dirty="0" smtClean="0"/>
              <a:t>?</a:t>
            </a:r>
            <a:endParaRPr lang="en-US" sz="2400" dirty="0" smtClean="0"/>
          </a:p>
          <a:p>
            <a:endParaRPr lang="en-US" dirty="0"/>
          </a:p>
        </p:txBody>
      </p:sp>
      <p:sp>
        <p:nvSpPr>
          <p:cNvPr id="4" name="Slide Number Placeholder 3"/>
          <p:cNvSpPr>
            <a:spLocks noGrp="1"/>
          </p:cNvSpPr>
          <p:nvPr>
            <p:ph type="sldNum" sz="quarter" idx="10"/>
          </p:nvPr>
        </p:nvSpPr>
        <p:spPr/>
        <p:txBody>
          <a:bodyPr/>
          <a:lstStyle/>
          <a:p>
            <a:fld id="{AF3A6DA9-37A4-48EA-AC92-3A68748B01B1}" type="slidenum">
              <a:rPr lang="nb-NO" smtClean="0"/>
              <a:pPr/>
              <a:t>4</a:t>
            </a:fld>
            <a:endParaRPr lang="nb-NO"/>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Dessverre</a:t>
            </a:r>
            <a:r>
              <a:rPr lang="en-US" dirty="0" smtClean="0"/>
              <a:t> </a:t>
            </a:r>
            <a:r>
              <a:rPr lang="en-US" dirty="0" err="1" smtClean="0"/>
              <a:t>er</a:t>
            </a:r>
            <a:r>
              <a:rPr lang="en-US" dirty="0" smtClean="0"/>
              <a:t> </a:t>
            </a:r>
            <a:r>
              <a:rPr lang="en-US" dirty="0" err="1" smtClean="0"/>
              <a:t>det</a:t>
            </a:r>
            <a:r>
              <a:rPr lang="en-US" dirty="0" smtClean="0"/>
              <a:t> </a:t>
            </a:r>
            <a:r>
              <a:rPr lang="en-US" dirty="0" err="1" smtClean="0"/>
              <a:t>slik</a:t>
            </a:r>
            <a:r>
              <a:rPr lang="en-US" dirty="0" smtClean="0"/>
              <a:t> at </a:t>
            </a:r>
            <a:r>
              <a:rPr lang="en-US" dirty="0" err="1" smtClean="0"/>
              <a:t>siden</a:t>
            </a:r>
            <a:r>
              <a:rPr lang="en-US" baseline="0" dirty="0" smtClean="0"/>
              <a:t> </a:t>
            </a:r>
            <a:r>
              <a:rPr lang="en-US" baseline="0" dirty="0" err="1" smtClean="0"/>
              <a:t>kontrollbarnehagene</a:t>
            </a:r>
            <a:r>
              <a:rPr lang="en-US" baseline="0" dirty="0" smtClean="0"/>
              <a:t> </a:t>
            </a:r>
            <a:r>
              <a:rPr lang="en-US" baseline="0" dirty="0" err="1" smtClean="0"/>
              <a:t>ikke</a:t>
            </a:r>
            <a:r>
              <a:rPr lang="en-US" baseline="0" dirty="0" smtClean="0"/>
              <a:t> </a:t>
            </a:r>
            <a:r>
              <a:rPr lang="en-US" baseline="0" dirty="0" err="1" smtClean="0"/>
              <a:t>skal</a:t>
            </a:r>
            <a:r>
              <a:rPr lang="en-US" baseline="0" dirty="0" smtClean="0"/>
              <a:t> </a:t>
            </a:r>
            <a:r>
              <a:rPr lang="en-US" baseline="0" dirty="0" err="1" smtClean="0"/>
              <a:t>få</a:t>
            </a:r>
            <a:r>
              <a:rPr lang="en-US" baseline="0" dirty="0" smtClean="0"/>
              <a:t> </a:t>
            </a:r>
            <a:r>
              <a:rPr lang="en-US" baseline="0" dirty="0" err="1" smtClean="0"/>
              <a:t>tilgang</a:t>
            </a:r>
            <a:r>
              <a:rPr lang="en-US" baseline="0" dirty="0" smtClean="0"/>
              <a:t> </a:t>
            </a:r>
            <a:r>
              <a:rPr lang="en-US" baseline="0" dirty="0" err="1" smtClean="0"/>
              <a:t>til</a:t>
            </a:r>
            <a:r>
              <a:rPr lang="en-US" baseline="0" dirty="0" smtClean="0"/>
              <a:t> </a:t>
            </a:r>
            <a:r>
              <a:rPr lang="en-US" baseline="0" dirty="0" err="1" smtClean="0"/>
              <a:t>disse</a:t>
            </a:r>
            <a:r>
              <a:rPr lang="en-US" baseline="0" dirty="0" smtClean="0"/>
              <a:t> </a:t>
            </a:r>
            <a:r>
              <a:rPr lang="en-US" baseline="0" dirty="0" err="1" smtClean="0"/>
              <a:t>ressusrsene</a:t>
            </a:r>
            <a:r>
              <a:rPr lang="en-US" baseline="0" dirty="0" smtClean="0"/>
              <a:t> </a:t>
            </a:r>
            <a:r>
              <a:rPr lang="en-US" baseline="0" dirty="0" err="1" smtClean="0"/>
              <a:t>så</a:t>
            </a:r>
            <a:r>
              <a:rPr lang="en-US" baseline="0" dirty="0" smtClean="0"/>
              <a:t> </a:t>
            </a:r>
            <a:r>
              <a:rPr lang="en-US" baseline="0" dirty="0" err="1" smtClean="0"/>
              <a:t>må</a:t>
            </a:r>
            <a:r>
              <a:rPr lang="en-US" baseline="0" dirty="0" smtClean="0"/>
              <a:t> vi ha </a:t>
            </a:r>
            <a:r>
              <a:rPr lang="en-US" baseline="0" dirty="0" err="1" smtClean="0"/>
              <a:t>innlogging</a:t>
            </a:r>
            <a:r>
              <a:rPr lang="en-US" baseline="0" dirty="0" smtClean="0"/>
              <a:t>.</a:t>
            </a:r>
          </a:p>
          <a:p>
            <a:endParaRPr lang="en-US" baseline="0" dirty="0" smtClean="0"/>
          </a:p>
          <a:p>
            <a:r>
              <a:rPr lang="en-US" baseline="0" dirty="0" err="1" smtClean="0"/>
              <a:t>Og</a:t>
            </a:r>
            <a:r>
              <a:rPr lang="en-US" baseline="0" dirty="0" smtClean="0"/>
              <a:t> </a:t>
            </a:r>
            <a:r>
              <a:rPr lang="en-US" baseline="0" dirty="0" err="1" smtClean="0"/>
              <a:t>fordi</a:t>
            </a:r>
            <a:r>
              <a:rPr lang="en-US" baseline="0" dirty="0" smtClean="0"/>
              <a:t> vi </a:t>
            </a:r>
            <a:r>
              <a:rPr lang="en-US" baseline="0" dirty="0" err="1" smtClean="0"/>
              <a:t>er</a:t>
            </a:r>
            <a:r>
              <a:rPr lang="en-US" baseline="0" dirty="0" smtClean="0"/>
              <a:t> </a:t>
            </a:r>
            <a:r>
              <a:rPr lang="en-US" baseline="0" dirty="0" err="1" smtClean="0"/>
              <a:t>på</a:t>
            </a:r>
            <a:r>
              <a:rPr lang="en-US" baseline="0" dirty="0" smtClean="0"/>
              <a:t> </a:t>
            </a:r>
            <a:r>
              <a:rPr lang="en-US" baseline="0" dirty="0" err="1" smtClean="0"/>
              <a:t>Universitetet</a:t>
            </a:r>
            <a:r>
              <a:rPr lang="en-US" baseline="0" dirty="0" smtClean="0"/>
              <a:t> </a:t>
            </a:r>
            <a:r>
              <a:rPr lang="en-US" baseline="0" dirty="0" err="1" smtClean="0"/>
              <a:t>i</a:t>
            </a:r>
            <a:r>
              <a:rPr lang="en-US" baseline="0" dirty="0" smtClean="0"/>
              <a:t> Oslo </a:t>
            </a:r>
            <a:r>
              <a:rPr lang="en-US" baseline="0" dirty="0" err="1" smtClean="0"/>
              <a:t>så</a:t>
            </a:r>
            <a:r>
              <a:rPr lang="en-US" baseline="0" dirty="0" smtClean="0"/>
              <a:t> </a:t>
            </a:r>
            <a:r>
              <a:rPr lang="en-US" baseline="0" dirty="0" err="1" smtClean="0"/>
              <a:t>får</a:t>
            </a:r>
            <a:r>
              <a:rPr lang="en-US" baseline="0" dirty="0" smtClean="0"/>
              <a:t> vi </a:t>
            </a:r>
            <a:r>
              <a:rPr lang="en-US" baseline="0" dirty="0" err="1" smtClean="0"/>
              <a:t>ikke</a:t>
            </a:r>
            <a:r>
              <a:rPr lang="en-US" baseline="0" dirty="0" smtClean="0"/>
              <a:t> he en </a:t>
            </a:r>
            <a:r>
              <a:rPr lang="en-US" baseline="0" dirty="0" err="1" smtClean="0"/>
              <a:t>felles</a:t>
            </a:r>
            <a:r>
              <a:rPr lang="en-US" baseline="0" dirty="0" smtClean="0"/>
              <a:t> </a:t>
            </a:r>
            <a:r>
              <a:rPr lang="en-US" baseline="0" dirty="0" err="1" smtClean="0"/>
              <a:t>innlogging</a:t>
            </a:r>
            <a:r>
              <a:rPr lang="en-US" baseline="0" dirty="0" smtClean="0"/>
              <a:t> for </a:t>
            </a:r>
            <a:r>
              <a:rPr lang="en-US" baseline="0" dirty="0" err="1" smtClean="0"/>
              <a:t>alle</a:t>
            </a:r>
            <a:r>
              <a:rPr lang="en-US" baseline="0" dirty="0" smtClean="0"/>
              <a:t> </a:t>
            </a:r>
            <a:r>
              <a:rPr lang="en-US" baseline="0" dirty="0" err="1" smtClean="0"/>
              <a:t>barnehagene/foreldrene</a:t>
            </a:r>
            <a:r>
              <a:rPr lang="en-US" baseline="0" dirty="0" smtClean="0"/>
              <a:t>, </a:t>
            </a:r>
            <a:r>
              <a:rPr lang="en-US" baseline="0" dirty="0" err="1" smtClean="0"/>
              <a:t>så</a:t>
            </a:r>
            <a:r>
              <a:rPr lang="en-US" baseline="0" dirty="0" smtClean="0"/>
              <a:t> </a:t>
            </a:r>
            <a:r>
              <a:rPr lang="en-US" baseline="0" dirty="0" err="1" smtClean="0"/>
              <a:t>derfor</a:t>
            </a:r>
            <a:r>
              <a:rPr lang="en-US" baseline="0" dirty="0" smtClean="0"/>
              <a:t> </a:t>
            </a:r>
            <a:r>
              <a:rPr lang="en-US" baseline="0" dirty="0" err="1" smtClean="0"/>
              <a:t>må</a:t>
            </a:r>
            <a:r>
              <a:rPr lang="en-US" baseline="0" dirty="0" smtClean="0"/>
              <a:t> </a:t>
            </a:r>
            <a:r>
              <a:rPr lang="en-US" baseline="0" dirty="0" err="1" smtClean="0"/>
              <a:t>dere</a:t>
            </a:r>
            <a:r>
              <a:rPr lang="en-US" baseline="0" dirty="0" smtClean="0"/>
              <a:t> </a:t>
            </a:r>
            <a:r>
              <a:rPr lang="en-US" baseline="0" dirty="0" err="1" smtClean="0"/>
              <a:t>sende</a:t>
            </a:r>
            <a:r>
              <a:rPr lang="en-US" baseline="0" dirty="0" smtClean="0"/>
              <a:t> </a:t>
            </a:r>
            <a:r>
              <a:rPr lang="en-US" baseline="0" dirty="0" err="1" smtClean="0"/>
              <a:t>oss</a:t>
            </a:r>
            <a:r>
              <a:rPr lang="en-US" baseline="0" dirty="0" smtClean="0"/>
              <a:t> en mail </a:t>
            </a:r>
            <a:r>
              <a:rPr lang="en-US" baseline="0" dirty="0" err="1" smtClean="0"/>
              <a:t>så</a:t>
            </a:r>
            <a:r>
              <a:rPr lang="en-US" baseline="0" dirty="0" smtClean="0"/>
              <a:t> </a:t>
            </a:r>
            <a:r>
              <a:rPr lang="en-US" baseline="0" dirty="0" err="1" smtClean="0"/>
              <a:t>får</a:t>
            </a:r>
            <a:r>
              <a:rPr lang="en-US" baseline="0" dirty="0" smtClean="0"/>
              <a:t> </a:t>
            </a:r>
            <a:r>
              <a:rPr lang="en-US" baseline="0" dirty="0" err="1" smtClean="0"/>
              <a:t>dere</a:t>
            </a:r>
            <a:r>
              <a:rPr lang="en-US" baseline="0" dirty="0" smtClean="0"/>
              <a:t> en </a:t>
            </a:r>
            <a:r>
              <a:rPr lang="en-US" baseline="0" dirty="0" err="1" smtClean="0"/>
              <a:t>e</a:t>
            </a:r>
            <a:r>
              <a:rPr lang="en-US" baseline="0" dirty="0" smtClean="0"/>
              <a:t>-post </a:t>
            </a:r>
            <a:r>
              <a:rPr lang="en-US" baseline="0" dirty="0" err="1" smtClean="0"/>
              <a:t>fra</a:t>
            </a:r>
            <a:r>
              <a:rPr lang="en-US" baseline="0" dirty="0" smtClean="0"/>
              <a:t> </a:t>
            </a:r>
            <a:r>
              <a:rPr lang="en-US" baseline="0" dirty="0" err="1" smtClean="0"/>
              <a:t>oss</a:t>
            </a:r>
            <a:r>
              <a:rPr lang="en-US" baseline="0" dirty="0" smtClean="0"/>
              <a:t> med en </a:t>
            </a:r>
            <a:r>
              <a:rPr lang="en-US" baseline="0" dirty="0" err="1" smtClean="0"/>
              <a:t>WebId</a:t>
            </a:r>
            <a:r>
              <a:rPr lang="en-US" baseline="0" dirty="0" smtClean="0"/>
              <a:t> </a:t>
            </a:r>
            <a:r>
              <a:rPr lang="en-US" baseline="0" dirty="0" err="1" smtClean="0"/>
              <a:t>invtitasjon</a:t>
            </a:r>
            <a:r>
              <a:rPr lang="en-US" baseline="0" dirty="0" smtClean="0"/>
              <a:t> </a:t>
            </a:r>
            <a:r>
              <a:rPr lang="en-US" baseline="0" dirty="0" err="1" smtClean="0"/>
              <a:t>og</a:t>
            </a:r>
            <a:r>
              <a:rPr lang="en-US" baseline="0" dirty="0" smtClean="0"/>
              <a:t> </a:t>
            </a:r>
            <a:r>
              <a:rPr lang="en-US" baseline="0" dirty="0" err="1" smtClean="0"/>
              <a:t>så</a:t>
            </a:r>
            <a:r>
              <a:rPr lang="en-US" baseline="0" dirty="0" smtClean="0"/>
              <a:t> </a:t>
            </a:r>
            <a:r>
              <a:rPr lang="en-US" baseline="0" dirty="0" err="1" smtClean="0"/>
              <a:t>må</a:t>
            </a:r>
            <a:r>
              <a:rPr lang="en-US" baseline="0" dirty="0" smtClean="0"/>
              <a:t> </a:t>
            </a:r>
            <a:r>
              <a:rPr lang="en-US" baseline="0" dirty="0" err="1" smtClean="0"/>
              <a:t>dere</a:t>
            </a:r>
            <a:r>
              <a:rPr lang="en-US" baseline="0" dirty="0" smtClean="0"/>
              <a:t> </a:t>
            </a:r>
            <a:r>
              <a:rPr lang="en-US" baseline="0" dirty="0" err="1" smtClean="0"/>
              <a:t>klikke</a:t>
            </a:r>
            <a:r>
              <a:rPr lang="en-US" baseline="0" dirty="0" smtClean="0"/>
              <a:t> </a:t>
            </a:r>
            <a:r>
              <a:rPr lang="en-US" baseline="0" dirty="0" err="1" smtClean="0"/>
              <a:t>på</a:t>
            </a:r>
            <a:r>
              <a:rPr lang="en-US" baseline="0" dirty="0" smtClean="0"/>
              <a:t> </a:t>
            </a:r>
            <a:r>
              <a:rPr lang="en-US" baseline="0" dirty="0" err="1" smtClean="0"/>
              <a:t>linken</a:t>
            </a:r>
            <a:r>
              <a:rPr lang="en-US" baseline="0" dirty="0" smtClean="0"/>
              <a:t> </a:t>
            </a:r>
            <a:r>
              <a:rPr lang="en-US" baseline="0" dirty="0" err="1" smtClean="0"/>
              <a:t>og</a:t>
            </a:r>
            <a:r>
              <a:rPr lang="en-US" baseline="0" dirty="0" smtClean="0"/>
              <a:t> </a:t>
            </a:r>
            <a:r>
              <a:rPr lang="en-US" baseline="0" dirty="0" err="1" smtClean="0"/>
              <a:t>opprette</a:t>
            </a:r>
            <a:r>
              <a:rPr lang="en-US" baseline="0" dirty="0" smtClean="0"/>
              <a:t> en </a:t>
            </a:r>
            <a:r>
              <a:rPr lang="en-US" baseline="0" dirty="0" err="1" smtClean="0"/>
              <a:t>bruker</a:t>
            </a:r>
            <a:r>
              <a:rPr lang="en-US" baseline="0" dirty="0" smtClean="0"/>
              <a:t> </a:t>
            </a:r>
            <a:r>
              <a:rPr lang="en-US" baseline="0" dirty="0" err="1" smtClean="0"/>
              <a:t>hvor</a:t>
            </a:r>
            <a:r>
              <a:rPr lang="en-US" baseline="0" dirty="0" smtClean="0"/>
              <a:t> </a:t>
            </a:r>
            <a:r>
              <a:rPr lang="en-US" baseline="0" dirty="0" err="1" smtClean="0"/>
              <a:t>dere</a:t>
            </a:r>
            <a:r>
              <a:rPr lang="en-US" baseline="0" dirty="0" smtClean="0"/>
              <a:t> </a:t>
            </a:r>
            <a:r>
              <a:rPr lang="en-US" baseline="0" dirty="0" err="1" smtClean="0"/>
              <a:t>selv</a:t>
            </a:r>
            <a:r>
              <a:rPr lang="en-US" baseline="0" dirty="0" smtClean="0"/>
              <a:t> </a:t>
            </a:r>
            <a:r>
              <a:rPr lang="en-US" baseline="0" dirty="0" err="1" smtClean="0"/>
              <a:t>velger</a:t>
            </a:r>
            <a:r>
              <a:rPr lang="en-US" baseline="0" dirty="0" smtClean="0"/>
              <a:t> </a:t>
            </a:r>
            <a:r>
              <a:rPr lang="en-US" baseline="0" dirty="0" err="1" smtClean="0"/>
              <a:t>brukernavn</a:t>
            </a:r>
            <a:r>
              <a:rPr lang="en-US" baseline="0" dirty="0" smtClean="0"/>
              <a:t> </a:t>
            </a:r>
            <a:r>
              <a:rPr lang="en-US" baseline="0" dirty="0" err="1" smtClean="0"/>
              <a:t>og</a:t>
            </a:r>
            <a:r>
              <a:rPr lang="en-US" baseline="0" dirty="0" smtClean="0"/>
              <a:t> </a:t>
            </a:r>
            <a:r>
              <a:rPr lang="en-US" baseline="0" dirty="0" err="1" smtClean="0"/>
              <a:t>passord</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AF3A6DA9-37A4-48EA-AC92-3A68748B01B1}" type="slidenum">
              <a:rPr lang="nb-NO" smtClean="0"/>
              <a:pPr/>
              <a:t>41</a:t>
            </a:fld>
            <a:endParaRPr lang="nb-NO"/>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Webid</a:t>
            </a:r>
            <a:r>
              <a:rPr lang="en-US" baseline="0" dirty="0" smtClean="0"/>
              <a:t> </a:t>
            </a:r>
            <a:r>
              <a:rPr lang="en-US" baseline="0" dirty="0" err="1" smtClean="0"/>
              <a:t>invitasjonen</a:t>
            </a:r>
            <a:r>
              <a:rPr lang="en-US" baseline="0" dirty="0" smtClean="0"/>
              <a:t> ser </a:t>
            </a:r>
            <a:r>
              <a:rPr lang="en-US" baseline="0" dirty="0" err="1" smtClean="0"/>
              <a:t>slik</a:t>
            </a:r>
            <a:r>
              <a:rPr lang="en-US" baseline="0" dirty="0" smtClean="0"/>
              <a:t> </a:t>
            </a:r>
            <a:r>
              <a:rPr lang="en-US" baseline="0" dirty="0" err="1" smtClean="0"/>
              <a:t>ut</a:t>
            </a:r>
            <a:r>
              <a:rPr lang="en-US" baseline="0" dirty="0" smtClean="0"/>
              <a:t> (</a:t>
            </a:r>
            <a:r>
              <a:rPr lang="en-US" baseline="0" dirty="0" err="1" smtClean="0"/>
              <a:t>venstre</a:t>
            </a:r>
            <a:r>
              <a:rPr lang="en-US" baseline="0" dirty="0" smtClean="0"/>
              <a:t> side) </a:t>
            </a:r>
            <a:r>
              <a:rPr lang="en-US" baseline="0" dirty="0" err="1" smtClean="0"/>
              <a:t>og</a:t>
            </a:r>
            <a:r>
              <a:rPr lang="en-US" baseline="0" dirty="0" smtClean="0"/>
              <a:t> </a:t>
            </a:r>
            <a:r>
              <a:rPr lang="en-US" baseline="0" dirty="0" err="1" smtClean="0"/>
              <a:t>dette</a:t>
            </a:r>
            <a:r>
              <a:rPr lang="en-US" baseline="0" dirty="0" smtClean="0"/>
              <a:t> </a:t>
            </a:r>
            <a:r>
              <a:rPr lang="en-US" baseline="0" dirty="0" err="1" smtClean="0"/>
              <a:t>er</a:t>
            </a:r>
            <a:r>
              <a:rPr lang="en-US" baseline="0" dirty="0" smtClean="0"/>
              <a:t> </a:t>
            </a:r>
            <a:r>
              <a:rPr lang="en-US" baseline="0" dirty="0" err="1" smtClean="0"/>
              <a:t>linken</a:t>
            </a:r>
            <a:r>
              <a:rPr lang="en-US" baseline="0" dirty="0" smtClean="0"/>
              <a:t> </a:t>
            </a:r>
            <a:r>
              <a:rPr lang="en-US" baseline="0" dirty="0" err="1" smtClean="0"/>
              <a:t>i</a:t>
            </a:r>
            <a:r>
              <a:rPr lang="en-US" baseline="0" dirty="0" smtClean="0"/>
              <a:t> </a:t>
            </a:r>
            <a:r>
              <a:rPr lang="en-US" baseline="0" dirty="0" err="1" smtClean="0"/>
              <a:t>mailen</a:t>
            </a:r>
            <a:r>
              <a:rPr lang="en-US" baseline="0" dirty="0" smtClean="0"/>
              <a:t> </a:t>
            </a:r>
            <a:r>
              <a:rPr lang="en-US" baseline="0" dirty="0" err="1" smtClean="0"/>
              <a:t>som</a:t>
            </a:r>
            <a:r>
              <a:rPr lang="en-US" baseline="0" dirty="0" smtClean="0"/>
              <a:t> </a:t>
            </a:r>
            <a:r>
              <a:rPr lang="en-US" baseline="0" dirty="0" err="1" smtClean="0"/>
              <a:t>dere</a:t>
            </a:r>
            <a:r>
              <a:rPr lang="en-US" baseline="0" dirty="0" smtClean="0"/>
              <a:t> </a:t>
            </a:r>
            <a:r>
              <a:rPr lang="en-US" baseline="0" dirty="0" err="1" smtClean="0"/>
              <a:t>må</a:t>
            </a:r>
            <a:r>
              <a:rPr lang="en-US" baseline="0" dirty="0" smtClean="0"/>
              <a:t> </a:t>
            </a:r>
            <a:r>
              <a:rPr lang="en-US" baseline="0" dirty="0" err="1" smtClean="0"/>
              <a:t>klikke</a:t>
            </a:r>
            <a:r>
              <a:rPr lang="en-US" baseline="0" dirty="0" smtClean="0"/>
              <a:t> </a:t>
            </a:r>
            <a:r>
              <a:rPr lang="en-US" baseline="0" dirty="0" err="1" smtClean="0"/>
              <a:t>på</a:t>
            </a:r>
            <a:r>
              <a:rPr lang="en-US" baseline="0" dirty="0" smtClean="0"/>
              <a:t>, </a:t>
            </a:r>
            <a:r>
              <a:rPr lang="en-US" baseline="0" dirty="0" err="1" smtClean="0"/>
              <a:t>og</a:t>
            </a:r>
            <a:r>
              <a:rPr lang="en-US" baseline="0" dirty="0" smtClean="0"/>
              <a:t> </a:t>
            </a:r>
            <a:r>
              <a:rPr lang="en-US" baseline="0" dirty="0" err="1" smtClean="0"/>
              <a:t>da</a:t>
            </a:r>
            <a:r>
              <a:rPr lang="en-US" baseline="0" dirty="0" smtClean="0"/>
              <a:t> </a:t>
            </a:r>
            <a:r>
              <a:rPr lang="en-US" baseline="0" dirty="0" err="1" smtClean="0"/>
              <a:t>kommer</a:t>
            </a:r>
            <a:r>
              <a:rPr lang="en-US" baseline="0" dirty="0" smtClean="0"/>
              <a:t> </a:t>
            </a:r>
            <a:r>
              <a:rPr lang="en-US" baseline="0" dirty="0" err="1" smtClean="0"/>
              <a:t>dere</a:t>
            </a:r>
            <a:r>
              <a:rPr lang="en-US" baseline="0" dirty="0" smtClean="0"/>
              <a:t> </a:t>
            </a:r>
            <a:r>
              <a:rPr lang="en-US" baseline="0" dirty="0" err="1" smtClean="0"/>
              <a:t>til</a:t>
            </a:r>
            <a:r>
              <a:rPr lang="en-US" baseline="0" dirty="0" smtClean="0"/>
              <a:t> </a:t>
            </a:r>
            <a:r>
              <a:rPr lang="en-US" baseline="0" dirty="0" err="1" smtClean="0"/>
              <a:t>denne</a:t>
            </a:r>
            <a:r>
              <a:rPr lang="en-US" baseline="0" dirty="0" smtClean="0"/>
              <a:t> </a:t>
            </a:r>
            <a:r>
              <a:rPr lang="en-US" baseline="0" dirty="0" err="1" smtClean="0"/>
              <a:t>siden</a:t>
            </a:r>
            <a:r>
              <a:rPr lang="en-US" baseline="0" dirty="0" smtClean="0"/>
              <a:t> </a:t>
            </a:r>
            <a:r>
              <a:rPr lang="en-US" baseline="0" dirty="0" err="1" smtClean="0"/>
              <a:t>hvor</a:t>
            </a:r>
            <a:r>
              <a:rPr lang="en-US" baseline="0" dirty="0" smtClean="0"/>
              <a:t> </a:t>
            </a:r>
            <a:r>
              <a:rPr lang="en-US" baseline="0" dirty="0" err="1" smtClean="0"/>
              <a:t>dere</a:t>
            </a:r>
            <a:r>
              <a:rPr lang="en-US" baseline="0" dirty="0" smtClean="0"/>
              <a:t> </a:t>
            </a:r>
            <a:r>
              <a:rPr lang="en-US" baseline="0" dirty="0" err="1" smtClean="0"/>
              <a:t>altså</a:t>
            </a:r>
            <a:r>
              <a:rPr lang="en-US" baseline="0" dirty="0" smtClean="0"/>
              <a:t> </a:t>
            </a:r>
            <a:r>
              <a:rPr lang="en-US" baseline="0" dirty="0" err="1" smtClean="0"/>
              <a:t>skal</a:t>
            </a:r>
            <a:r>
              <a:rPr lang="en-US" baseline="0" dirty="0" smtClean="0"/>
              <a:t> </a:t>
            </a:r>
            <a:r>
              <a:rPr lang="en-US" baseline="0" dirty="0" err="1" smtClean="0"/>
              <a:t>velge</a:t>
            </a:r>
            <a:r>
              <a:rPr lang="en-US" baseline="0" dirty="0" smtClean="0"/>
              <a:t> </a:t>
            </a:r>
            <a:r>
              <a:rPr lang="en-US" baseline="0" dirty="0" err="1" smtClean="0"/>
              <a:t>det</a:t>
            </a:r>
            <a:r>
              <a:rPr lang="en-US" baseline="0" dirty="0" smtClean="0"/>
              <a:t> </a:t>
            </a:r>
            <a:r>
              <a:rPr lang="en-US" baseline="0" dirty="0" err="1" smtClean="0"/>
              <a:t>nederste</a:t>
            </a:r>
            <a:r>
              <a:rPr lang="en-US" baseline="0" dirty="0" smtClean="0"/>
              <a:t> </a:t>
            </a:r>
            <a:r>
              <a:rPr lang="en-US" baseline="0" dirty="0" err="1" smtClean="0"/>
              <a:t>alternativet</a:t>
            </a:r>
            <a:r>
              <a:rPr lang="en-US" baseline="0" dirty="0" smtClean="0"/>
              <a:t> for </a:t>
            </a:r>
            <a:r>
              <a:rPr lang="en-US" baseline="0" dirty="0" err="1" smtClean="0"/>
              <a:t>å</a:t>
            </a:r>
            <a:r>
              <a:rPr lang="en-US" baseline="0" dirty="0" smtClean="0"/>
              <a:t> </a:t>
            </a:r>
            <a:r>
              <a:rPr lang="en-US" baseline="0" dirty="0" err="1" smtClean="0"/>
              <a:t>kunne</a:t>
            </a:r>
            <a:r>
              <a:rPr lang="en-US" baseline="0" dirty="0" smtClean="0"/>
              <a:t> </a:t>
            </a:r>
            <a:r>
              <a:rPr lang="en-US" baseline="0" dirty="0" err="1" smtClean="0"/>
              <a:t>opprette</a:t>
            </a:r>
            <a:r>
              <a:rPr lang="en-US" baseline="0" dirty="0" smtClean="0"/>
              <a:t> </a:t>
            </a:r>
            <a:r>
              <a:rPr lang="en-US" baseline="0" dirty="0" err="1" smtClean="0"/>
              <a:t>egen</a:t>
            </a:r>
            <a:r>
              <a:rPr lang="en-US" baseline="0" dirty="0" smtClean="0"/>
              <a:t> </a:t>
            </a:r>
            <a:r>
              <a:rPr lang="en-US" baseline="0" dirty="0" err="1" smtClean="0"/>
              <a:t>bruker</a:t>
            </a:r>
            <a:r>
              <a:rPr lang="en-US" baseline="0" dirty="0" smtClean="0"/>
              <a:t>. </a:t>
            </a:r>
          </a:p>
        </p:txBody>
      </p:sp>
      <p:sp>
        <p:nvSpPr>
          <p:cNvPr id="4" name="Slide Number Placeholder 3"/>
          <p:cNvSpPr>
            <a:spLocks noGrp="1"/>
          </p:cNvSpPr>
          <p:nvPr>
            <p:ph type="sldNum" sz="quarter" idx="10"/>
          </p:nvPr>
        </p:nvSpPr>
        <p:spPr/>
        <p:txBody>
          <a:bodyPr/>
          <a:lstStyle/>
          <a:p>
            <a:fld id="{AF3A6DA9-37A4-48EA-AC92-3A68748B01B1}" type="slidenum">
              <a:rPr lang="nb-NO" smtClean="0"/>
              <a:pPr/>
              <a:t>42</a:t>
            </a:fld>
            <a:endParaRPr lang="nb-NO"/>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Facebookgruppen</a:t>
            </a:r>
            <a:r>
              <a:rPr lang="en-US" baseline="0" dirty="0" smtClean="0"/>
              <a:t> vi </a:t>
            </a:r>
            <a:r>
              <a:rPr lang="en-US" baseline="0" dirty="0" err="1" smtClean="0"/>
              <a:t>har</a:t>
            </a:r>
            <a:r>
              <a:rPr lang="en-US" baseline="0" dirty="0" smtClean="0"/>
              <a:t> </a:t>
            </a:r>
            <a:r>
              <a:rPr lang="en-US" baseline="0" dirty="0" err="1" smtClean="0"/>
              <a:t>opprettet</a:t>
            </a:r>
            <a:r>
              <a:rPr lang="en-US" baseline="0" dirty="0" smtClean="0"/>
              <a:t> </a:t>
            </a:r>
            <a:r>
              <a:rPr lang="en-US" baseline="0" dirty="0" err="1" smtClean="0"/>
              <a:t>heter</a:t>
            </a:r>
            <a:r>
              <a:rPr lang="en-US" baseline="0" dirty="0" smtClean="0"/>
              <a:t> BRA-</a:t>
            </a:r>
            <a:r>
              <a:rPr lang="en-US" baseline="0" dirty="0" err="1" smtClean="0"/>
              <a:t>studien</a:t>
            </a:r>
            <a:r>
              <a:rPr lang="en-US" baseline="0" dirty="0" smtClean="0"/>
              <a:t> </a:t>
            </a:r>
            <a:r>
              <a:rPr lang="en-US" baseline="0" dirty="0" err="1" smtClean="0"/>
              <a:t>og</a:t>
            </a:r>
            <a:r>
              <a:rPr lang="en-US" baseline="0" dirty="0" smtClean="0"/>
              <a:t> </a:t>
            </a:r>
            <a:r>
              <a:rPr lang="en-US" baseline="0" dirty="0" err="1" smtClean="0"/>
              <a:t>er</a:t>
            </a:r>
            <a:r>
              <a:rPr lang="en-US" baseline="0" dirty="0" smtClean="0"/>
              <a:t> for </a:t>
            </a:r>
            <a:r>
              <a:rPr lang="en-US" baseline="0" dirty="0" err="1" smtClean="0"/>
              <a:t>både</a:t>
            </a:r>
            <a:r>
              <a:rPr lang="en-US" baseline="0" dirty="0" smtClean="0"/>
              <a:t> </a:t>
            </a:r>
            <a:r>
              <a:rPr lang="en-US" baseline="0" dirty="0" err="1" smtClean="0"/>
              <a:t>foreldre</a:t>
            </a:r>
            <a:r>
              <a:rPr lang="en-US" baseline="0" dirty="0" smtClean="0"/>
              <a:t> </a:t>
            </a:r>
            <a:r>
              <a:rPr lang="en-US" baseline="0" dirty="0" err="1" smtClean="0"/>
              <a:t>og</a:t>
            </a:r>
            <a:r>
              <a:rPr lang="en-US" baseline="0" dirty="0" smtClean="0"/>
              <a:t> </a:t>
            </a:r>
            <a:r>
              <a:rPr lang="en-US" baseline="0" dirty="0" err="1" smtClean="0"/>
              <a:t>ansatte</a:t>
            </a:r>
            <a:r>
              <a:rPr lang="en-US" baseline="0" dirty="0" smtClean="0"/>
              <a:t>. Vi </a:t>
            </a:r>
            <a:r>
              <a:rPr lang="en-US" baseline="0" dirty="0" err="1" smtClean="0"/>
              <a:t>tenker</a:t>
            </a:r>
            <a:r>
              <a:rPr lang="en-US" baseline="0" dirty="0" smtClean="0"/>
              <a:t> at her </a:t>
            </a:r>
            <a:r>
              <a:rPr lang="en-US" baseline="0" dirty="0" err="1" smtClean="0"/>
              <a:t>kan</a:t>
            </a:r>
            <a:r>
              <a:rPr lang="en-US" baseline="0" dirty="0" smtClean="0"/>
              <a:t> </a:t>
            </a:r>
            <a:r>
              <a:rPr lang="en-US" baseline="0" dirty="0" err="1" smtClean="0"/>
              <a:t>dere</a:t>
            </a:r>
            <a:r>
              <a:rPr lang="en-US" baseline="0" dirty="0" smtClean="0"/>
              <a:t> dele </a:t>
            </a:r>
            <a:r>
              <a:rPr lang="en-US" baseline="0" dirty="0" err="1" smtClean="0"/>
              <a:t>gleder</a:t>
            </a:r>
            <a:r>
              <a:rPr lang="en-US" baseline="0" dirty="0" smtClean="0"/>
              <a:t> </a:t>
            </a:r>
            <a:r>
              <a:rPr lang="en-US" baseline="0" dirty="0" err="1" smtClean="0"/>
              <a:t>og</a:t>
            </a:r>
            <a:r>
              <a:rPr lang="en-US" baseline="0" dirty="0" smtClean="0"/>
              <a:t> </a:t>
            </a:r>
            <a:r>
              <a:rPr lang="en-US" baseline="0" dirty="0" err="1" smtClean="0"/>
              <a:t>sorger</a:t>
            </a:r>
            <a:r>
              <a:rPr lang="en-US" baseline="0" dirty="0" smtClean="0"/>
              <a:t>, </a:t>
            </a:r>
            <a:r>
              <a:rPr lang="en-US" baseline="0" dirty="0" err="1" smtClean="0"/>
              <a:t>og</a:t>
            </a:r>
            <a:r>
              <a:rPr lang="en-US" baseline="0" dirty="0" smtClean="0"/>
              <a:t> </a:t>
            </a:r>
            <a:r>
              <a:rPr lang="en-US" baseline="0" dirty="0" err="1" smtClean="0"/>
              <a:t>om</a:t>
            </a:r>
            <a:r>
              <a:rPr lang="en-US" baseline="0" dirty="0" smtClean="0"/>
              <a:t> vi </a:t>
            </a:r>
            <a:r>
              <a:rPr lang="en-US" baseline="0" dirty="0" err="1" smtClean="0"/>
              <a:t>fanger</a:t>
            </a:r>
            <a:r>
              <a:rPr lang="en-US" baseline="0" dirty="0" smtClean="0"/>
              <a:t> </a:t>
            </a:r>
            <a:r>
              <a:rPr lang="en-US" baseline="0" dirty="0" err="1" smtClean="0"/>
              <a:t>opp</a:t>
            </a:r>
            <a:r>
              <a:rPr lang="en-US" baseline="0" dirty="0" smtClean="0"/>
              <a:t> </a:t>
            </a:r>
            <a:r>
              <a:rPr lang="en-US" baseline="0" dirty="0" err="1" smtClean="0"/>
              <a:t>felles</a:t>
            </a:r>
            <a:r>
              <a:rPr lang="en-US" baseline="0" dirty="0" smtClean="0"/>
              <a:t> </a:t>
            </a:r>
            <a:r>
              <a:rPr lang="en-US" baseline="0" dirty="0" err="1" smtClean="0"/>
              <a:t>problemer</a:t>
            </a:r>
            <a:r>
              <a:rPr lang="en-US" baseline="0" dirty="0" smtClean="0"/>
              <a:t> </a:t>
            </a:r>
            <a:r>
              <a:rPr lang="en-US" baseline="0" dirty="0" err="1" smtClean="0"/>
              <a:t>eller</a:t>
            </a:r>
            <a:r>
              <a:rPr lang="en-US" baseline="0" dirty="0" smtClean="0"/>
              <a:t> </a:t>
            </a:r>
            <a:r>
              <a:rPr lang="en-US" baseline="0" dirty="0" err="1" smtClean="0"/>
              <a:t>gode</a:t>
            </a:r>
            <a:r>
              <a:rPr lang="en-US" baseline="0" dirty="0" smtClean="0"/>
              <a:t> </a:t>
            </a:r>
            <a:r>
              <a:rPr lang="en-US" baseline="0" dirty="0" err="1" smtClean="0"/>
              <a:t>løsninger</a:t>
            </a:r>
            <a:r>
              <a:rPr lang="en-US" baseline="0" dirty="0" smtClean="0"/>
              <a:t> </a:t>
            </a:r>
            <a:r>
              <a:rPr lang="en-US" baseline="0" dirty="0" err="1" smtClean="0"/>
              <a:t>så</a:t>
            </a:r>
            <a:r>
              <a:rPr lang="en-US" baseline="0" dirty="0" smtClean="0"/>
              <a:t> </a:t>
            </a:r>
            <a:r>
              <a:rPr lang="en-US" baseline="0" dirty="0" err="1" smtClean="0"/>
              <a:t>kan</a:t>
            </a:r>
            <a:r>
              <a:rPr lang="en-US" baseline="0" dirty="0" smtClean="0"/>
              <a:t> vi </a:t>
            </a:r>
            <a:r>
              <a:rPr lang="en-US" baseline="0" dirty="0" err="1" smtClean="0"/>
              <a:t>lage</a:t>
            </a:r>
            <a:r>
              <a:rPr lang="en-US" baseline="0" dirty="0" smtClean="0"/>
              <a:t> en </a:t>
            </a:r>
            <a:r>
              <a:rPr lang="en-US" baseline="0" dirty="0" err="1" smtClean="0"/>
              <a:t>artikkel</a:t>
            </a:r>
            <a:r>
              <a:rPr lang="en-US" baseline="0" dirty="0" smtClean="0"/>
              <a:t> </a:t>
            </a:r>
            <a:r>
              <a:rPr lang="en-US" baseline="0" dirty="0" err="1" smtClean="0"/>
              <a:t>eller</a:t>
            </a:r>
            <a:r>
              <a:rPr lang="en-US" baseline="0" dirty="0" smtClean="0"/>
              <a:t> </a:t>
            </a:r>
            <a:r>
              <a:rPr lang="en-US" baseline="0" dirty="0" err="1" smtClean="0"/>
              <a:t>noe</a:t>
            </a:r>
            <a:r>
              <a:rPr lang="en-US" baseline="0" dirty="0" smtClean="0"/>
              <a:t> </a:t>
            </a:r>
            <a:r>
              <a:rPr lang="en-US" baseline="0" dirty="0" err="1" smtClean="0"/>
              <a:t>materiell</a:t>
            </a:r>
            <a:r>
              <a:rPr lang="en-US" baseline="0" dirty="0" smtClean="0"/>
              <a:t> </a:t>
            </a:r>
            <a:r>
              <a:rPr lang="en-US" baseline="0" dirty="0" err="1" smtClean="0"/>
              <a:t>som</a:t>
            </a:r>
            <a:r>
              <a:rPr lang="en-US" baseline="0" dirty="0" smtClean="0"/>
              <a:t> vi </a:t>
            </a:r>
            <a:r>
              <a:rPr lang="en-US" baseline="0" dirty="0" err="1" smtClean="0"/>
              <a:t>legger</a:t>
            </a:r>
            <a:r>
              <a:rPr lang="en-US" baseline="0" dirty="0" smtClean="0"/>
              <a:t> </a:t>
            </a:r>
            <a:r>
              <a:rPr lang="en-US" baseline="0" dirty="0" err="1" smtClean="0"/>
              <a:t>ut</a:t>
            </a:r>
            <a:r>
              <a:rPr lang="en-US" baseline="0" dirty="0" smtClean="0"/>
              <a:t> </a:t>
            </a:r>
            <a:r>
              <a:rPr lang="en-US" baseline="0" dirty="0" err="1" smtClean="0"/>
              <a:t>på</a:t>
            </a:r>
            <a:r>
              <a:rPr lang="en-US" baseline="0" dirty="0" smtClean="0"/>
              <a:t> </a:t>
            </a:r>
            <a:r>
              <a:rPr lang="en-US" baseline="0" dirty="0" err="1" smtClean="0"/>
              <a:t>nettsiden</a:t>
            </a:r>
            <a:r>
              <a:rPr lang="en-US" baseline="0" dirty="0" smtClean="0"/>
              <a:t>.</a:t>
            </a:r>
          </a:p>
          <a:p>
            <a:endParaRPr lang="en-US" baseline="0" dirty="0" smtClean="0"/>
          </a:p>
          <a:p>
            <a:r>
              <a:rPr lang="en-US" baseline="0" dirty="0" err="1" smtClean="0"/>
              <a:t>Igjen</a:t>
            </a:r>
            <a:r>
              <a:rPr lang="en-US" baseline="0" dirty="0" smtClean="0"/>
              <a:t> </a:t>
            </a:r>
            <a:r>
              <a:rPr lang="en-US" baseline="0" dirty="0" err="1" smtClean="0"/>
              <a:t>så</a:t>
            </a:r>
            <a:r>
              <a:rPr lang="en-US" baseline="0" dirty="0" smtClean="0"/>
              <a:t> </a:t>
            </a:r>
            <a:r>
              <a:rPr lang="en-US" baseline="0" dirty="0" err="1" smtClean="0"/>
              <a:t>må</a:t>
            </a:r>
            <a:r>
              <a:rPr lang="en-US" baseline="0" dirty="0" smtClean="0"/>
              <a:t> vi </a:t>
            </a:r>
            <a:r>
              <a:rPr lang="en-US" baseline="0" dirty="0" err="1" smtClean="0"/>
              <a:t>klarere</a:t>
            </a:r>
            <a:r>
              <a:rPr lang="en-US" baseline="0" dirty="0" smtClean="0"/>
              <a:t> at </a:t>
            </a:r>
            <a:r>
              <a:rPr lang="en-US" baseline="0" dirty="0" err="1" smtClean="0"/>
              <a:t>dere</a:t>
            </a:r>
            <a:r>
              <a:rPr lang="en-US" baseline="0" dirty="0" smtClean="0"/>
              <a:t> </a:t>
            </a:r>
            <a:r>
              <a:rPr lang="en-US" baseline="0" dirty="0" err="1" smtClean="0"/>
              <a:t>er</a:t>
            </a:r>
            <a:r>
              <a:rPr lang="en-US" baseline="0" dirty="0" smtClean="0"/>
              <a:t> </a:t>
            </a:r>
            <a:r>
              <a:rPr lang="en-US" baseline="0" dirty="0" err="1" smtClean="0"/>
              <a:t>i</a:t>
            </a:r>
            <a:r>
              <a:rPr lang="en-US" baseline="0" dirty="0" smtClean="0"/>
              <a:t> </a:t>
            </a:r>
            <a:r>
              <a:rPr lang="en-US" baseline="0" dirty="0" err="1" smtClean="0"/>
              <a:t>tiltaksbarnehage</a:t>
            </a:r>
            <a:r>
              <a:rPr lang="en-US" baseline="0" dirty="0" smtClean="0"/>
              <a:t> </a:t>
            </a:r>
            <a:r>
              <a:rPr lang="en-US" baseline="0" dirty="0" err="1" smtClean="0"/>
              <a:t>så</a:t>
            </a:r>
            <a:r>
              <a:rPr lang="en-US" baseline="0" dirty="0" smtClean="0"/>
              <a:t> </a:t>
            </a:r>
            <a:r>
              <a:rPr lang="en-US" baseline="0" dirty="0" err="1" smtClean="0"/>
              <a:t>dere</a:t>
            </a:r>
            <a:r>
              <a:rPr lang="en-US" baseline="0" dirty="0" smtClean="0"/>
              <a:t> </a:t>
            </a:r>
            <a:r>
              <a:rPr lang="en-US" baseline="0" dirty="0" err="1" smtClean="0"/>
              <a:t>må</a:t>
            </a:r>
            <a:r>
              <a:rPr lang="en-US" baseline="0" dirty="0" smtClean="0"/>
              <a:t> </a:t>
            </a:r>
            <a:r>
              <a:rPr lang="en-US" baseline="0" dirty="0" err="1" smtClean="0"/>
              <a:t>klikke</a:t>
            </a:r>
            <a:r>
              <a:rPr lang="en-US" baseline="0" dirty="0" smtClean="0"/>
              <a:t> </a:t>
            </a:r>
            <a:r>
              <a:rPr lang="en-US" baseline="0" dirty="0" err="1" smtClean="0"/>
              <a:t>på</a:t>
            </a:r>
            <a:r>
              <a:rPr lang="en-US" baseline="0" dirty="0" smtClean="0"/>
              <a:t> </a:t>
            </a:r>
            <a:r>
              <a:rPr lang="en-US" baseline="0" dirty="0" err="1" smtClean="0"/>
              <a:t>bli</a:t>
            </a:r>
            <a:r>
              <a:rPr lang="en-US" baseline="0" dirty="0" smtClean="0"/>
              <a:t> </a:t>
            </a:r>
            <a:r>
              <a:rPr lang="en-US" baseline="0" dirty="0" err="1" smtClean="0"/>
              <a:t>medlem</a:t>
            </a:r>
            <a:r>
              <a:rPr lang="en-US" baseline="0" dirty="0" smtClean="0"/>
              <a:t> </a:t>
            </a:r>
            <a:r>
              <a:rPr lang="en-US" baseline="0" dirty="0" err="1" smtClean="0"/>
              <a:t>og</a:t>
            </a:r>
            <a:r>
              <a:rPr lang="en-US" baseline="0" dirty="0" smtClean="0"/>
              <a:t> </a:t>
            </a:r>
            <a:r>
              <a:rPr lang="en-US" baseline="0" dirty="0" err="1" smtClean="0"/>
              <a:t>så</a:t>
            </a:r>
            <a:r>
              <a:rPr lang="en-US" baseline="0" dirty="0" smtClean="0"/>
              <a:t> </a:t>
            </a:r>
            <a:r>
              <a:rPr lang="en-US" baseline="0" dirty="0" err="1" smtClean="0"/>
              <a:t>svarer</a:t>
            </a:r>
            <a:r>
              <a:rPr lang="en-US" baseline="0" dirty="0" smtClean="0"/>
              <a:t> vi med </a:t>
            </a:r>
            <a:r>
              <a:rPr lang="en-US" baseline="0" dirty="0" err="1" smtClean="0"/>
              <a:t>å</a:t>
            </a:r>
            <a:r>
              <a:rPr lang="en-US" baseline="0" dirty="0" smtClean="0"/>
              <a:t> </a:t>
            </a:r>
            <a:r>
              <a:rPr lang="en-US" baseline="0" dirty="0" err="1" smtClean="0"/>
              <a:t>spørre</a:t>
            </a:r>
            <a:r>
              <a:rPr lang="en-US" baseline="0" dirty="0" smtClean="0"/>
              <a:t> </a:t>
            </a:r>
            <a:r>
              <a:rPr lang="en-US" baseline="0" dirty="0" err="1" smtClean="0"/>
              <a:t>om</a:t>
            </a:r>
            <a:r>
              <a:rPr lang="en-US" baseline="0" dirty="0" smtClean="0"/>
              <a:t> </a:t>
            </a:r>
            <a:r>
              <a:rPr lang="en-US" baseline="0" dirty="0" err="1" smtClean="0"/>
              <a:t>hvilken</a:t>
            </a:r>
            <a:r>
              <a:rPr lang="en-US" baseline="0" dirty="0" smtClean="0"/>
              <a:t> </a:t>
            </a:r>
            <a:r>
              <a:rPr lang="en-US" baseline="0" dirty="0" err="1" smtClean="0"/>
              <a:t>barnehage</a:t>
            </a:r>
            <a:r>
              <a:rPr lang="en-US" baseline="0" dirty="0" smtClean="0"/>
              <a:t> </a:t>
            </a:r>
            <a:r>
              <a:rPr lang="en-US" baseline="0" dirty="0" err="1" smtClean="0"/>
              <a:t>dere</a:t>
            </a:r>
            <a:r>
              <a:rPr lang="en-US" baseline="0" dirty="0" smtClean="0"/>
              <a:t> </a:t>
            </a:r>
            <a:r>
              <a:rPr lang="en-US" baseline="0" dirty="0" err="1" smtClean="0"/>
              <a:t>er</a:t>
            </a:r>
            <a:r>
              <a:rPr lang="en-US" baseline="0" dirty="0" smtClean="0"/>
              <a:t> </a:t>
            </a:r>
            <a:r>
              <a:rPr lang="en-US" baseline="0" dirty="0" err="1" smtClean="0"/>
              <a:t>i</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AF3A6DA9-37A4-48EA-AC92-3A68748B01B1}" type="slidenum">
              <a:rPr lang="nb-NO" smtClean="0"/>
              <a:pPr/>
              <a:t>43</a:t>
            </a:fld>
            <a:endParaRPr lang="nb-NO"/>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b-NO" dirty="0" smtClean="0"/>
              <a:t>Når vi forteller om prosjektet til barnehager</a:t>
            </a:r>
            <a:r>
              <a:rPr lang="nb-NO" baseline="0" dirty="0" smtClean="0"/>
              <a:t>, foreldre og media, så får vi ofte spørsmålet  - Hvorfor bare grønnsaker? Hvorfor ikke frukt også?</a:t>
            </a:r>
          </a:p>
          <a:p>
            <a:pPr marL="0" marR="0" indent="0" algn="l" defTabSz="914400" rtl="0" eaLnBrk="1" fontAlgn="auto" latinLnBrk="0" hangingPunct="1">
              <a:lnSpc>
                <a:spcPct val="100000"/>
              </a:lnSpc>
              <a:spcBef>
                <a:spcPts val="0"/>
              </a:spcBef>
              <a:spcAft>
                <a:spcPts val="0"/>
              </a:spcAft>
              <a:buClrTx/>
              <a:buSzTx/>
              <a:buFontTx/>
              <a:buNone/>
              <a:tabLst/>
              <a:defRPr/>
            </a:pPr>
            <a:endParaRPr lang="nb-NO" baseline="0" dirty="0" smtClean="0"/>
          </a:p>
          <a:p>
            <a:r>
              <a:rPr lang="nb-NO" dirty="0" smtClean="0"/>
              <a:t>Det er slik at</a:t>
            </a:r>
            <a:r>
              <a:rPr lang="nb-NO" baseline="0" dirty="0" smtClean="0"/>
              <a:t> i kostrådene anbefales det 250 gram grønnsaker og 250 gram frukt for voksne, men vi spiser mer frukt enn grønnsaker.</a:t>
            </a:r>
            <a:endParaRPr lang="en-US" dirty="0"/>
          </a:p>
        </p:txBody>
      </p:sp>
      <p:sp>
        <p:nvSpPr>
          <p:cNvPr id="4" name="Slide Number Placeholder 3"/>
          <p:cNvSpPr>
            <a:spLocks noGrp="1"/>
          </p:cNvSpPr>
          <p:nvPr>
            <p:ph type="sldNum" sz="quarter" idx="10"/>
          </p:nvPr>
        </p:nvSpPr>
        <p:spPr/>
        <p:txBody>
          <a:bodyPr/>
          <a:lstStyle/>
          <a:p>
            <a:fld id="{AF3A6DA9-37A4-48EA-AC92-3A68748B01B1}" type="slidenum">
              <a:rPr lang="nb-NO" smtClean="0"/>
              <a:pPr/>
              <a:t>5</a:t>
            </a:fld>
            <a:endParaRPr lang="nb-NO"/>
          </a:p>
        </p:txBody>
      </p:sp>
    </p:spTree>
    <p:extLst>
      <p:ext uri="{BB962C8B-B14F-4D97-AF65-F5344CB8AC3E}">
        <p14:creationId xmlns:p14="http://schemas.microsoft.com/office/powerpoint/2010/main" val="23393274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nb-NO" sz="1200" b="0" i="0" kern="1200" dirty="0" smtClean="0">
                <a:solidFill>
                  <a:schemeClr val="tx1"/>
                </a:solidFill>
                <a:effectLst/>
                <a:latin typeface="+mn-lt"/>
                <a:ea typeface="+mn-ea"/>
                <a:cs typeface="+mn-cs"/>
              </a:rPr>
              <a:t>Den siste nasjonal kartleggingen</a:t>
            </a:r>
            <a:r>
              <a:rPr lang="nb-NO" sz="1200" b="0" i="0" kern="1200" baseline="0" dirty="0" smtClean="0">
                <a:solidFill>
                  <a:schemeClr val="tx1"/>
                </a:solidFill>
                <a:effectLst/>
                <a:latin typeface="+mn-lt"/>
                <a:ea typeface="+mn-ea"/>
                <a:cs typeface="+mn-cs"/>
              </a:rPr>
              <a:t> av kostholdet (</a:t>
            </a:r>
            <a:r>
              <a:rPr lang="nb-NO" sz="1200" b="0" i="0" kern="1200" baseline="0" dirty="0" err="1" smtClean="0">
                <a:solidFill>
                  <a:schemeClr val="tx1"/>
                </a:solidFill>
                <a:effectLst/>
                <a:latin typeface="+mn-lt"/>
                <a:ea typeface="+mn-ea"/>
                <a:cs typeface="+mn-cs"/>
              </a:rPr>
              <a:t>Norkost</a:t>
            </a:r>
            <a:r>
              <a:rPr lang="nb-NO" sz="1200" b="0" i="0" kern="1200" baseline="0" dirty="0" smtClean="0">
                <a:solidFill>
                  <a:schemeClr val="tx1"/>
                </a:solidFill>
                <a:effectLst/>
                <a:latin typeface="+mn-lt"/>
                <a:ea typeface="+mn-ea"/>
                <a:cs typeface="+mn-cs"/>
              </a:rPr>
              <a:t> 2010-11) viste imidlertid at voksne i gjennomsnitt spiste </a:t>
            </a:r>
            <a:r>
              <a:rPr lang="nb-NO" sz="1200" b="0" i="0" kern="1200" baseline="0" dirty="0" err="1" smtClean="0">
                <a:solidFill>
                  <a:schemeClr val="tx1"/>
                </a:solidFill>
                <a:effectLst/>
                <a:latin typeface="+mn-lt"/>
                <a:ea typeface="+mn-ea"/>
                <a:cs typeface="+mn-cs"/>
              </a:rPr>
              <a:t>ca</a:t>
            </a:r>
            <a:r>
              <a:rPr lang="nb-NO" sz="1200" b="0" i="0" kern="1200" baseline="0" dirty="0" smtClean="0">
                <a:solidFill>
                  <a:schemeClr val="tx1"/>
                </a:solidFill>
                <a:effectLst/>
                <a:latin typeface="+mn-lt"/>
                <a:ea typeface="+mn-ea"/>
                <a:cs typeface="+mn-cs"/>
              </a:rPr>
              <a:t> 150 gram grønnsaker/dag, og det var tydelige forskjeller mellom de med høy og lav utdanning. De med høyere utdanning spiste mer. </a:t>
            </a:r>
          </a:p>
          <a:p>
            <a:endParaRPr lang="nb-NO" sz="1200" b="0" i="0" kern="1200" baseline="0" dirty="0" smtClean="0">
              <a:solidFill>
                <a:schemeClr val="tx1"/>
              </a:solidFill>
              <a:effectLst/>
              <a:latin typeface="+mn-lt"/>
              <a:ea typeface="+mn-ea"/>
              <a:cs typeface="+mn-cs"/>
            </a:endParaRPr>
          </a:p>
          <a:p>
            <a:r>
              <a:rPr lang="nb-NO" sz="1200" b="0" i="1" kern="1200" baseline="0" dirty="0" smtClean="0">
                <a:solidFill>
                  <a:schemeClr val="tx1"/>
                </a:solidFill>
                <a:effectLst/>
                <a:latin typeface="+mn-lt"/>
                <a:ea typeface="+mn-ea"/>
                <a:cs typeface="+mn-cs"/>
              </a:rPr>
              <a:t>Det som står nedenfor behøver dere ikke gå igjennom, men det underbygger den begrunnelsen som står på </a:t>
            </a:r>
            <a:r>
              <a:rPr lang="nb-NO" sz="1200" b="0" i="1" kern="1200" baseline="0" dirty="0" err="1" smtClean="0">
                <a:solidFill>
                  <a:schemeClr val="tx1"/>
                </a:solidFill>
                <a:effectLst/>
                <a:latin typeface="+mn-lt"/>
                <a:ea typeface="+mn-ea"/>
                <a:cs typeface="+mn-cs"/>
              </a:rPr>
              <a:t>slidet</a:t>
            </a:r>
            <a:r>
              <a:rPr lang="nb-NO" sz="1200" b="0" i="1" kern="1200" baseline="0" dirty="0" smtClean="0">
                <a:solidFill>
                  <a:schemeClr val="tx1"/>
                </a:solidFill>
                <a:effectLst/>
                <a:latin typeface="+mn-lt"/>
                <a:ea typeface="+mn-ea"/>
                <a:cs typeface="+mn-cs"/>
              </a:rPr>
              <a:t>.</a:t>
            </a:r>
            <a:endParaRPr lang="nb-NO" sz="1200" b="0" i="1" kern="1200" dirty="0" smtClean="0">
              <a:solidFill>
                <a:schemeClr val="tx1"/>
              </a:solidFill>
              <a:effectLst/>
              <a:latin typeface="+mn-lt"/>
              <a:ea typeface="+mn-ea"/>
              <a:cs typeface="+mn-cs"/>
            </a:endParaRPr>
          </a:p>
          <a:p>
            <a:endParaRPr lang="nb-NO" sz="1200" b="0" i="0" kern="1200" dirty="0" smtClean="0">
              <a:solidFill>
                <a:schemeClr val="tx1"/>
              </a:solidFill>
              <a:effectLst/>
              <a:latin typeface="+mn-lt"/>
              <a:ea typeface="+mn-ea"/>
              <a:cs typeface="+mn-cs"/>
            </a:endParaRPr>
          </a:p>
          <a:p>
            <a:r>
              <a:rPr lang="nb-NO" sz="1200" b="0" i="0" kern="1200" dirty="0" smtClean="0">
                <a:solidFill>
                  <a:schemeClr val="tx1"/>
                </a:solidFill>
                <a:effectLst/>
                <a:latin typeface="+mn-lt"/>
                <a:ea typeface="+mn-ea"/>
                <a:cs typeface="+mn-cs"/>
              </a:rPr>
              <a:t>Kunnskapsoppsummeringene i rapporten «</a:t>
            </a:r>
            <a:r>
              <a:rPr lang="nb-NO" sz="1200" b="0" i="0" u="none" strike="noStrike" kern="1200" dirty="0" smtClean="0">
                <a:solidFill>
                  <a:schemeClr val="tx1"/>
                </a:solidFill>
                <a:effectLst/>
                <a:latin typeface="+mn-lt"/>
                <a:ea typeface="+mn-ea"/>
                <a:cs typeface="+mn-cs"/>
                <a:hlinkClick r:id="rId3"/>
              </a:rPr>
              <a:t>Kostråd for å fremme folkehelsen og forebygge kroniske sykdommer​</a:t>
            </a:r>
            <a:r>
              <a:rPr lang="nb-NO" sz="1200" b="0" i="0" kern="1200" dirty="0" smtClean="0">
                <a:solidFill>
                  <a:schemeClr val="tx1"/>
                </a:solidFill>
                <a:effectLst/>
                <a:latin typeface="+mn-lt"/>
                <a:ea typeface="+mn-ea"/>
                <a:cs typeface="+mn-cs"/>
              </a:rPr>
              <a:t>» konkluderer med at det er overbevisende eller sannsynlig dokumentasjon for følgende sammenhenger mellom inntak og kroniske sykdommer:</a:t>
            </a:r>
          </a:p>
          <a:p>
            <a:r>
              <a:rPr lang="nb-NO" sz="1200" b="0" i="0" kern="1200" dirty="0" smtClean="0">
                <a:solidFill>
                  <a:schemeClr val="tx1"/>
                </a:solidFill>
                <a:effectLst/>
                <a:latin typeface="+mn-lt"/>
                <a:ea typeface="+mn-ea"/>
                <a:cs typeface="+mn-cs"/>
              </a:rPr>
              <a:t>Inntak av frukt, bær og grønnsaker reduserer risiko for koronar hjertesykdom, hjerneslag, metabolsk syndrom og høyt blodtrykk.</a:t>
            </a:r>
          </a:p>
          <a:p>
            <a:r>
              <a:rPr lang="nb-NO" sz="1200" b="0" i="0" kern="1200" dirty="0" smtClean="0">
                <a:solidFill>
                  <a:schemeClr val="tx1"/>
                </a:solidFill>
                <a:effectLst/>
                <a:latin typeface="+mn-lt"/>
                <a:ea typeface="+mn-ea"/>
                <a:cs typeface="+mn-cs"/>
              </a:rPr>
              <a:t>Inntak av frukt og bær reduserer risiko for kreft i munn og svelg, strupehode, spiserør, lunge og magesekk.</a:t>
            </a:r>
          </a:p>
          <a:p>
            <a:r>
              <a:rPr lang="nb-NO" sz="1200" b="0" i="0" kern="1200" dirty="0" smtClean="0">
                <a:solidFill>
                  <a:schemeClr val="tx1"/>
                </a:solidFill>
                <a:effectLst/>
                <a:latin typeface="+mn-lt"/>
                <a:ea typeface="+mn-ea"/>
                <a:cs typeface="+mn-cs"/>
              </a:rPr>
              <a:t>Inntak av grønnsaker reduserer risiko for kreft i munn og svelg, strupehode, spiserør og magesekk.</a:t>
            </a:r>
          </a:p>
          <a:p>
            <a:r>
              <a:rPr lang="nb-NO" sz="1200" b="0" i="0" kern="1200" dirty="0" smtClean="0">
                <a:solidFill>
                  <a:schemeClr val="tx1"/>
                </a:solidFill>
                <a:effectLst/>
                <a:latin typeface="+mn-lt"/>
                <a:ea typeface="+mn-ea"/>
                <a:cs typeface="+mn-cs"/>
              </a:rPr>
              <a:t>Inntak av grønnsaker i løkfamilien reduserer risiko for kreft i magesekk.</a:t>
            </a:r>
          </a:p>
          <a:p>
            <a:r>
              <a:rPr lang="nb-NO" sz="1200" b="0" i="0" kern="1200" dirty="0" smtClean="0">
                <a:solidFill>
                  <a:schemeClr val="tx1"/>
                </a:solidFill>
                <a:effectLst/>
                <a:latin typeface="+mn-lt"/>
                <a:ea typeface="+mn-ea"/>
                <a:cs typeface="+mn-cs"/>
              </a:rPr>
              <a:t>Inntak av fiber fra frukt, bær, grønnsaker og fullkornsprodukter reduserer risiko for hjerte- og karsykdommer og type 2-diabetes, kreft i tykk- og endetarm.</a:t>
            </a:r>
          </a:p>
          <a:p>
            <a:r>
              <a:rPr lang="nb-NO" sz="1200" b="0" i="0" kern="1200" dirty="0" smtClean="0">
                <a:solidFill>
                  <a:schemeClr val="tx1"/>
                </a:solidFill>
                <a:effectLst/>
                <a:latin typeface="+mn-lt"/>
                <a:ea typeface="+mn-ea"/>
                <a:cs typeface="+mn-cs"/>
              </a:rPr>
              <a:t>Inntak av hvitløk reduserer risiko for kreft i tykk- og endetarm.</a:t>
            </a:r>
          </a:p>
          <a:p>
            <a:r>
              <a:rPr lang="nb-NO" sz="1200" b="0" i="0" kern="1200" dirty="0" smtClean="0">
                <a:solidFill>
                  <a:schemeClr val="tx1"/>
                </a:solidFill>
                <a:effectLst/>
                <a:latin typeface="+mn-lt"/>
                <a:ea typeface="+mn-ea"/>
                <a:cs typeface="+mn-cs"/>
              </a:rPr>
              <a:t>Inntak av </a:t>
            </a:r>
            <a:r>
              <a:rPr lang="nb-NO" sz="1200" b="0" i="0" kern="1200" dirty="0" err="1" smtClean="0">
                <a:solidFill>
                  <a:schemeClr val="tx1"/>
                </a:solidFill>
                <a:effectLst/>
                <a:latin typeface="+mn-lt"/>
                <a:ea typeface="+mn-ea"/>
                <a:cs typeface="+mn-cs"/>
              </a:rPr>
              <a:t>folat</a:t>
            </a:r>
            <a:r>
              <a:rPr lang="nb-NO" sz="1200" b="0" i="0" kern="1200" dirty="0" smtClean="0">
                <a:solidFill>
                  <a:schemeClr val="tx1"/>
                </a:solidFill>
                <a:effectLst/>
                <a:latin typeface="+mn-lt"/>
                <a:ea typeface="+mn-ea"/>
                <a:cs typeface="+mn-cs"/>
              </a:rPr>
              <a:t>-rike matvarer (f. eks. grønne bladgrønnsaker) reduserer risiko for kreft i bukspyttkjertel.</a:t>
            </a:r>
          </a:p>
          <a:p>
            <a:r>
              <a:rPr lang="nb-NO" sz="1200" b="0" i="0" kern="1200" dirty="0" smtClean="0">
                <a:solidFill>
                  <a:schemeClr val="tx1"/>
                </a:solidFill>
                <a:effectLst/>
                <a:latin typeface="+mn-lt"/>
                <a:ea typeface="+mn-ea"/>
                <a:cs typeface="+mn-cs"/>
              </a:rPr>
              <a:t>Inntak av karotenoid-rike matvarer (f. eks. gulrot) reduserer risiko for kreft i munn og svelg, strupehode og lunge.</a:t>
            </a:r>
          </a:p>
          <a:p>
            <a:r>
              <a:rPr lang="nb-NO" sz="1200" b="0" i="0" kern="1200" dirty="0" smtClean="0">
                <a:solidFill>
                  <a:schemeClr val="tx1"/>
                </a:solidFill>
                <a:effectLst/>
                <a:latin typeface="+mn-lt"/>
                <a:ea typeface="+mn-ea"/>
                <a:cs typeface="+mn-cs"/>
              </a:rPr>
              <a:t>Inntak av beta-karoten-rike matvarer og vitamin C-rike matvarer reduserer risiko for kreft i spiserør.</a:t>
            </a:r>
          </a:p>
          <a:p>
            <a:r>
              <a:rPr lang="nb-NO" sz="1200" b="0" i="0" kern="1200" dirty="0" smtClean="0">
                <a:solidFill>
                  <a:schemeClr val="tx1"/>
                </a:solidFill>
                <a:effectLst/>
                <a:latin typeface="+mn-lt"/>
                <a:ea typeface="+mn-ea"/>
                <a:cs typeface="+mn-cs"/>
              </a:rPr>
              <a:t>Inntak av </a:t>
            </a:r>
            <a:r>
              <a:rPr lang="nb-NO" sz="1200" b="0" i="0" kern="1200" dirty="0" err="1" smtClean="0">
                <a:solidFill>
                  <a:schemeClr val="tx1"/>
                </a:solidFill>
                <a:effectLst/>
                <a:latin typeface="+mn-lt"/>
                <a:ea typeface="+mn-ea"/>
                <a:cs typeface="+mn-cs"/>
              </a:rPr>
              <a:t>lykopen</a:t>
            </a:r>
            <a:r>
              <a:rPr lang="nb-NO" sz="1200" b="0" i="0" kern="1200" dirty="0" smtClean="0">
                <a:solidFill>
                  <a:schemeClr val="tx1"/>
                </a:solidFill>
                <a:effectLst/>
                <a:latin typeface="+mn-lt"/>
                <a:ea typeface="+mn-ea"/>
                <a:cs typeface="+mn-cs"/>
              </a:rPr>
              <a:t>-rike matvarer (f.eks. tomat) reduserer risiko for prostatakreft.</a:t>
            </a:r>
          </a:p>
          <a:p>
            <a:r>
              <a:rPr lang="nb-NO" sz="1200" b="0" i="0" kern="1200" dirty="0" smtClean="0">
                <a:solidFill>
                  <a:schemeClr val="tx1"/>
                </a:solidFill>
                <a:effectLst/>
                <a:latin typeface="+mn-lt"/>
                <a:ea typeface="+mn-ea"/>
                <a:cs typeface="+mn-cs"/>
              </a:rPr>
              <a:t>Inntak av matvarer med lav energitetthet reduserer risiko for overvekt og fedme.</a:t>
            </a:r>
          </a:p>
          <a:p>
            <a:r>
              <a:rPr lang="nb-NO" sz="1200" b="0" i="0" kern="1200" dirty="0" smtClean="0">
                <a:solidFill>
                  <a:schemeClr val="tx1"/>
                </a:solidFill>
                <a:effectLst/>
                <a:latin typeface="+mn-lt"/>
                <a:ea typeface="+mn-ea"/>
                <a:cs typeface="+mn-cs"/>
              </a:rPr>
              <a:t>Inntak av nøtter reduserer risiko for hjerte- og karsykdommer.</a:t>
            </a:r>
          </a:p>
          <a:p>
            <a:r>
              <a:rPr lang="nb-NO" sz="1200" b="0" i="0" kern="1200" dirty="0" smtClean="0">
                <a:solidFill>
                  <a:schemeClr val="tx1"/>
                </a:solidFill>
                <a:effectLst/>
                <a:latin typeface="+mn-lt"/>
                <a:ea typeface="+mn-ea"/>
                <a:cs typeface="+mn-cs"/>
              </a:rPr>
              <a:t>Hyppig inntak av drikke og fruktjuice som er sure (lav pH) øker risiko for tannerosjon.</a:t>
            </a:r>
          </a:p>
          <a:p>
            <a:r>
              <a:rPr lang="nb-NO" sz="1200" b="0" i="0" kern="1200" dirty="0" smtClean="0">
                <a:solidFill>
                  <a:schemeClr val="tx1"/>
                </a:solidFill>
                <a:effectLst/>
                <a:latin typeface="+mn-lt"/>
                <a:ea typeface="+mn-ea"/>
                <a:cs typeface="+mn-cs"/>
              </a:rPr>
              <a:t>Kostfiber, </a:t>
            </a:r>
            <a:r>
              <a:rPr lang="nb-NO" sz="1200" b="0" i="0" kern="1200" dirty="0" err="1" smtClean="0">
                <a:solidFill>
                  <a:schemeClr val="tx1"/>
                </a:solidFill>
                <a:effectLst/>
                <a:latin typeface="+mn-lt"/>
                <a:ea typeface="+mn-ea"/>
                <a:cs typeface="+mn-cs"/>
              </a:rPr>
              <a:t>folat</a:t>
            </a:r>
            <a:r>
              <a:rPr lang="nb-NO" sz="1200" b="0" i="0" kern="1200" dirty="0" smtClean="0">
                <a:solidFill>
                  <a:schemeClr val="tx1"/>
                </a:solidFill>
                <a:effectLst/>
                <a:latin typeface="+mn-lt"/>
                <a:ea typeface="+mn-ea"/>
                <a:cs typeface="+mn-cs"/>
              </a:rPr>
              <a:t>, vitamin C, vitamin E og karotenoider er tatt med siden frukt, bær og grønnsaker er en viktig kilde til disse næringsstoffene.</a:t>
            </a:r>
          </a:p>
          <a:p>
            <a:endParaRPr lang="en-US" dirty="0"/>
          </a:p>
        </p:txBody>
      </p:sp>
      <p:sp>
        <p:nvSpPr>
          <p:cNvPr id="4" name="Slide Number Placeholder 3"/>
          <p:cNvSpPr>
            <a:spLocks noGrp="1"/>
          </p:cNvSpPr>
          <p:nvPr>
            <p:ph type="sldNum" sz="quarter" idx="10"/>
          </p:nvPr>
        </p:nvSpPr>
        <p:spPr/>
        <p:txBody>
          <a:bodyPr/>
          <a:lstStyle/>
          <a:p>
            <a:fld id="{AF3A6DA9-37A4-48EA-AC92-3A68748B01B1}" type="slidenum">
              <a:rPr lang="nb-NO" smtClean="0"/>
              <a:pPr/>
              <a:t>6</a:t>
            </a:fld>
            <a:endParaRPr lang="nb-NO"/>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aseline="0" dirty="0" smtClean="0"/>
              <a:t>Det finnes ikke en egen anbefaling om mengde grønnsaker for barn fordi all forskningen om sammenheng med grønnsaker og helse er gjort på voksne. Men om vi tenker oss at barn bør spise ca. 75 % av det som anbefales for voksne, så kan vi si at barn bør spise ca 180 gram grønnsaker/dag. </a:t>
            </a:r>
          </a:p>
          <a:p>
            <a:endParaRPr lang="nb-NO" baseline="0" dirty="0" smtClean="0"/>
          </a:p>
          <a:p>
            <a:r>
              <a:rPr lang="nb-NO" baseline="0" dirty="0" smtClean="0"/>
              <a:t>Dette kan vi fordele på for eksempel 4 måltider per dag og da blir det 45 gram per måltid per barn – f.eks. 2 måltider hjemme og 2 i barnehagen. </a:t>
            </a:r>
          </a:p>
          <a:p>
            <a:pPr marL="171450" indent="-171450">
              <a:buFont typeface="Arial" panose="020B0604020202020204" pitchFamily="34" charset="0"/>
              <a:buChar char="•"/>
            </a:pPr>
            <a:endParaRPr lang="nb-NO" baseline="0" dirty="0" smtClean="0"/>
          </a:p>
          <a:p>
            <a:pPr marL="171450" indent="-171450">
              <a:buFont typeface="Arial" panose="020B0604020202020204" pitchFamily="34" charset="0"/>
              <a:buNone/>
            </a:pPr>
            <a:r>
              <a:rPr lang="nb-NO" baseline="0" dirty="0" smtClean="0"/>
              <a:t>Bildet til venstre viser 4 porsjoner a ca 45 gram – en liten gulrot, 4 perletomater, 2 brokkolibuketter, noen agurkskiver + en </a:t>
            </a:r>
            <a:r>
              <a:rPr lang="nb-NO" baseline="0" dirty="0" err="1" smtClean="0"/>
              <a:t>paprikaring</a:t>
            </a:r>
            <a:r>
              <a:rPr lang="nb-NO" baseline="0" dirty="0" smtClean="0"/>
              <a:t>. </a:t>
            </a:r>
          </a:p>
          <a:p>
            <a:pPr marL="171450" indent="-171450">
              <a:buFont typeface="Arial" panose="020B0604020202020204" pitchFamily="34" charset="0"/>
              <a:buNone/>
            </a:pPr>
            <a:endParaRPr lang="nb-NO" baseline="0" dirty="0" smtClean="0"/>
          </a:p>
          <a:p>
            <a:pPr marL="0" indent="0">
              <a:buFont typeface="Arial" panose="020B0604020202020204" pitchFamily="34" charset="0"/>
              <a:buNone/>
            </a:pPr>
            <a:r>
              <a:rPr lang="nb-NO" baseline="0" dirty="0" smtClean="0"/>
              <a:t>Nå har vi dessverre bare gamle tall på hva barn spiser – det gjøres nye undersøkelse våren 2016 – men i</a:t>
            </a:r>
            <a:r>
              <a:rPr lang="nb-NO" dirty="0" smtClean="0"/>
              <a:t> følge kartleggingen blant 4- åringer i 2000 (UNGKOST)</a:t>
            </a:r>
            <a:r>
              <a:rPr lang="nb-NO" baseline="0" dirty="0" smtClean="0"/>
              <a:t> var gjennomsnittsinntaket for grønnsaker, 49 gram/dag. Det tilsvarer 3 1/</a:t>
            </a:r>
            <a:r>
              <a:rPr lang="nb-NO" baseline="0" smtClean="0"/>
              <a:t>2 cherrytomat eller mindre enn en hel gulrot (63 gram).</a:t>
            </a:r>
            <a:endParaRPr lang="nb-NO" baseline="0" dirty="0" smtClean="0"/>
          </a:p>
          <a:p>
            <a:pPr marL="171450" indent="-171450">
              <a:buFont typeface="Arial" panose="020B0604020202020204" pitchFamily="34" charset="0"/>
              <a:buChar char="•"/>
            </a:pPr>
            <a:endParaRPr lang="nb-NO" dirty="0" smtClean="0"/>
          </a:p>
          <a:p>
            <a:pPr marL="171450" indent="-171450">
              <a:buFont typeface="Arial" panose="020B0604020202020204" pitchFamily="34" charset="0"/>
              <a:buChar char="•"/>
            </a:pPr>
            <a:r>
              <a:rPr lang="nb-NO" baseline="0" dirty="0" smtClean="0"/>
              <a:t>OBS! dette er ca mengder og ment å illustrere dette med mengder, men kommer selvsagt an på hvor tykke skiver </a:t>
            </a:r>
            <a:r>
              <a:rPr lang="nb-NO" baseline="0" dirty="0" err="1" smtClean="0"/>
              <a:t>etc</a:t>
            </a:r>
            <a:r>
              <a:rPr lang="nb-NO" baseline="0" dirty="0" smtClean="0"/>
              <a:t> og også om det er spiseklar mengde. </a:t>
            </a:r>
            <a:endParaRPr lang="nb-NO" dirty="0"/>
          </a:p>
        </p:txBody>
      </p:sp>
      <p:sp>
        <p:nvSpPr>
          <p:cNvPr id="4" name="Plassholder for lysbildenummer 3"/>
          <p:cNvSpPr>
            <a:spLocks noGrp="1"/>
          </p:cNvSpPr>
          <p:nvPr>
            <p:ph type="sldNum" sz="quarter" idx="10"/>
          </p:nvPr>
        </p:nvSpPr>
        <p:spPr/>
        <p:txBody>
          <a:bodyPr/>
          <a:lstStyle/>
          <a:p>
            <a:fld id="{AF3A6DA9-37A4-48EA-AC92-3A68748B01B1}" type="slidenum">
              <a:rPr lang="nb-NO" smtClean="0"/>
              <a:pPr/>
              <a:t>7</a:t>
            </a:fld>
            <a:endParaRPr lang="nb-NO"/>
          </a:p>
        </p:txBody>
      </p:sp>
    </p:spTree>
    <p:extLst>
      <p:ext uri="{BB962C8B-B14F-4D97-AF65-F5344CB8AC3E}">
        <p14:creationId xmlns:p14="http://schemas.microsoft.com/office/powerpoint/2010/main" val="6561576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aseline="0" dirty="0" smtClean="0"/>
              <a:t>En annen grunn til å fokusere bare på grønnsaker er at vi  tenker at det er noen muligheter og barrierer som er unike for grønnsaksinntaket.</a:t>
            </a:r>
          </a:p>
          <a:p>
            <a:r>
              <a:rPr lang="nb-NO" baseline="0" dirty="0" smtClean="0"/>
              <a:t> </a:t>
            </a:r>
          </a:p>
          <a:p>
            <a:r>
              <a:rPr lang="nb-NO" baseline="0" dirty="0" smtClean="0"/>
              <a:t>Når det gjelder muligheter, så er det greit å huske at «Alle grønnsaker er like bra - det anbefales et variert inntak av grønnsaker – ulike farger, ulike tilberedningsmetoder.»</a:t>
            </a:r>
          </a:p>
          <a:p>
            <a:r>
              <a:rPr lang="nb-NO" baseline="0" dirty="0" smtClean="0"/>
              <a:t>For det andre – grønnsaker er veldig knyttet til middag i den norske matkulturen – det ligger et potensiale i å ha grønnsaker til de andre måltidene og som mellommåltider. </a:t>
            </a:r>
          </a:p>
          <a:p>
            <a:endParaRPr lang="nb-NO" baseline="0" dirty="0" smtClean="0"/>
          </a:p>
          <a:p>
            <a:r>
              <a:rPr lang="nb-NO" baseline="0" dirty="0" smtClean="0"/>
              <a:t>MEN</a:t>
            </a:r>
          </a:p>
          <a:p>
            <a:r>
              <a:rPr lang="nb-NO" baseline="0" dirty="0" smtClean="0"/>
              <a:t>Det er noen særskilte utfordringer med grønnsaker, sammenliknet med frukt: </a:t>
            </a:r>
          </a:p>
          <a:p>
            <a:r>
              <a:rPr lang="nb-NO" baseline="0" dirty="0" smtClean="0"/>
              <a:t> - de krever gjerne litt tilberedning før de er spiseklare (vaske, skrelle og kutte)</a:t>
            </a:r>
          </a:p>
          <a:p>
            <a:r>
              <a:rPr lang="nb-NO" baseline="0" dirty="0" smtClean="0"/>
              <a:t> - en del av dem smaker bittert, noe som gjør at det krever flere runder med smaking før vi lærer oss å like dem, eller grønnsakene må kokes/stekes o.l. for å gjøre de søtere på smak. </a:t>
            </a:r>
          </a:p>
          <a:p>
            <a:endParaRPr lang="nb-NO" dirty="0" smtClean="0"/>
          </a:p>
          <a:p>
            <a:endParaRPr lang="nb-NO" dirty="0" smtClean="0"/>
          </a:p>
          <a:p>
            <a:endParaRPr lang="nb-NO" dirty="0" smtClean="0"/>
          </a:p>
          <a:p>
            <a:endParaRPr lang="nb-NO" dirty="0"/>
          </a:p>
        </p:txBody>
      </p:sp>
      <p:sp>
        <p:nvSpPr>
          <p:cNvPr id="4" name="Plassholder for lysbildenummer 3"/>
          <p:cNvSpPr>
            <a:spLocks noGrp="1"/>
          </p:cNvSpPr>
          <p:nvPr>
            <p:ph type="sldNum" sz="quarter" idx="10"/>
          </p:nvPr>
        </p:nvSpPr>
        <p:spPr/>
        <p:txBody>
          <a:bodyPr/>
          <a:lstStyle/>
          <a:p>
            <a:fld id="{AF3A6DA9-37A4-48EA-AC92-3A68748B01B1}" type="slidenum">
              <a:rPr lang="nb-NO" smtClean="0"/>
              <a:pPr/>
              <a:t>8</a:t>
            </a:fld>
            <a:endParaRPr lang="nb-NO"/>
          </a:p>
        </p:txBody>
      </p:sp>
    </p:spTree>
    <p:extLst>
      <p:ext uri="{BB962C8B-B14F-4D97-AF65-F5344CB8AC3E}">
        <p14:creationId xmlns:p14="http://schemas.microsoft.com/office/powerpoint/2010/main" val="31933876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Jeg</a:t>
            </a:r>
            <a:r>
              <a:rPr lang="en-US" baseline="0" dirty="0" smtClean="0"/>
              <a:t> </a:t>
            </a:r>
            <a:r>
              <a:rPr lang="en-US" baseline="0" dirty="0" err="1" smtClean="0"/>
              <a:t>minner</a:t>
            </a:r>
            <a:r>
              <a:rPr lang="en-US" baseline="0" dirty="0" smtClean="0"/>
              <a:t> </a:t>
            </a:r>
            <a:r>
              <a:rPr lang="en-US" baseline="0" dirty="0" err="1" smtClean="0"/>
              <a:t>om</a:t>
            </a:r>
            <a:r>
              <a:rPr lang="en-US" baseline="0" dirty="0" smtClean="0"/>
              <a:t> at </a:t>
            </a:r>
            <a:r>
              <a:rPr lang="en-US" baseline="0" dirty="0" err="1" smtClean="0"/>
              <a:t>målet</a:t>
            </a:r>
            <a:r>
              <a:rPr lang="en-US" baseline="0" dirty="0" smtClean="0"/>
              <a:t> med </a:t>
            </a:r>
            <a:r>
              <a:rPr lang="en-US" baseline="0" dirty="0" err="1" smtClean="0"/>
              <a:t>studien</a:t>
            </a:r>
            <a:r>
              <a:rPr lang="en-US" baseline="0" dirty="0" smtClean="0"/>
              <a:t> </a:t>
            </a:r>
            <a:r>
              <a:rPr lang="en-US" baseline="0" dirty="0" err="1" smtClean="0"/>
              <a:t>er</a:t>
            </a:r>
            <a:r>
              <a:rPr lang="en-US" baseline="0" dirty="0" smtClean="0"/>
              <a:t> </a:t>
            </a:r>
            <a:r>
              <a:rPr lang="en-US" baseline="0" dirty="0" err="1" smtClean="0"/>
              <a:t>å</a:t>
            </a:r>
            <a:r>
              <a:rPr lang="en-US" baseline="0" dirty="0" smtClean="0"/>
              <a:t> </a:t>
            </a:r>
            <a:r>
              <a:rPr lang="en-US" baseline="0" dirty="0" err="1" smtClean="0"/>
              <a:t>øke</a:t>
            </a:r>
            <a:r>
              <a:rPr lang="en-US" baseline="0" dirty="0" smtClean="0"/>
              <a:t> </a:t>
            </a:r>
            <a:r>
              <a:rPr lang="en-US" baseline="0" dirty="0" err="1" smtClean="0"/>
              <a:t>frekvens</a:t>
            </a:r>
            <a:r>
              <a:rPr lang="en-US" baseline="0" dirty="0" smtClean="0"/>
              <a:t>, </a:t>
            </a:r>
            <a:r>
              <a:rPr lang="en-US" baseline="0" dirty="0" err="1" smtClean="0"/>
              <a:t>mengde</a:t>
            </a:r>
            <a:r>
              <a:rPr lang="en-US" baseline="0" dirty="0" smtClean="0"/>
              <a:t> </a:t>
            </a:r>
            <a:r>
              <a:rPr lang="en-US" baseline="0" dirty="0" err="1" smtClean="0"/>
              <a:t>og</a:t>
            </a:r>
            <a:r>
              <a:rPr lang="en-US" baseline="0" dirty="0" smtClean="0"/>
              <a:t> </a:t>
            </a:r>
            <a:r>
              <a:rPr lang="en-US" baseline="0" dirty="0" err="1" smtClean="0"/>
              <a:t>variasjon</a:t>
            </a:r>
            <a:r>
              <a:rPr lang="en-US" baseline="0" dirty="0" smtClean="0"/>
              <a:t> </a:t>
            </a:r>
            <a:r>
              <a:rPr lang="en-US" baseline="0" dirty="0" err="1" smtClean="0"/>
              <a:t>i</a:t>
            </a:r>
            <a:r>
              <a:rPr lang="en-US" baseline="0" dirty="0" smtClean="0"/>
              <a:t> </a:t>
            </a:r>
            <a:r>
              <a:rPr lang="en-US" baseline="0" dirty="0" err="1" smtClean="0"/>
              <a:t>grønnsaksinntaket</a:t>
            </a:r>
            <a:r>
              <a:rPr lang="en-US" baseline="0" dirty="0" smtClean="0"/>
              <a:t> </a:t>
            </a:r>
            <a:r>
              <a:rPr lang="en-US" baseline="0" dirty="0" err="1" smtClean="0"/>
              <a:t>til</a:t>
            </a:r>
            <a:r>
              <a:rPr lang="en-US" baseline="0" dirty="0" smtClean="0"/>
              <a:t> 3-5 </a:t>
            </a:r>
            <a:r>
              <a:rPr lang="en-US" baseline="0" dirty="0" err="1" smtClean="0"/>
              <a:t>åringene</a:t>
            </a:r>
            <a:r>
              <a:rPr lang="en-US" baseline="0" dirty="0" smtClean="0"/>
              <a:t>. </a:t>
            </a:r>
            <a:endParaRPr lang="en-US" dirty="0" smtClean="0"/>
          </a:p>
          <a:p>
            <a:endParaRPr lang="en-US" dirty="0" smtClean="0"/>
          </a:p>
          <a:p>
            <a:r>
              <a:rPr lang="en-US" dirty="0" smtClean="0"/>
              <a:t>For </a:t>
            </a:r>
            <a:r>
              <a:rPr lang="en-US" dirty="0" err="1" smtClean="0"/>
              <a:t>å</a:t>
            </a:r>
            <a:r>
              <a:rPr lang="en-US" dirty="0" smtClean="0"/>
              <a:t> </a:t>
            </a:r>
            <a:r>
              <a:rPr lang="en-US" dirty="0" err="1" smtClean="0"/>
              <a:t>nå</a:t>
            </a:r>
            <a:r>
              <a:rPr lang="en-US" dirty="0" smtClean="0"/>
              <a:t> </a:t>
            </a:r>
            <a:r>
              <a:rPr lang="en-US" dirty="0" err="1" smtClean="0"/>
              <a:t>dette</a:t>
            </a:r>
            <a:r>
              <a:rPr lang="en-US" dirty="0" smtClean="0"/>
              <a:t> </a:t>
            </a:r>
            <a:r>
              <a:rPr lang="en-US" dirty="0" err="1" smtClean="0"/>
              <a:t>målet</a:t>
            </a:r>
            <a:r>
              <a:rPr lang="en-US" dirty="0" smtClean="0"/>
              <a:t> </a:t>
            </a:r>
            <a:r>
              <a:rPr lang="en-US" dirty="0" err="1" smtClean="0"/>
              <a:t>er</a:t>
            </a:r>
            <a:r>
              <a:rPr lang="en-US" dirty="0" smtClean="0"/>
              <a:t> </a:t>
            </a:r>
            <a:r>
              <a:rPr lang="en-US" dirty="0" err="1" smtClean="0"/>
              <a:t>det</a:t>
            </a:r>
            <a:r>
              <a:rPr lang="en-US" dirty="0" smtClean="0"/>
              <a:t> </a:t>
            </a:r>
            <a:r>
              <a:rPr lang="en-US" dirty="0" err="1" smtClean="0"/>
              <a:t>særlig</a:t>
            </a:r>
            <a:r>
              <a:rPr lang="en-US" dirty="0" smtClean="0"/>
              <a:t> 4 ting vi </a:t>
            </a:r>
            <a:r>
              <a:rPr lang="en-US" dirty="0" err="1" smtClean="0"/>
              <a:t>tenker</a:t>
            </a:r>
            <a:r>
              <a:rPr lang="en-US" dirty="0" smtClean="0"/>
              <a:t> </a:t>
            </a:r>
            <a:r>
              <a:rPr lang="en-US" dirty="0" err="1" smtClean="0"/>
              <a:t>det</a:t>
            </a:r>
            <a:r>
              <a:rPr lang="en-US" dirty="0" smtClean="0"/>
              <a:t> </a:t>
            </a:r>
            <a:r>
              <a:rPr lang="en-US" dirty="0" err="1" smtClean="0"/>
              <a:t>er</a:t>
            </a:r>
            <a:r>
              <a:rPr lang="en-US" dirty="0" smtClean="0"/>
              <a:t> </a:t>
            </a:r>
            <a:r>
              <a:rPr lang="en-US" dirty="0" err="1" smtClean="0"/>
              <a:t>viktig</a:t>
            </a:r>
            <a:r>
              <a:rPr lang="en-US" dirty="0" smtClean="0"/>
              <a:t> </a:t>
            </a:r>
            <a:r>
              <a:rPr lang="en-US" dirty="0" err="1" smtClean="0"/>
              <a:t>å</a:t>
            </a:r>
            <a:r>
              <a:rPr lang="en-US" dirty="0" smtClean="0"/>
              <a:t> ha </a:t>
            </a:r>
            <a:r>
              <a:rPr lang="en-US" dirty="0" err="1" smtClean="0"/>
              <a:t>fokus</a:t>
            </a:r>
            <a:r>
              <a:rPr lang="en-US" dirty="0" smtClean="0"/>
              <a:t> </a:t>
            </a:r>
            <a:r>
              <a:rPr lang="en-US" dirty="0" err="1" smtClean="0"/>
              <a:t>på</a:t>
            </a:r>
            <a:r>
              <a:rPr lang="en-US" dirty="0" smtClean="0"/>
              <a:t>  - </a:t>
            </a:r>
            <a:r>
              <a:rPr lang="en-US" dirty="0" err="1" smtClean="0"/>
              <a:t>det</a:t>
            </a:r>
            <a:r>
              <a:rPr lang="en-US" dirty="0" smtClean="0"/>
              <a:t> </a:t>
            </a:r>
            <a:r>
              <a:rPr lang="en-US" dirty="0" err="1" smtClean="0"/>
              <a:t>er</a:t>
            </a:r>
            <a:r>
              <a:rPr lang="en-US" dirty="0" smtClean="0"/>
              <a:t> </a:t>
            </a:r>
            <a:r>
              <a:rPr lang="en-US" dirty="0" err="1" smtClean="0"/>
              <a:t>tilbud</a:t>
            </a:r>
            <a:r>
              <a:rPr lang="en-US" dirty="0" smtClean="0"/>
              <a:t>, </a:t>
            </a:r>
            <a:r>
              <a:rPr lang="en-US" dirty="0" err="1" smtClean="0"/>
              <a:t>tilgjengelighet</a:t>
            </a:r>
            <a:r>
              <a:rPr lang="en-US" dirty="0" smtClean="0"/>
              <a:t>,</a:t>
            </a:r>
            <a:r>
              <a:rPr lang="en-US" baseline="0" dirty="0" smtClean="0"/>
              <a:t> </a:t>
            </a:r>
            <a:r>
              <a:rPr lang="en-US" baseline="0" dirty="0" err="1" smtClean="0"/>
              <a:t>oppmuntring</a:t>
            </a:r>
            <a:r>
              <a:rPr lang="en-US" baseline="0" dirty="0" smtClean="0"/>
              <a:t> </a:t>
            </a:r>
            <a:r>
              <a:rPr lang="en-US" baseline="0" dirty="0" err="1" smtClean="0"/>
              <a:t>og</a:t>
            </a:r>
            <a:r>
              <a:rPr lang="en-US" baseline="0" dirty="0" smtClean="0"/>
              <a:t> </a:t>
            </a:r>
            <a:r>
              <a:rPr lang="en-US" baseline="0" dirty="0" err="1" smtClean="0"/>
              <a:t>rollemodell</a:t>
            </a:r>
            <a:r>
              <a:rPr lang="en-US" baseline="0" dirty="0" smtClean="0"/>
              <a:t>. </a:t>
            </a:r>
            <a:r>
              <a:rPr lang="en-US" baseline="0" dirty="0" err="1" smtClean="0"/>
              <a:t>Derfor</a:t>
            </a:r>
            <a:r>
              <a:rPr lang="en-US" baseline="0" dirty="0" smtClean="0"/>
              <a:t> </a:t>
            </a:r>
            <a:r>
              <a:rPr lang="en-US" baseline="0" dirty="0" err="1" smtClean="0"/>
              <a:t>så</a:t>
            </a:r>
            <a:r>
              <a:rPr lang="en-US" baseline="0" dirty="0" smtClean="0"/>
              <a:t> </a:t>
            </a:r>
            <a:r>
              <a:rPr lang="en-US" baseline="0" dirty="0" err="1" smtClean="0"/>
              <a:t>vil</a:t>
            </a:r>
            <a:r>
              <a:rPr lang="en-US" baseline="0" dirty="0" smtClean="0"/>
              <a:t> vi </a:t>
            </a:r>
            <a:r>
              <a:rPr lang="en-US" baseline="0" dirty="0" err="1" smtClean="0"/>
              <a:t>nå</a:t>
            </a:r>
            <a:r>
              <a:rPr lang="en-US" baseline="0" dirty="0" smtClean="0"/>
              <a:t> </a:t>
            </a:r>
            <a:r>
              <a:rPr lang="en-US" baseline="0" dirty="0" err="1" smtClean="0"/>
              <a:t>presentere</a:t>
            </a:r>
            <a:r>
              <a:rPr lang="en-US" baseline="0" dirty="0" smtClean="0"/>
              <a:t> </a:t>
            </a:r>
            <a:r>
              <a:rPr lang="en-US" baseline="0" dirty="0" err="1" smtClean="0"/>
              <a:t>disse</a:t>
            </a:r>
            <a:r>
              <a:rPr lang="en-US" baseline="0" dirty="0" smtClean="0"/>
              <a:t> </a:t>
            </a:r>
            <a:r>
              <a:rPr lang="en-US" baseline="0" dirty="0" err="1" smtClean="0"/>
              <a:t>nærmere</a:t>
            </a:r>
            <a:r>
              <a:rPr lang="en-US" baseline="0" dirty="0" smtClean="0"/>
              <a:t> </a:t>
            </a:r>
            <a:r>
              <a:rPr lang="en-US" baseline="0" dirty="0" err="1" smtClean="0"/>
              <a:t>og</a:t>
            </a:r>
            <a:r>
              <a:rPr lang="en-US" baseline="0" dirty="0" smtClean="0"/>
              <a:t> </a:t>
            </a:r>
            <a:r>
              <a:rPr lang="en-US" baseline="0" dirty="0" err="1" smtClean="0"/>
              <a:t>gi</a:t>
            </a:r>
            <a:r>
              <a:rPr lang="en-US" baseline="0" dirty="0" smtClean="0"/>
              <a:t> </a:t>
            </a:r>
            <a:r>
              <a:rPr lang="en-US" baseline="0" dirty="0" err="1" smtClean="0"/>
              <a:t>noen</a:t>
            </a:r>
            <a:r>
              <a:rPr lang="en-US" baseline="0" dirty="0" smtClean="0"/>
              <a:t> </a:t>
            </a:r>
            <a:r>
              <a:rPr lang="en-US" baseline="0" dirty="0" err="1" smtClean="0"/>
              <a:t>konkrete</a:t>
            </a:r>
            <a:r>
              <a:rPr lang="en-US" baseline="0" dirty="0" smtClean="0"/>
              <a:t> tips. Vi </a:t>
            </a:r>
            <a:r>
              <a:rPr lang="en-US" baseline="0" dirty="0" err="1" smtClean="0"/>
              <a:t>er</a:t>
            </a:r>
            <a:r>
              <a:rPr lang="en-US" baseline="0" dirty="0" smtClean="0"/>
              <a:t> </a:t>
            </a:r>
            <a:r>
              <a:rPr lang="en-US" baseline="0" dirty="0" err="1" smtClean="0"/>
              <a:t>klar</a:t>
            </a:r>
            <a:r>
              <a:rPr lang="en-US" baseline="0" dirty="0" smtClean="0"/>
              <a:t> over at </a:t>
            </a:r>
            <a:r>
              <a:rPr lang="en-US" baseline="0" dirty="0" err="1" smtClean="0"/>
              <a:t>disse</a:t>
            </a:r>
            <a:r>
              <a:rPr lang="en-US" baseline="0" dirty="0" smtClean="0"/>
              <a:t> </a:t>
            </a:r>
            <a:r>
              <a:rPr lang="en-US" baseline="0" dirty="0" err="1" smtClean="0"/>
              <a:t>tingene</a:t>
            </a:r>
            <a:r>
              <a:rPr lang="en-US" baseline="0" dirty="0" smtClean="0"/>
              <a:t> </a:t>
            </a:r>
            <a:r>
              <a:rPr lang="en-US" baseline="0" dirty="0" err="1" smtClean="0"/>
              <a:t>glir</a:t>
            </a:r>
            <a:r>
              <a:rPr lang="en-US" baseline="0" dirty="0" smtClean="0"/>
              <a:t> </a:t>
            </a:r>
            <a:r>
              <a:rPr lang="en-US" baseline="0" dirty="0" err="1" smtClean="0"/>
              <a:t>litt</a:t>
            </a:r>
            <a:r>
              <a:rPr lang="en-US" baseline="0" dirty="0" smtClean="0"/>
              <a:t> over </a:t>
            </a:r>
            <a:r>
              <a:rPr lang="en-US" baseline="0" dirty="0" err="1" smtClean="0"/>
              <a:t>i</a:t>
            </a:r>
            <a:r>
              <a:rPr lang="en-US" baseline="0" dirty="0" smtClean="0"/>
              <a:t> </a:t>
            </a:r>
            <a:r>
              <a:rPr lang="en-US" baseline="0" dirty="0" err="1" smtClean="0"/>
              <a:t>hverandre</a:t>
            </a:r>
            <a:r>
              <a:rPr lang="en-US" baseline="0" dirty="0" smtClean="0"/>
              <a:t>, men </a:t>
            </a:r>
            <a:r>
              <a:rPr lang="en-US" baseline="0" dirty="0" err="1" smtClean="0"/>
              <a:t>tenker</a:t>
            </a:r>
            <a:r>
              <a:rPr lang="en-US" baseline="0" dirty="0" smtClean="0"/>
              <a:t> </a:t>
            </a:r>
            <a:r>
              <a:rPr lang="en-US" baseline="0" dirty="0" err="1" smtClean="0"/>
              <a:t>likevel</a:t>
            </a:r>
            <a:r>
              <a:rPr lang="en-US" baseline="0" dirty="0" smtClean="0"/>
              <a:t> at vi </a:t>
            </a:r>
            <a:r>
              <a:rPr lang="en-US" baseline="0" dirty="0" err="1" smtClean="0"/>
              <a:t>kan</a:t>
            </a:r>
            <a:r>
              <a:rPr lang="en-US" baseline="0" dirty="0" smtClean="0"/>
              <a:t> se </a:t>
            </a:r>
            <a:r>
              <a:rPr lang="en-US" baseline="0" dirty="0" err="1" smtClean="0"/>
              <a:t>på</a:t>
            </a:r>
            <a:r>
              <a:rPr lang="en-US" baseline="0" dirty="0" smtClean="0"/>
              <a:t> de </a:t>
            </a:r>
            <a:r>
              <a:rPr lang="en-US" baseline="0" dirty="0" err="1" smtClean="0"/>
              <a:t>hver</a:t>
            </a:r>
            <a:r>
              <a:rPr lang="en-US" baseline="0" dirty="0" smtClean="0"/>
              <a:t> for </a:t>
            </a:r>
            <a:r>
              <a:rPr lang="en-US" baseline="0" dirty="0" err="1" smtClean="0"/>
              <a:t>seg</a:t>
            </a:r>
            <a:r>
              <a:rPr lang="en-US" baseline="0" dirty="0" smtClean="0"/>
              <a:t>. Her </a:t>
            </a:r>
            <a:r>
              <a:rPr lang="en-US" baseline="0" dirty="0" err="1" smtClean="0"/>
              <a:t>er</a:t>
            </a:r>
            <a:r>
              <a:rPr lang="en-US" baseline="0" dirty="0" smtClean="0"/>
              <a:t> </a:t>
            </a:r>
            <a:r>
              <a:rPr lang="en-US" baseline="0" dirty="0" err="1" smtClean="0"/>
              <a:t>det</a:t>
            </a:r>
            <a:r>
              <a:rPr lang="en-US" baseline="0" dirty="0" smtClean="0"/>
              <a:t> </a:t>
            </a:r>
            <a:r>
              <a:rPr lang="en-US" baseline="0" dirty="0" err="1" smtClean="0"/>
              <a:t>viktig</a:t>
            </a:r>
            <a:r>
              <a:rPr lang="en-US" baseline="0" dirty="0" smtClean="0"/>
              <a:t> at </a:t>
            </a:r>
            <a:r>
              <a:rPr lang="en-US" baseline="0" dirty="0" err="1" smtClean="0"/>
              <a:t>dere</a:t>
            </a:r>
            <a:r>
              <a:rPr lang="en-US" baseline="0" dirty="0" smtClean="0"/>
              <a:t> </a:t>
            </a:r>
            <a:r>
              <a:rPr lang="en-US" baseline="0" dirty="0" err="1" smtClean="0"/>
              <a:t>er</a:t>
            </a:r>
            <a:r>
              <a:rPr lang="en-US" baseline="0" dirty="0" smtClean="0"/>
              <a:t> med </a:t>
            </a:r>
            <a:r>
              <a:rPr lang="en-US" baseline="0" dirty="0" err="1" smtClean="0"/>
              <a:t>og</a:t>
            </a:r>
            <a:r>
              <a:rPr lang="en-US" baseline="0" dirty="0" smtClean="0"/>
              <a:t> </a:t>
            </a:r>
            <a:r>
              <a:rPr lang="en-US" baseline="0" dirty="0" err="1" smtClean="0"/>
              <a:t>deler</a:t>
            </a:r>
            <a:r>
              <a:rPr lang="en-US" baseline="0" dirty="0" smtClean="0"/>
              <a:t> </a:t>
            </a:r>
            <a:r>
              <a:rPr lang="en-US" baseline="0" dirty="0" err="1" smtClean="0"/>
              <a:t>deres</a:t>
            </a:r>
            <a:r>
              <a:rPr lang="en-US" baseline="0" dirty="0" smtClean="0"/>
              <a:t> </a:t>
            </a:r>
            <a:r>
              <a:rPr lang="en-US" baseline="0" dirty="0" err="1" smtClean="0"/>
              <a:t>erfaringer</a:t>
            </a:r>
            <a:r>
              <a:rPr lang="en-US" baseline="0" dirty="0" smtClean="0"/>
              <a:t>. </a:t>
            </a:r>
          </a:p>
          <a:p>
            <a:endParaRPr lang="en-US" baseline="0" dirty="0" smtClean="0"/>
          </a:p>
          <a:p>
            <a:r>
              <a:rPr lang="en-US" baseline="0" dirty="0" err="1" smtClean="0"/>
              <a:t>Det</a:t>
            </a:r>
            <a:r>
              <a:rPr lang="en-US" baseline="0" dirty="0" smtClean="0"/>
              <a:t> </a:t>
            </a:r>
            <a:r>
              <a:rPr lang="en-US" baseline="0" dirty="0" err="1" smtClean="0"/>
              <a:t>materiellet</a:t>
            </a:r>
            <a:r>
              <a:rPr lang="en-US" baseline="0" dirty="0" smtClean="0"/>
              <a:t> vi </a:t>
            </a:r>
            <a:r>
              <a:rPr lang="en-US" baseline="0" dirty="0" err="1" smtClean="0"/>
              <a:t>har</a:t>
            </a:r>
            <a:r>
              <a:rPr lang="en-US" baseline="0" dirty="0" smtClean="0"/>
              <a:t> </a:t>
            </a:r>
            <a:r>
              <a:rPr lang="en-US" baseline="0" dirty="0" err="1" smtClean="0"/>
              <a:t>laget</a:t>
            </a:r>
            <a:r>
              <a:rPr lang="en-US" baseline="0" dirty="0" smtClean="0"/>
              <a:t> </a:t>
            </a:r>
            <a:r>
              <a:rPr lang="en-US" baseline="0" dirty="0" err="1" smtClean="0"/>
              <a:t>er</a:t>
            </a:r>
            <a:r>
              <a:rPr lang="en-US" baseline="0" dirty="0" smtClean="0"/>
              <a:t> </a:t>
            </a:r>
            <a:r>
              <a:rPr lang="en-US" baseline="0" dirty="0" err="1" smtClean="0"/>
              <a:t>ment</a:t>
            </a:r>
            <a:r>
              <a:rPr lang="en-US" baseline="0" dirty="0" smtClean="0"/>
              <a:t> </a:t>
            </a:r>
            <a:r>
              <a:rPr lang="en-US" baseline="0" dirty="0" err="1" smtClean="0"/>
              <a:t>å</a:t>
            </a:r>
            <a:r>
              <a:rPr lang="en-US" baseline="0" dirty="0" smtClean="0"/>
              <a:t> </a:t>
            </a:r>
            <a:r>
              <a:rPr lang="en-US" baseline="0" dirty="0" err="1" smtClean="0"/>
              <a:t>understøtte</a:t>
            </a:r>
            <a:r>
              <a:rPr lang="en-US" baseline="0" dirty="0" smtClean="0"/>
              <a:t> </a:t>
            </a:r>
            <a:r>
              <a:rPr lang="en-US" baseline="0" dirty="0" err="1" smtClean="0"/>
              <a:t>disse</a:t>
            </a:r>
            <a:r>
              <a:rPr lang="en-US" baseline="0" dirty="0" smtClean="0"/>
              <a:t> 4 </a:t>
            </a:r>
            <a:r>
              <a:rPr lang="en-US" baseline="0" dirty="0" err="1" smtClean="0"/>
              <a:t>tingene</a:t>
            </a:r>
            <a:r>
              <a:rPr lang="en-US" baseline="0" dirty="0" smtClean="0"/>
              <a:t> for </a:t>
            </a:r>
            <a:r>
              <a:rPr lang="en-US" baseline="0" dirty="0" err="1" smtClean="0"/>
              <a:t>å</a:t>
            </a:r>
            <a:r>
              <a:rPr lang="en-US" baseline="0" dirty="0" smtClean="0"/>
              <a:t> </a:t>
            </a:r>
            <a:r>
              <a:rPr lang="en-US" baseline="0" dirty="0" err="1" smtClean="0"/>
              <a:t>kunne</a:t>
            </a:r>
            <a:r>
              <a:rPr lang="en-US" baseline="0" dirty="0" smtClean="0"/>
              <a:t> </a:t>
            </a:r>
            <a:r>
              <a:rPr lang="en-US" baseline="0" dirty="0" err="1" smtClean="0"/>
              <a:t>nå</a:t>
            </a:r>
            <a:r>
              <a:rPr lang="en-US" baseline="0" dirty="0" smtClean="0"/>
              <a:t> </a:t>
            </a:r>
            <a:r>
              <a:rPr lang="en-US" baseline="0" dirty="0" err="1" smtClean="0"/>
              <a:t>målet</a:t>
            </a:r>
            <a:r>
              <a:rPr lang="en-US" baseline="0" dirty="0" smtClean="0"/>
              <a:t> – men </a:t>
            </a:r>
            <a:r>
              <a:rPr lang="en-US" baseline="0" dirty="0" err="1" smtClean="0"/>
              <a:t>siden</a:t>
            </a:r>
            <a:r>
              <a:rPr lang="en-US" baseline="0" dirty="0" smtClean="0"/>
              <a:t> </a:t>
            </a:r>
            <a:r>
              <a:rPr lang="en-US" baseline="0" dirty="0" err="1" smtClean="0"/>
              <a:t>dere</a:t>
            </a:r>
            <a:r>
              <a:rPr lang="en-US" baseline="0" dirty="0" smtClean="0"/>
              <a:t> </a:t>
            </a:r>
            <a:r>
              <a:rPr lang="en-US" baseline="0" dirty="0" err="1" smtClean="0"/>
              <a:t>har</a:t>
            </a:r>
            <a:r>
              <a:rPr lang="en-US" baseline="0" dirty="0" smtClean="0"/>
              <a:t> </a:t>
            </a:r>
            <a:r>
              <a:rPr lang="en-US" baseline="0" dirty="0" err="1" smtClean="0"/>
              <a:t>ulikt</a:t>
            </a:r>
            <a:r>
              <a:rPr lang="en-US" baseline="0" dirty="0" smtClean="0"/>
              <a:t> </a:t>
            </a:r>
            <a:r>
              <a:rPr lang="en-US" baseline="0" dirty="0" err="1" smtClean="0"/>
              <a:t>utgangspunkt</a:t>
            </a:r>
            <a:r>
              <a:rPr lang="en-US" baseline="0" dirty="0" smtClean="0"/>
              <a:t>, </a:t>
            </a:r>
            <a:r>
              <a:rPr lang="en-US" baseline="0" dirty="0" err="1" smtClean="0"/>
              <a:t>så</a:t>
            </a:r>
            <a:r>
              <a:rPr lang="en-US" baseline="0" dirty="0" smtClean="0"/>
              <a:t> </a:t>
            </a:r>
            <a:r>
              <a:rPr lang="en-US" baseline="0" dirty="0" err="1" smtClean="0"/>
              <a:t>må</a:t>
            </a:r>
            <a:r>
              <a:rPr lang="en-US" baseline="0" dirty="0" smtClean="0"/>
              <a:t> </a:t>
            </a:r>
            <a:r>
              <a:rPr lang="en-US" baseline="0" dirty="0" err="1" smtClean="0"/>
              <a:t>det</a:t>
            </a:r>
            <a:r>
              <a:rPr lang="en-US" baseline="0" dirty="0" smtClean="0"/>
              <a:t> </a:t>
            </a:r>
            <a:r>
              <a:rPr lang="en-US" baseline="0" dirty="0" err="1" smtClean="0"/>
              <a:t>nødvendigvis</a:t>
            </a:r>
            <a:r>
              <a:rPr lang="en-US" baseline="0" dirty="0" smtClean="0"/>
              <a:t> </a:t>
            </a:r>
            <a:r>
              <a:rPr lang="en-US" baseline="0" dirty="0" err="1" smtClean="0"/>
              <a:t>bli</a:t>
            </a:r>
            <a:r>
              <a:rPr lang="en-US" baseline="0" dirty="0" smtClean="0"/>
              <a:t> </a:t>
            </a:r>
            <a:r>
              <a:rPr lang="en-US" baseline="0" dirty="0" err="1" smtClean="0"/>
              <a:t>individuell</a:t>
            </a:r>
            <a:r>
              <a:rPr lang="en-US" baseline="0" dirty="0" smtClean="0"/>
              <a:t> </a:t>
            </a:r>
            <a:r>
              <a:rPr lang="en-US" baseline="0" dirty="0" err="1" smtClean="0"/>
              <a:t>tilpassning</a:t>
            </a:r>
            <a:r>
              <a:rPr lang="en-US" baseline="0" dirty="0" smtClean="0"/>
              <a:t> </a:t>
            </a:r>
            <a:r>
              <a:rPr lang="en-US" baseline="0" dirty="0" err="1" smtClean="0"/>
              <a:t>av</a:t>
            </a:r>
            <a:r>
              <a:rPr lang="en-US" baseline="0" dirty="0" smtClean="0"/>
              <a:t> </a:t>
            </a:r>
            <a:r>
              <a:rPr lang="en-US" baseline="0" dirty="0" err="1" smtClean="0"/>
              <a:t>hvordan</a:t>
            </a:r>
            <a:r>
              <a:rPr lang="en-US" baseline="0" dirty="0" smtClean="0"/>
              <a:t> </a:t>
            </a:r>
            <a:r>
              <a:rPr lang="en-US" baseline="0" dirty="0" err="1" smtClean="0"/>
              <a:t>dere</a:t>
            </a:r>
            <a:r>
              <a:rPr lang="en-US" baseline="0" dirty="0" smtClean="0"/>
              <a:t> </a:t>
            </a:r>
            <a:r>
              <a:rPr lang="en-US" baseline="0" dirty="0" err="1" smtClean="0"/>
              <a:t>bruker</a:t>
            </a:r>
            <a:r>
              <a:rPr lang="en-US" baseline="0" dirty="0" smtClean="0"/>
              <a:t> </a:t>
            </a:r>
            <a:r>
              <a:rPr lang="en-US" baseline="0" dirty="0" err="1" smtClean="0"/>
              <a:t>dette</a:t>
            </a:r>
            <a:r>
              <a:rPr lang="en-US" baseline="0" dirty="0" smtClean="0"/>
              <a:t> </a:t>
            </a:r>
            <a:r>
              <a:rPr lang="en-US" baseline="0" dirty="0" err="1" smtClean="0"/>
              <a:t>materiellet</a:t>
            </a:r>
            <a:r>
              <a:rPr lang="en-US" baseline="0" dirty="0" smtClean="0"/>
              <a:t> </a:t>
            </a:r>
            <a:r>
              <a:rPr lang="en-US" baseline="0" dirty="0" err="1" smtClean="0"/>
              <a:t>og</a:t>
            </a:r>
            <a:r>
              <a:rPr lang="en-US" baseline="0" dirty="0" smtClean="0"/>
              <a:t> </a:t>
            </a:r>
            <a:r>
              <a:rPr lang="en-US" baseline="0" dirty="0" err="1" smtClean="0"/>
              <a:t>hvor</a:t>
            </a:r>
            <a:r>
              <a:rPr lang="en-US" baseline="0" dirty="0" smtClean="0"/>
              <a:t> </a:t>
            </a:r>
            <a:r>
              <a:rPr lang="en-US" baseline="0" dirty="0" err="1" smtClean="0"/>
              <a:t>nyttig</a:t>
            </a:r>
            <a:r>
              <a:rPr lang="en-US" baseline="0" dirty="0" smtClean="0"/>
              <a:t> </a:t>
            </a:r>
            <a:r>
              <a:rPr lang="en-US" baseline="0" dirty="0" err="1" smtClean="0"/>
              <a:t>dere</a:t>
            </a:r>
            <a:r>
              <a:rPr lang="en-US" baseline="0" dirty="0" smtClean="0"/>
              <a:t> </a:t>
            </a:r>
            <a:r>
              <a:rPr lang="en-US" baseline="0" dirty="0" err="1" smtClean="0"/>
              <a:t>synes</a:t>
            </a:r>
            <a:r>
              <a:rPr lang="en-US" baseline="0" dirty="0" smtClean="0"/>
              <a:t> </a:t>
            </a:r>
            <a:r>
              <a:rPr lang="en-US" baseline="0" dirty="0" err="1" smtClean="0"/>
              <a:t>det</a:t>
            </a:r>
            <a:r>
              <a:rPr lang="en-US" baseline="0" dirty="0" smtClean="0"/>
              <a:t> </a:t>
            </a:r>
            <a:r>
              <a:rPr lang="en-US" baseline="0" dirty="0" err="1" smtClean="0"/>
              <a:t>er</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AF3A6DA9-37A4-48EA-AC92-3A68748B01B1}" type="slidenum">
              <a:rPr lang="nb-NO" smtClean="0"/>
              <a:pPr/>
              <a:t>9</a:t>
            </a:fld>
            <a:endParaRPr lang="nb-NO"/>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tellysbilde">
    <p:bg>
      <p:bgRef idx="1001">
        <a:schemeClr val="bg1"/>
      </p:bgRef>
    </p:bg>
    <p:spTree>
      <p:nvGrpSpPr>
        <p:cNvPr id="1" name=""/>
        <p:cNvGrpSpPr/>
        <p:nvPr/>
      </p:nvGrpSpPr>
      <p:grpSpPr>
        <a:xfrm>
          <a:off x="0" y="0"/>
          <a:ext cx="0" cy="0"/>
          <a:chOff x="0" y="0"/>
          <a:chExt cx="0" cy="0"/>
        </a:xfrm>
      </p:grpSpPr>
      <p:sp>
        <p:nvSpPr>
          <p:cNvPr id="8" name="Tittel 7"/>
          <p:cNvSpPr>
            <a:spLocks noGrp="1"/>
          </p:cNvSpPr>
          <p:nvPr>
            <p:ph type="ctrTitle"/>
          </p:nvPr>
        </p:nvSpPr>
        <p:spPr>
          <a:xfrm>
            <a:off x="3048000" y="3124200"/>
            <a:ext cx="8229600" cy="1894362"/>
          </a:xfrm>
        </p:spPr>
        <p:txBody>
          <a:bodyPr/>
          <a:lstStyle>
            <a:lvl1pPr>
              <a:defRPr b="1"/>
            </a:lvl1pPr>
          </a:lstStyle>
          <a:p>
            <a:r>
              <a:rPr kumimoji="0" lang="nb-NO" smtClean="0"/>
              <a:t>Klikk for å redigere tittelstil</a:t>
            </a:r>
            <a:endParaRPr kumimoji="0" lang="en-US"/>
          </a:p>
        </p:txBody>
      </p:sp>
      <p:sp>
        <p:nvSpPr>
          <p:cNvPr id="9" name="Undertittel 8"/>
          <p:cNvSpPr>
            <a:spLocks noGrp="1"/>
          </p:cNvSpPr>
          <p:nvPr>
            <p:ph type="subTitle" idx="1"/>
          </p:nvPr>
        </p:nvSpPr>
        <p:spPr>
          <a:xfrm>
            <a:off x="3048000" y="5003322"/>
            <a:ext cx="82296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nb-NO" smtClean="0"/>
              <a:t>Klikk for å redigere undertittelstil i malen</a:t>
            </a:r>
            <a:endParaRPr kumimoji="0" lang="en-US"/>
          </a:p>
        </p:txBody>
      </p:sp>
      <p:sp>
        <p:nvSpPr>
          <p:cNvPr id="28" name="Plassholder for dato 27"/>
          <p:cNvSpPr>
            <a:spLocks noGrp="1"/>
          </p:cNvSpPr>
          <p:nvPr>
            <p:ph type="dt" sz="half" idx="10"/>
          </p:nvPr>
        </p:nvSpPr>
        <p:spPr bwMode="auto">
          <a:xfrm rot="5400000">
            <a:off x="10733828" y="1110597"/>
            <a:ext cx="2286000" cy="508000"/>
          </a:xfrm>
        </p:spPr>
        <p:txBody>
          <a:bodyPr/>
          <a:lstStyle/>
          <a:p>
            <a:fld id="{043E145F-33E5-4FAD-84EC-A419C2A5253C}" type="datetimeFigureOut">
              <a:rPr lang="nb-NO" smtClean="0"/>
              <a:pPr/>
              <a:t>13.09.2015</a:t>
            </a:fld>
            <a:endParaRPr lang="nb-NO"/>
          </a:p>
        </p:txBody>
      </p:sp>
      <p:sp>
        <p:nvSpPr>
          <p:cNvPr id="17" name="Plassholder for bunntekst 16"/>
          <p:cNvSpPr>
            <a:spLocks noGrp="1"/>
          </p:cNvSpPr>
          <p:nvPr>
            <p:ph type="ftr" sz="quarter" idx="11"/>
          </p:nvPr>
        </p:nvSpPr>
        <p:spPr bwMode="auto">
          <a:xfrm rot="5400000">
            <a:off x="10045959" y="4117661"/>
            <a:ext cx="3657600" cy="512064"/>
          </a:xfrm>
        </p:spPr>
        <p:txBody>
          <a:bodyPr/>
          <a:lstStyle/>
          <a:p>
            <a:endParaRPr lang="nb-NO"/>
          </a:p>
        </p:txBody>
      </p:sp>
      <p:sp>
        <p:nvSpPr>
          <p:cNvPr id="10" name="Rektangel 9"/>
          <p:cNvSpPr/>
          <p:nvPr/>
        </p:nvSpPr>
        <p:spPr bwMode="auto">
          <a:xfrm>
            <a:off x="508000" y="0"/>
            <a:ext cx="8128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ktangel 11"/>
          <p:cNvSpPr/>
          <p:nvPr/>
        </p:nvSpPr>
        <p:spPr bwMode="auto">
          <a:xfrm>
            <a:off x="368448" y="0"/>
            <a:ext cx="139552"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Rektangel 13"/>
          <p:cNvSpPr/>
          <p:nvPr/>
        </p:nvSpPr>
        <p:spPr bwMode="auto">
          <a:xfrm>
            <a:off x="1320800" y="0"/>
            <a:ext cx="242496"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Rektangel 18"/>
          <p:cNvSpPr/>
          <p:nvPr/>
        </p:nvSpPr>
        <p:spPr bwMode="auto">
          <a:xfrm>
            <a:off x="1521760" y="0"/>
            <a:ext cx="30704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tt linje 10"/>
          <p:cNvSpPr>
            <a:spLocks noChangeShapeType="1"/>
          </p:cNvSpPr>
          <p:nvPr/>
        </p:nvSpPr>
        <p:spPr bwMode="auto">
          <a:xfrm>
            <a:off x="141792"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Rett linje 17"/>
          <p:cNvSpPr>
            <a:spLocks noChangeShapeType="1"/>
          </p:cNvSpPr>
          <p:nvPr/>
        </p:nvSpPr>
        <p:spPr bwMode="auto">
          <a:xfrm>
            <a:off x="12192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0" name="Rett linje 19"/>
          <p:cNvSpPr>
            <a:spLocks noChangeShapeType="1"/>
          </p:cNvSpPr>
          <p:nvPr/>
        </p:nvSpPr>
        <p:spPr bwMode="auto">
          <a:xfrm>
            <a:off x="1138816"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Rett linje 15"/>
          <p:cNvSpPr>
            <a:spLocks noChangeShapeType="1"/>
          </p:cNvSpPr>
          <p:nvPr/>
        </p:nvSpPr>
        <p:spPr bwMode="auto">
          <a:xfrm>
            <a:off x="2302187"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Rett linje 14"/>
          <p:cNvSpPr>
            <a:spLocks noChangeShapeType="1"/>
          </p:cNvSpPr>
          <p:nvPr/>
        </p:nvSpPr>
        <p:spPr bwMode="auto">
          <a:xfrm>
            <a:off x="14224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2" name="Rett linje 21"/>
          <p:cNvSpPr>
            <a:spLocks noChangeShapeType="1"/>
          </p:cNvSpPr>
          <p:nvPr/>
        </p:nvSpPr>
        <p:spPr bwMode="auto">
          <a:xfrm>
            <a:off x="12151808"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7" name="Rektangel 26"/>
          <p:cNvSpPr/>
          <p:nvPr/>
        </p:nvSpPr>
        <p:spPr bwMode="auto">
          <a:xfrm>
            <a:off x="1625600" y="0"/>
            <a:ext cx="1016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Ellipse 20"/>
          <p:cNvSpPr/>
          <p:nvPr/>
        </p:nvSpPr>
        <p:spPr bwMode="auto">
          <a:xfrm>
            <a:off x="812800" y="3429000"/>
            <a:ext cx="17272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Ellipse 22"/>
          <p:cNvSpPr/>
          <p:nvPr/>
        </p:nvSpPr>
        <p:spPr bwMode="auto">
          <a:xfrm>
            <a:off x="1746176" y="4866752"/>
            <a:ext cx="855232"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4" name="Ellipse 23"/>
          <p:cNvSpPr/>
          <p:nvPr/>
        </p:nvSpPr>
        <p:spPr bwMode="auto">
          <a:xfrm>
            <a:off x="1454773" y="5500632"/>
            <a:ext cx="18288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Ellipse 25"/>
          <p:cNvSpPr/>
          <p:nvPr/>
        </p:nvSpPr>
        <p:spPr bwMode="auto">
          <a:xfrm>
            <a:off x="2218944" y="5788152"/>
            <a:ext cx="36576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5" name="Ellipse 24"/>
          <p:cNvSpPr/>
          <p:nvPr/>
        </p:nvSpPr>
        <p:spPr>
          <a:xfrm>
            <a:off x="2540000" y="4495800"/>
            <a:ext cx="48768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9" name="Plassholder for lysbildenummer 28"/>
          <p:cNvSpPr>
            <a:spLocks noGrp="1"/>
          </p:cNvSpPr>
          <p:nvPr>
            <p:ph type="sldNum" sz="quarter" idx="12"/>
          </p:nvPr>
        </p:nvSpPr>
        <p:spPr bwMode="auto">
          <a:xfrm>
            <a:off x="1767392" y="4928702"/>
            <a:ext cx="812800" cy="517524"/>
          </a:xfrm>
        </p:spPr>
        <p:txBody>
          <a:bodyPr/>
          <a:lstStyle/>
          <a:p>
            <a:fld id="{C3890C94-609D-497F-9001-E8640E5F04A9}" type="slidenum">
              <a:rPr lang="nb-NO" smtClean="0"/>
              <a:pPr/>
              <a:t>‹#›</a:t>
            </a:fld>
            <a:endParaRPr lang="nb-NO"/>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kumimoji="0" lang="nb-NO" smtClean="0"/>
              <a:t>Klikk for å redigere tittelstil</a:t>
            </a:r>
            <a:endParaRPr kumimoji="0" lang="en-US"/>
          </a:p>
        </p:txBody>
      </p:sp>
      <p:sp>
        <p:nvSpPr>
          <p:cNvPr id="3" name="Plassholder for loddrett tekst 2"/>
          <p:cNvSpPr>
            <a:spLocks noGrp="1"/>
          </p:cNvSpPr>
          <p:nvPr>
            <p:ph type="body" orient="vert" idx="1"/>
          </p:nvPr>
        </p:nvSpPr>
        <p:spPr/>
        <p:txBody>
          <a:bodyPr vert="eaVert"/>
          <a:lstStyle/>
          <a:p>
            <a:pPr lvl="0" eaLnBrk="1" latinLnBrk="0" hangingPunct="1"/>
            <a:r>
              <a:rPr lang="nb-NO" smtClean="0"/>
              <a:t>Klikk for å redigere tekststiler i malen</a:t>
            </a:r>
          </a:p>
          <a:p>
            <a:pPr lvl="1" eaLnBrk="1" latinLnBrk="0" hangingPunct="1"/>
            <a:r>
              <a:rPr lang="nb-NO" smtClean="0"/>
              <a:t>Andre nivå</a:t>
            </a:r>
          </a:p>
          <a:p>
            <a:pPr lvl="2" eaLnBrk="1" latinLnBrk="0" hangingPunct="1"/>
            <a:r>
              <a:rPr lang="nb-NO" smtClean="0"/>
              <a:t>Tredje nivå</a:t>
            </a:r>
          </a:p>
          <a:p>
            <a:pPr lvl="3" eaLnBrk="1" latinLnBrk="0" hangingPunct="1"/>
            <a:r>
              <a:rPr lang="nb-NO" smtClean="0"/>
              <a:t>Fjerde nivå</a:t>
            </a:r>
          </a:p>
          <a:p>
            <a:pPr lvl="4" eaLnBrk="1" latinLnBrk="0" hangingPunct="1"/>
            <a:r>
              <a:rPr lang="nb-NO" smtClean="0"/>
              <a:t>Femte nivå</a:t>
            </a:r>
            <a:endParaRPr kumimoji="0" lang="en-US"/>
          </a:p>
        </p:txBody>
      </p:sp>
      <p:sp>
        <p:nvSpPr>
          <p:cNvPr id="4" name="Plassholder for dato 3"/>
          <p:cNvSpPr>
            <a:spLocks noGrp="1"/>
          </p:cNvSpPr>
          <p:nvPr>
            <p:ph type="dt" sz="half" idx="10"/>
          </p:nvPr>
        </p:nvSpPr>
        <p:spPr/>
        <p:txBody>
          <a:bodyPr/>
          <a:lstStyle/>
          <a:p>
            <a:fld id="{043E145F-33E5-4FAD-84EC-A419C2A5253C}" type="datetimeFigureOut">
              <a:rPr lang="nb-NO" smtClean="0"/>
              <a:pPr/>
              <a:t>13.09.2015</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C3890C94-609D-497F-9001-E8640E5F04A9}" type="slidenum">
              <a:rPr lang="nb-NO" smtClean="0"/>
              <a:pPr/>
              <a:t>‹#›</a:t>
            </a:fld>
            <a:endParaRPr lang="nb-NO"/>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8839200" y="274640"/>
            <a:ext cx="2235200" cy="5851525"/>
          </a:xfrm>
        </p:spPr>
        <p:txBody>
          <a:bodyPr vert="eaVert"/>
          <a:lstStyle/>
          <a:p>
            <a:r>
              <a:rPr kumimoji="0" lang="nb-NO" smtClean="0"/>
              <a:t>Klikk for å redigere tittelstil</a:t>
            </a:r>
            <a:endParaRPr kumimoji="0" lang="en-US"/>
          </a:p>
        </p:txBody>
      </p:sp>
      <p:sp>
        <p:nvSpPr>
          <p:cNvPr id="3" name="Plassholder for loddrett tekst 2"/>
          <p:cNvSpPr>
            <a:spLocks noGrp="1"/>
          </p:cNvSpPr>
          <p:nvPr>
            <p:ph type="body" orient="vert" idx="1"/>
          </p:nvPr>
        </p:nvSpPr>
        <p:spPr>
          <a:xfrm>
            <a:off x="609600" y="274639"/>
            <a:ext cx="8026400" cy="5851525"/>
          </a:xfrm>
        </p:spPr>
        <p:txBody>
          <a:bodyPr vert="eaVert"/>
          <a:lstStyle/>
          <a:p>
            <a:pPr lvl="0" eaLnBrk="1" latinLnBrk="0" hangingPunct="1"/>
            <a:r>
              <a:rPr lang="nb-NO" smtClean="0"/>
              <a:t>Klikk for å redigere tekststiler i malen</a:t>
            </a:r>
          </a:p>
          <a:p>
            <a:pPr lvl="1" eaLnBrk="1" latinLnBrk="0" hangingPunct="1"/>
            <a:r>
              <a:rPr lang="nb-NO" smtClean="0"/>
              <a:t>Andre nivå</a:t>
            </a:r>
          </a:p>
          <a:p>
            <a:pPr lvl="2" eaLnBrk="1" latinLnBrk="0" hangingPunct="1"/>
            <a:r>
              <a:rPr lang="nb-NO" smtClean="0"/>
              <a:t>Tredje nivå</a:t>
            </a:r>
          </a:p>
          <a:p>
            <a:pPr lvl="3" eaLnBrk="1" latinLnBrk="0" hangingPunct="1"/>
            <a:r>
              <a:rPr lang="nb-NO" smtClean="0"/>
              <a:t>Fjerde nivå</a:t>
            </a:r>
          </a:p>
          <a:p>
            <a:pPr lvl="4" eaLnBrk="1" latinLnBrk="0" hangingPunct="1"/>
            <a:r>
              <a:rPr lang="nb-NO" smtClean="0"/>
              <a:t>Femte nivå</a:t>
            </a:r>
            <a:endParaRPr kumimoji="0" lang="en-US"/>
          </a:p>
        </p:txBody>
      </p:sp>
      <p:sp>
        <p:nvSpPr>
          <p:cNvPr id="4" name="Plassholder for dato 3"/>
          <p:cNvSpPr>
            <a:spLocks noGrp="1"/>
          </p:cNvSpPr>
          <p:nvPr>
            <p:ph type="dt" sz="half" idx="10"/>
          </p:nvPr>
        </p:nvSpPr>
        <p:spPr/>
        <p:txBody>
          <a:bodyPr/>
          <a:lstStyle/>
          <a:p>
            <a:fld id="{043E145F-33E5-4FAD-84EC-A419C2A5253C}" type="datetimeFigureOut">
              <a:rPr lang="nb-NO" smtClean="0"/>
              <a:pPr/>
              <a:t>13.09.2015</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C3890C94-609D-497F-9001-E8640E5F04A9}" type="slidenum">
              <a:rPr lang="nb-NO" smtClean="0"/>
              <a:pPr/>
              <a:t>‹#›</a:t>
            </a:fld>
            <a:endParaRPr lang="nb-NO"/>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kumimoji="0" lang="nb-NO" smtClean="0"/>
              <a:t>Klikk for å redigere tittelstil</a:t>
            </a:r>
            <a:endParaRPr kumimoji="0" lang="en-US"/>
          </a:p>
        </p:txBody>
      </p:sp>
      <p:sp>
        <p:nvSpPr>
          <p:cNvPr id="8" name="Plassholder for innhold 7"/>
          <p:cNvSpPr>
            <a:spLocks noGrp="1"/>
          </p:cNvSpPr>
          <p:nvPr>
            <p:ph sz="quarter" idx="1"/>
          </p:nvPr>
        </p:nvSpPr>
        <p:spPr>
          <a:xfrm>
            <a:off x="609600" y="1600200"/>
            <a:ext cx="9956800" cy="4873752"/>
          </a:xfrm>
        </p:spPr>
        <p:txBody>
          <a:bodyPr/>
          <a:lstStyle/>
          <a:p>
            <a:pPr lvl="0" eaLnBrk="1" latinLnBrk="0" hangingPunct="1"/>
            <a:r>
              <a:rPr lang="nb-NO" smtClean="0"/>
              <a:t>Klikk for å redigere tekststiler i malen</a:t>
            </a:r>
          </a:p>
          <a:p>
            <a:pPr lvl="1" eaLnBrk="1" latinLnBrk="0" hangingPunct="1"/>
            <a:r>
              <a:rPr lang="nb-NO" smtClean="0"/>
              <a:t>Andre nivå</a:t>
            </a:r>
          </a:p>
          <a:p>
            <a:pPr lvl="2" eaLnBrk="1" latinLnBrk="0" hangingPunct="1"/>
            <a:r>
              <a:rPr lang="nb-NO" smtClean="0"/>
              <a:t>Tredje nivå</a:t>
            </a:r>
          </a:p>
          <a:p>
            <a:pPr lvl="3" eaLnBrk="1" latinLnBrk="0" hangingPunct="1"/>
            <a:r>
              <a:rPr lang="nb-NO" smtClean="0"/>
              <a:t>Fjerde nivå</a:t>
            </a:r>
          </a:p>
          <a:p>
            <a:pPr lvl="4" eaLnBrk="1" latinLnBrk="0" hangingPunct="1"/>
            <a:r>
              <a:rPr lang="nb-NO" smtClean="0"/>
              <a:t>Femte nivå</a:t>
            </a:r>
            <a:endParaRPr kumimoji="0" lang="en-US"/>
          </a:p>
        </p:txBody>
      </p:sp>
      <p:sp>
        <p:nvSpPr>
          <p:cNvPr id="7" name="Plassholder for dato 6"/>
          <p:cNvSpPr>
            <a:spLocks noGrp="1"/>
          </p:cNvSpPr>
          <p:nvPr>
            <p:ph type="dt" sz="half" idx="14"/>
          </p:nvPr>
        </p:nvSpPr>
        <p:spPr/>
        <p:txBody>
          <a:bodyPr rtlCol="0"/>
          <a:lstStyle/>
          <a:p>
            <a:fld id="{043E145F-33E5-4FAD-84EC-A419C2A5253C}" type="datetimeFigureOut">
              <a:rPr lang="nb-NO" smtClean="0"/>
              <a:pPr/>
              <a:t>13.09.2015</a:t>
            </a:fld>
            <a:endParaRPr lang="nb-NO"/>
          </a:p>
        </p:txBody>
      </p:sp>
      <p:sp>
        <p:nvSpPr>
          <p:cNvPr id="9" name="Plassholder for lysbildenummer 8"/>
          <p:cNvSpPr>
            <a:spLocks noGrp="1"/>
          </p:cNvSpPr>
          <p:nvPr>
            <p:ph type="sldNum" sz="quarter" idx="15"/>
          </p:nvPr>
        </p:nvSpPr>
        <p:spPr/>
        <p:txBody>
          <a:bodyPr rtlCol="0"/>
          <a:lstStyle/>
          <a:p>
            <a:fld id="{C3890C94-609D-497F-9001-E8640E5F04A9}" type="slidenum">
              <a:rPr lang="nb-NO" smtClean="0"/>
              <a:pPr/>
              <a:t>‹#›</a:t>
            </a:fld>
            <a:endParaRPr lang="nb-NO"/>
          </a:p>
        </p:txBody>
      </p:sp>
      <p:sp>
        <p:nvSpPr>
          <p:cNvPr id="10" name="Plassholder for bunntekst 9"/>
          <p:cNvSpPr>
            <a:spLocks noGrp="1"/>
          </p:cNvSpPr>
          <p:nvPr>
            <p:ph type="ftr" sz="quarter" idx="16"/>
          </p:nvPr>
        </p:nvSpPr>
        <p:spPr/>
        <p:txBody>
          <a:bodyPr rtlCol="0"/>
          <a:lstStyle/>
          <a:p>
            <a:endParaRPr lang="nb-NO"/>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Deloverskrift">
    <p:bg>
      <p:bgRef idx="1001">
        <a:schemeClr val="bg2"/>
      </p:bgRef>
    </p:bg>
    <p:spTree>
      <p:nvGrpSpPr>
        <p:cNvPr id="1" name=""/>
        <p:cNvGrpSpPr/>
        <p:nvPr/>
      </p:nvGrpSpPr>
      <p:grpSpPr>
        <a:xfrm>
          <a:off x="0" y="0"/>
          <a:ext cx="0" cy="0"/>
          <a:chOff x="0" y="0"/>
          <a:chExt cx="0" cy="0"/>
        </a:xfrm>
      </p:grpSpPr>
      <p:sp>
        <p:nvSpPr>
          <p:cNvPr id="2" name="Tittel 1"/>
          <p:cNvSpPr>
            <a:spLocks noGrp="1"/>
          </p:cNvSpPr>
          <p:nvPr>
            <p:ph type="title"/>
          </p:nvPr>
        </p:nvSpPr>
        <p:spPr>
          <a:xfrm>
            <a:off x="3048000" y="2895600"/>
            <a:ext cx="8229600" cy="2053590"/>
          </a:xfrm>
        </p:spPr>
        <p:txBody>
          <a:bodyPr/>
          <a:lstStyle>
            <a:lvl1pPr algn="l">
              <a:buNone/>
              <a:defRPr sz="3000" b="1" cap="small" baseline="0"/>
            </a:lvl1pPr>
          </a:lstStyle>
          <a:p>
            <a:r>
              <a:rPr kumimoji="0" lang="nb-NO" smtClean="0"/>
              <a:t>Klikk for å redigere tittelstil</a:t>
            </a:r>
            <a:endParaRPr kumimoji="0" lang="en-US"/>
          </a:p>
        </p:txBody>
      </p:sp>
      <p:sp>
        <p:nvSpPr>
          <p:cNvPr id="3" name="Plassholder for tekst 2"/>
          <p:cNvSpPr>
            <a:spLocks noGrp="1"/>
          </p:cNvSpPr>
          <p:nvPr>
            <p:ph type="body" idx="1"/>
          </p:nvPr>
        </p:nvSpPr>
        <p:spPr>
          <a:xfrm>
            <a:off x="3048000" y="5010150"/>
            <a:ext cx="8229600"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nb-NO" smtClean="0"/>
              <a:t>Klikk for å redigere tekststiler i malen</a:t>
            </a:r>
          </a:p>
        </p:txBody>
      </p:sp>
      <p:sp>
        <p:nvSpPr>
          <p:cNvPr id="4" name="Plassholder for dato 3"/>
          <p:cNvSpPr>
            <a:spLocks noGrp="1"/>
          </p:cNvSpPr>
          <p:nvPr>
            <p:ph type="dt" sz="half" idx="10"/>
          </p:nvPr>
        </p:nvSpPr>
        <p:spPr bwMode="auto">
          <a:xfrm rot="5400000">
            <a:off x="10732008" y="1106932"/>
            <a:ext cx="2286000" cy="508000"/>
          </a:xfrm>
        </p:spPr>
        <p:txBody>
          <a:bodyPr/>
          <a:lstStyle/>
          <a:p>
            <a:fld id="{043E145F-33E5-4FAD-84EC-A419C2A5253C}" type="datetimeFigureOut">
              <a:rPr lang="nb-NO" smtClean="0"/>
              <a:pPr/>
              <a:t>13.09.2015</a:t>
            </a:fld>
            <a:endParaRPr lang="nb-NO"/>
          </a:p>
        </p:txBody>
      </p:sp>
      <p:sp>
        <p:nvSpPr>
          <p:cNvPr id="5" name="Plassholder for bunntekst 4"/>
          <p:cNvSpPr>
            <a:spLocks noGrp="1"/>
          </p:cNvSpPr>
          <p:nvPr>
            <p:ph type="ftr" sz="quarter" idx="11"/>
          </p:nvPr>
        </p:nvSpPr>
        <p:spPr bwMode="auto">
          <a:xfrm rot="5400000">
            <a:off x="10046208" y="4114800"/>
            <a:ext cx="3657600" cy="512064"/>
          </a:xfrm>
        </p:spPr>
        <p:txBody>
          <a:bodyPr/>
          <a:lstStyle/>
          <a:p>
            <a:endParaRPr lang="nb-NO"/>
          </a:p>
        </p:txBody>
      </p:sp>
      <p:sp>
        <p:nvSpPr>
          <p:cNvPr id="9" name="Rektangel 8"/>
          <p:cNvSpPr/>
          <p:nvPr/>
        </p:nvSpPr>
        <p:spPr bwMode="auto">
          <a:xfrm>
            <a:off x="508000" y="0"/>
            <a:ext cx="8128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ktangel 9"/>
          <p:cNvSpPr/>
          <p:nvPr/>
        </p:nvSpPr>
        <p:spPr bwMode="auto">
          <a:xfrm>
            <a:off x="368448" y="0"/>
            <a:ext cx="139552"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ktangel 10"/>
          <p:cNvSpPr/>
          <p:nvPr/>
        </p:nvSpPr>
        <p:spPr bwMode="auto">
          <a:xfrm>
            <a:off x="1320800" y="0"/>
            <a:ext cx="242496"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ktangel 11"/>
          <p:cNvSpPr/>
          <p:nvPr/>
        </p:nvSpPr>
        <p:spPr bwMode="auto">
          <a:xfrm>
            <a:off x="1521760" y="0"/>
            <a:ext cx="30704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Rett linje 12"/>
          <p:cNvSpPr>
            <a:spLocks noChangeShapeType="1"/>
          </p:cNvSpPr>
          <p:nvPr/>
        </p:nvSpPr>
        <p:spPr bwMode="auto">
          <a:xfrm>
            <a:off x="141792"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Rett linje 13"/>
          <p:cNvSpPr>
            <a:spLocks noChangeShapeType="1"/>
          </p:cNvSpPr>
          <p:nvPr/>
        </p:nvSpPr>
        <p:spPr bwMode="auto">
          <a:xfrm>
            <a:off x="12192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Rett linje 14"/>
          <p:cNvSpPr>
            <a:spLocks noChangeShapeType="1"/>
          </p:cNvSpPr>
          <p:nvPr/>
        </p:nvSpPr>
        <p:spPr bwMode="auto">
          <a:xfrm>
            <a:off x="1138816"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Rett linje 15"/>
          <p:cNvSpPr>
            <a:spLocks noChangeShapeType="1"/>
          </p:cNvSpPr>
          <p:nvPr/>
        </p:nvSpPr>
        <p:spPr bwMode="auto">
          <a:xfrm>
            <a:off x="2302187"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7" name="Rett linje 16"/>
          <p:cNvSpPr>
            <a:spLocks noChangeShapeType="1"/>
          </p:cNvSpPr>
          <p:nvPr/>
        </p:nvSpPr>
        <p:spPr bwMode="auto">
          <a:xfrm>
            <a:off x="14224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Rektangel 17"/>
          <p:cNvSpPr/>
          <p:nvPr/>
        </p:nvSpPr>
        <p:spPr bwMode="auto">
          <a:xfrm>
            <a:off x="1625600" y="0"/>
            <a:ext cx="1016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9" name="Ellipse 18"/>
          <p:cNvSpPr/>
          <p:nvPr/>
        </p:nvSpPr>
        <p:spPr bwMode="auto">
          <a:xfrm>
            <a:off x="812800" y="3429000"/>
            <a:ext cx="17272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0" name="Ellipse 19"/>
          <p:cNvSpPr/>
          <p:nvPr/>
        </p:nvSpPr>
        <p:spPr bwMode="auto">
          <a:xfrm>
            <a:off x="1766272" y="4866752"/>
            <a:ext cx="855232"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Ellipse 20"/>
          <p:cNvSpPr/>
          <p:nvPr/>
        </p:nvSpPr>
        <p:spPr bwMode="auto">
          <a:xfrm>
            <a:off x="1454773" y="5500632"/>
            <a:ext cx="18288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Ellipse 21"/>
          <p:cNvSpPr/>
          <p:nvPr/>
        </p:nvSpPr>
        <p:spPr bwMode="auto">
          <a:xfrm>
            <a:off x="2218944" y="5791200"/>
            <a:ext cx="36576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Ellipse 22"/>
          <p:cNvSpPr/>
          <p:nvPr/>
        </p:nvSpPr>
        <p:spPr bwMode="auto">
          <a:xfrm>
            <a:off x="2505387" y="4479888"/>
            <a:ext cx="48768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Rett linje 25"/>
          <p:cNvSpPr>
            <a:spLocks noChangeShapeType="1"/>
          </p:cNvSpPr>
          <p:nvPr/>
        </p:nvSpPr>
        <p:spPr bwMode="auto">
          <a:xfrm>
            <a:off x="12130592"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Plassholder for lysbildenummer 5"/>
          <p:cNvSpPr>
            <a:spLocks noGrp="1"/>
          </p:cNvSpPr>
          <p:nvPr>
            <p:ph type="sldNum" sz="quarter" idx="12"/>
          </p:nvPr>
        </p:nvSpPr>
        <p:spPr bwMode="auto">
          <a:xfrm>
            <a:off x="1787488" y="4928702"/>
            <a:ext cx="812800" cy="517524"/>
          </a:xfrm>
        </p:spPr>
        <p:txBody>
          <a:bodyPr/>
          <a:lstStyle/>
          <a:p>
            <a:fld id="{C3890C94-609D-497F-9001-E8640E5F04A9}" type="slidenum">
              <a:rPr lang="nb-NO" smtClean="0"/>
              <a:pPr/>
              <a:t>‹#›</a:t>
            </a:fld>
            <a:endParaRPr lang="nb-NO"/>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kumimoji="0" lang="nb-NO" smtClean="0"/>
              <a:t>Klikk for å redigere tittelstil</a:t>
            </a:r>
            <a:endParaRPr kumimoji="0" lang="en-US"/>
          </a:p>
        </p:txBody>
      </p:sp>
      <p:sp>
        <p:nvSpPr>
          <p:cNvPr id="5" name="Plassholder for dato 4"/>
          <p:cNvSpPr>
            <a:spLocks noGrp="1"/>
          </p:cNvSpPr>
          <p:nvPr>
            <p:ph type="dt" sz="half" idx="10"/>
          </p:nvPr>
        </p:nvSpPr>
        <p:spPr/>
        <p:txBody>
          <a:bodyPr/>
          <a:lstStyle/>
          <a:p>
            <a:fld id="{043E145F-33E5-4FAD-84EC-A419C2A5253C}" type="datetimeFigureOut">
              <a:rPr lang="nb-NO" smtClean="0"/>
              <a:pPr/>
              <a:t>13.09.2015</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C3890C94-609D-497F-9001-E8640E5F04A9}" type="slidenum">
              <a:rPr lang="nb-NO" smtClean="0"/>
              <a:pPr/>
              <a:t>‹#›</a:t>
            </a:fld>
            <a:endParaRPr lang="nb-NO"/>
          </a:p>
        </p:txBody>
      </p:sp>
      <p:sp>
        <p:nvSpPr>
          <p:cNvPr id="9" name="Plassholder for innhold 8"/>
          <p:cNvSpPr>
            <a:spLocks noGrp="1"/>
          </p:cNvSpPr>
          <p:nvPr>
            <p:ph sz="quarter" idx="1"/>
          </p:nvPr>
        </p:nvSpPr>
        <p:spPr>
          <a:xfrm>
            <a:off x="609600" y="1600200"/>
            <a:ext cx="4876800" cy="4572000"/>
          </a:xfrm>
        </p:spPr>
        <p:txBody>
          <a:bodyPr/>
          <a:lstStyle/>
          <a:p>
            <a:pPr lvl="0" eaLnBrk="1" latinLnBrk="0" hangingPunct="1"/>
            <a:r>
              <a:rPr lang="nb-NO" smtClean="0"/>
              <a:t>Klikk for å redigere tekststiler i malen</a:t>
            </a:r>
          </a:p>
          <a:p>
            <a:pPr lvl="1" eaLnBrk="1" latinLnBrk="0" hangingPunct="1"/>
            <a:r>
              <a:rPr lang="nb-NO" smtClean="0"/>
              <a:t>Andre nivå</a:t>
            </a:r>
          </a:p>
          <a:p>
            <a:pPr lvl="2" eaLnBrk="1" latinLnBrk="0" hangingPunct="1"/>
            <a:r>
              <a:rPr lang="nb-NO" smtClean="0"/>
              <a:t>Tredje nivå</a:t>
            </a:r>
          </a:p>
          <a:p>
            <a:pPr lvl="3" eaLnBrk="1" latinLnBrk="0" hangingPunct="1"/>
            <a:r>
              <a:rPr lang="nb-NO" smtClean="0"/>
              <a:t>Fjerde nivå</a:t>
            </a:r>
          </a:p>
          <a:p>
            <a:pPr lvl="4" eaLnBrk="1" latinLnBrk="0" hangingPunct="1"/>
            <a:r>
              <a:rPr lang="nb-NO" smtClean="0"/>
              <a:t>Femte nivå</a:t>
            </a:r>
            <a:endParaRPr kumimoji="0" lang="en-US"/>
          </a:p>
        </p:txBody>
      </p:sp>
      <p:sp>
        <p:nvSpPr>
          <p:cNvPr id="11" name="Plassholder for innhold 10"/>
          <p:cNvSpPr>
            <a:spLocks noGrp="1"/>
          </p:cNvSpPr>
          <p:nvPr>
            <p:ph sz="quarter" idx="2"/>
          </p:nvPr>
        </p:nvSpPr>
        <p:spPr>
          <a:xfrm>
            <a:off x="5693664" y="1600200"/>
            <a:ext cx="4876800" cy="4572000"/>
          </a:xfrm>
        </p:spPr>
        <p:txBody>
          <a:bodyPr/>
          <a:lstStyle/>
          <a:p>
            <a:pPr lvl="0" eaLnBrk="1" latinLnBrk="0" hangingPunct="1"/>
            <a:r>
              <a:rPr lang="nb-NO" smtClean="0"/>
              <a:t>Klikk for å redigere tekststiler i malen</a:t>
            </a:r>
          </a:p>
          <a:p>
            <a:pPr lvl="1" eaLnBrk="1" latinLnBrk="0" hangingPunct="1"/>
            <a:r>
              <a:rPr lang="nb-NO" smtClean="0"/>
              <a:t>Andre nivå</a:t>
            </a:r>
          </a:p>
          <a:p>
            <a:pPr lvl="2" eaLnBrk="1" latinLnBrk="0" hangingPunct="1"/>
            <a:r>
              <a:rPr lang="nb-NO" smtClean="0"/>
              <a:t>Tredje nivå</a:t>
            </a:r>
          </a:p>
          <a:p>
            <a:pPr lvl="3" eaLnBrk="1" latinLnBrk="0" hangingPunct="1"/>
            <a:r>
              <a:rPr lang="nb-NO" smtClean="0"/>
              <a:t>Fjerde nivå</a:t>
            </a:r>
          </a:p>
          <a:p>
            <a:pPr lvl="4" eaLnBrk="1" latinLnBrk="0" hangingPunct="1"/>
            <a:r>
              <a:rPr lang="nb-NO" smtClean="0"/>
              <a:t>Femte nivå</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a:xfrm>
            <a:off x="609600" y="273050"/>
            <a:ext cx="10058400" cy="1143000"/>
          </a:xfrm>
        </p:spPr>
        <p:txBody>
          <a:bodyPr anchor="b"/>
          <a:lstStyle>
            <a:lvl1pPr>
              <a:defRPr/>
            </a:lvl1pPr>
          </a:lstStyle>
          <a:p>
            <a:r>
              <a:rPr kumimoji="0" lang="nb-NO" smtClean="0"/>
              <a:t>Klikk for å redigere tittelstil</a:t>
            </a:r>
            <a:endParaRPr kumimoji="0" lang="en-US"/>
          </a:p>
        </p:txBody>
      </p:sp>
      <p:sp>
        <p:nvSpPr>
          <p:cNvPr id="7" name="Plassholder for dato 6"/>
          <p:cNvSpPr>
            <a:spLocks noGrp="1"/>
          </p:cNvSpPr>
          <p:nvPr>
            <p:ph type="dt" sz="half" idx="10"/>
          </p:nvPr>
        </p:nvSpPr>
        <p:spPr/>
        <p:txBody>
          <a:bodyPr/>
          <a:lstStyle/>
          <a:p>
            <a:fld id="{043E145F-33E5-4FAD-84EC-A419C2A5253C}" type="datetimeFigureOut">
              <a:rPr lang="nb-NO" smtClean="0"/>
              <a:pPr/>
              <a:t>13.09.2015</a:t>
            </a:fld>
            <a:endParaRPr lang="nb-NO"/>
          </a:p>
        </p:txBody>
      </p:sp>
      <p:sp>
        <p:nvSpPr>
          <p:cNvPr id="8" name="Plassholder for bunntekst 7"/>
          <p:cNvSpPr>
            <a:spLocks noGrp="1"/>
          </p:cNvSpPr>
          <p:nvPr>
            <p:ph type="ftr" sz="quarter" idx="11"/>
          </p:nvPr>
        </p:nvSpPr>
        <p:spPr/>
        <p:txBody>
          <a:bodyPr/>
          <a:lstStyle/>
          <a:p>
            <a:endParaRPr lang="nb-NO"/>
          </a:p>
        </p:txBody>
      </p:sp>
      <p:sp>
        <p:nvSpPr>
          <p:cNvPr id="9" name="Plassholder for lysbildenummer 8"/>
          <p:cNvSpPr>
            <a:spLocks noGrp="1"/>
          </p:cNvSpPr>
          <p:nvPr>
            <p:ph type="sldNum" sz="quarter" idx="12"/>
          </p:nvPr>
        </p:nvSpPr>
        <p:spPr/>
        <p:txBody>
          <a:bodyPr/>
          <a:lstStyle/>
          <a:p>
            <a:fld id="{C3890C94-609D-497F-9001-E8640E5F04A9}" type="slidenum">
              <a:rPr lang="nb-NO" smtClean="0"/>
              <a:pPr/>
              <a:t>‹#›</a:t>
            </a:fld>
            <a:endParaRPr lang="nb-NO"/>
          </a:p>
        </p:txBody>
      </p:sp>
      <p:sp>
        <p:nvSpPr>
          <p:cNvPr id="11" name="Plassholder for innhold 10"/>
          <p:cNvSpPr>
            <a:spLocks noGrp="1"/>
          </p:cNvSpPr>
          <p:nvPr>
            <p:ph sz="quarter" idx="2"/>
          </p:nvPr>
        </p:nvSpPr>
        <p:spPr>
          <a:xfrm>
            <a:off x="609600" y="2362200"/>
            <a:ext cx="4876800" cy="3886200"/>
          </a:xfrm>
        </p:spPr>
        <p:txBody>
          <a:bodyPr/>
          <a:lstStyle/>
          <a:p>
            <a:pPr lvl="0" eaLnBrk="1" latinLnBrk="0" hangingPunct="1"/>
            <a:r>
              <a:rPr lang="nb-NO" smtClean="0"/>
              <a:t>Klikk for å redigere tekststiler i malen</a:t>
            </a:r>
          </a:p>
          <a:p>
            <a:pPr lvl="1" eaLnBrk="1" latinLnBrk="0" hangingPunct="1"/>
            <a:r>
              <a:rPr lang="nb-NO" smtClean="0"/>
              <a:t>Andre nivå</a:t>
            </a:r>
          </a:p>
          <a:p>
            <a:pPr lvl="2" eaLnBrk="1" latinLnBrk="0" hangingPunct="1"/>
            <a:r>
              <a:rPr lang="nb-NO" smtClean="0"/>
              <a:t>Tredje nivå</a:t>
            </a:r>
          </a:p>
          <a:p>
            <a:pPr lvl="3" eaLnBrk="1" latinLnBrk="0" hangingPunct="1"/>
            <a:r>
              <a:rPr lang="nb-NO" smtClean="0"/>
              <a:t>Fjerde nivå</a:t>
            </a:r>
          </a:p>
          <a:p>
            <a:pPr lvl="4" eaLnBrk="1" latinLnBrk="0" hangingPunct="1"/>
            <a:r>
              <a:rPr lang="nb-NO" smtClean="0"/>
              <a:t>Femte nivå</a:t>
            </a:r>
            <a:endParaRPr kumimoji="0" lang="en-US"/>
          </a:p>
        </p:txBody>
      </p:sp>
      <p:sp>
        <p:nvSpPr>
          <p:cNvPr id="13" name="Plassholder for innhold 12"/>
          <p:cNvSpPr>
            <a:spLocks noGrp="1"/>
          </p:cNvSpPr>
          <p:nvPr>
            <p:ph sz="quarter" idx="4"/>
          </p:nvPr>
        </p:nvSpPr>
        <p:spPr>
          <a:xfrm>
            <a:off x="5829300" y="2362200"/>
            <a:ext cx="4876800" cy="3886200"/>
          </a:xfrm>
        </p:spPr>
        <p:txBody>
          <a:bodyPr/>
          <a:lstStyle/>
          <a:p>
            <a:pPr lvl="0" eaLnBrk="1" latinLnBrk="0" hangingPunct="1"/>
            <a:r>
              <a:rPr lang="nb-NO" smtClean="0"/>
              <a:t>Klikk for å redigere tekststiler i malen</a:t>
            </a:r>
          </a:p>
          <a:p>
            <a:pPr lvl="1" eaLnBrk="1" latinLnBrk="0" hangingPunct="1"/>
            <a:r>
              <a:rPr lang="nb-NO" smtClean="0"/>
              <a:t>Andre nivå</a:t>
            </a:r>
          </a:p>
          <a:p>
            <a:pPr lvl="2" eaLnBrk="1" latinLnBrk="0" hangingPunct="1"/>
            <a:r>
              <a:rPr lang="nb-NO" smtClean="0"/>
              <a:t>Tredje nivå</a:t>
            </a:r>
          </a:p>
          <a:p>
            <a:pPr lvl="3" eaLnBrk="1" latinLnBrk="0" hangingPunct="1"/>
            <a:r>
              <a:rPr lang="nb-NO" smtClean="0"/>
              <a:t>Fjerde nivå</a:t>
            </a:r>
          </a:p>
          <a:p>
            <a:pPr lvl="4" eaLnBrk="1" latinLnBrk="0" hangingPunct="1"/>
            <a:r>
              <a:rPr lang="nb-NO" smtClean="0"/>
              <a:t>Femte nivå</a:t>
            </a:r>
            <a:endParaRPr kumimoji="0" lang="en-US"/>
          </a:p>
        </p:txBody>
      </p:sp>
      <p:sp>
        <p:nvSpPr>
          <p:cNvPr id="12" name="Plassholder for tekst 11"/>
          <p:cNvSpPr>
            <a:spLocks noGrp="1"/>
          </p:cNvSpPr>
          <p:nvPr>
            <p:ph type="body" sz="quarter" idx="1"/>
          </p:nvPr>
        </p:nvSpPr>
        <p:spPr>
          <a:xfrm>
            <a:off x="609600" y="1569720"/>
            <a:ext cx="48768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nb-NO" smtClean="0"/>
              <a:t>Klikk for å redigere tekststiler i malen</a:t>
            </a:r>
          </a:p>
        </p:txBody>
      </p:sp>
      <p:sp>
        <p:nvSpPr>
          <p:cNvPr id="14" name="Plassholder for tekst 13"/>
          <p:cNvSpPr>
            <a:spLocks noGrp="1"/>
          </p:cNvSpPr>
          <p:nvPr>
            <p:ph type="body" sz="quarter" idx="3"/>
          </p:nvPr>
        </p:nvSpPr>
        <p:spPr>
          <a:xfrm>
            <a:off x="5791200" y="1569720"/>
            <a:ext cx="48768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nb-NO" smtClean="0"/>
              <a:t>Klikk for å redigere tekststiler i malen</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kumimoji="0" lang="nb-NO" smtClean="0"/>
              <a:t>Klikk for å redigere tittelstil</a:t>
            </a:r>
            <a:endParaRPr kumimoji="0" lang="en-US"/>
          </a:p>
        </p:txBody>
      </p:sp>
      <p:sp>
        <p:nvSpPr>
          <p:cNvPr id="6" name="Plassholder for dato 5"/>
          <p:cNvSpPr>
            <a:spLocks noGrp="1"/>
          </p:cNvSpPr>
          <p:nvPr>
            <p:ph type="dt" sz="half" idx="10"/>
          </p:nvPr>
        </p:nvSpPr>
        <p:spPr/>
        <p:txBody>
          <a:bodyPr rtlCol="0"/>
          <a:lstStyle/>
          <a:p>
            <a:fld id="{043E145F-33E5-4FAD-84EC-A419C2A5253C}" type="datetimeFigureOut">
              <a:rPr lang="nb-NO" smtClean="0"/>
              <a:pPr/>
              <a:t>13.09.2015</a:t>
            </a:fld>
            <a:endParaRPr lang="nb-NO"/>
          </a:p>
        </p:txBody>
      </p:sp>
      <p:sp>
        <p:nvSpPr>
          <p:cNvPr id="7" name="Plassholder for lysbildenummer 6"/>
          <p:cNvSpPr>
            <a:spLocks noGrp="1"/>
          </p:cNvSpPr>
          <p:nvPr>
            <p:ph type="sldNum" sz="quarter" idx="11"/>
          </p:nvPr>
        </p:nvSpPr>
        <p:spPr/>
        <p:txBody>
          <a:bodyPr rtlCol="0"/>
          <a:lstStyle/>
          <a:p>
            <a:fld id="{C3890C94-609D-497F-9001-E8640E5F04A9}" type="slidenum">
              <a:rPr lang="nb-NO" smtClean="0"/>
              <a:pPr/>
              <a:t>‹#›</a:t>
            </a:fld>
            <a:endParaRPr lang="nb-NO"/>
          </a:p>
        </p:txBody>
      </p:sp>
      <p:sp>
        <p:nvSpPr>
          <p:cNvPr id="8" name="Plassholder for bunntekst 7"/>
          <p:cNvSpPr>
            <a:spLocks noGrp="1"/>
          </p:cNvSpPr>
          <p:nvPr>
            <p:ph type="ftr" sz="quarter" idx="12"/>
          </p:nvPr>
        </p:nvSpPr>
        <p:spPr/>
        <p:txBody>
          <a:bodyPr rtlCol="0"/>
          <a:lstStyle/>
          <a:p>
            <a:endParaRPr lang="nb-NO"/>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043E145F-33E5-4FAD-84EC-A419C2A5253C}" type="datetimeFigureOut">
              <a:rPr lang="nb-NO" smtClean="0"/>
              <a:pPr/>
              <a:t>13.09.2015</a:t>
            </a:fld>
            <a:endParaRPr lang="nb-NO"/>
          </a:p>
        </p:txBody>
      </p:sp>
      <p:sp>
        <p:nvSpPr>
          <p:cNvPr id="3" name="Plassholder for bunntekst 2"/>
          <p:cNvSpPr>
            <a:spLocks noGrp="1"/>
          </p:cNvSpPr>
          <p:nvPr>
            <p:ph type="ftr" sz="quarter" idx="11"/>
          </p:nvPr>
        </p:nvSpPr>
        <p:spPr/>
        <p:txBody>
          <a:bodyPr/>
          <a:lstStyle/>
          <a:p>
            <a:endParaRPr lang="nb-NO"/>
          </a:p>
        </p:txBody>
      </p:sp>
      <p:sp>
        <p:nvSpPr>
          <p:cNvPr id="4" name="Plassholder for lysbildenummer 3"/>
          <p:cNvSpPr>
            <a:spLocks noGrp="1"/>
          </p:cNvSpPr>
          <p:nvPr>
            <p:ph type="sldNum" sz="quarter" idx="12"/>
          </p:nvPr>
        </p:nvSpPr>
        <p:spPr/>
        <p:txBody>
          <a:bodyPr/>
          <a:lstStyle/>
          <a:p>
            <a:fld id="{C3890C94-609D-497F-9001-E8640E5F04A9}" type="slidenum">
              <a:rPr lang="nb-NO" smtClean="0"/>
              <a:pPr/>
              <a:t>‹#›</a:t>
            </a:fld>
            <a:endParaRPr lang="nb-NO"/>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Innhold med tekst">
    <p:bg>
      <p:bgRef idx="1001">
        <a:schemeClr val="bg1"/>
      </p:bgRef>
    </p:bg>
    <p:spTree>
      <p:nvGrpSpPr>
        <p:cNvPr id="1" name=""/>
        <p:cNvGrpSpPr/>
        <p:nvPr/>
      </p:nvGrpSpPr>
      <p:grpSpPr>
        <a:xfrm>
          <a:off x="0" y="0"/>
          <a:ext cx="0" cy="0"/>
          <a:chOff x="0" y="0"/>
          <a:chExt cx="0" cy="0"/>
        </a:xfrm>
      </p:grpSpPr>
      <p:sp>
        <p:nvSpPr>
          <p:cNvPr id="10" name="Rett linje 9"/>
          <p:cNvSpPr>
            <a:spLocks noChangeShapeType="1"/>
          </p:cNvSpPr>
          <p:nvPr/>
        </p:nvSpPr>
        <p:spPr bwMode="auto">
          <a:xfrm>
            <a:off x="11684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 name="Tittel 1"/>
          <p:cNvSpPr>
            <a:spLocks noGrp="1"/>
          </p:cNvSpPr>
          <p:nvPr>
            <p:ph type="title"/>
          </p:nvPr>
        </p:nvSpPr>
        <p:spPr>
          <a:xfrm rot="5400000">
            <a:off x="5547360" y="3124200"/>
            <a:ext cx="6309360" cy="609600"/>
          </a:xfrm>
        </p:spPr>
        <p:txBody>
          <a:bodyPr anchor="b"/>
          <a:lstStyle>
            <a:lvl1pPr algn="l">
              <a:buNone/>
              <a:defRPr sz="2000" b="1" cap="small" baseline="0"/>
            </a:lvl1pPr>
          </a:lstStyle>
          <a:p>
            <a:r>
              <a:rPr kumimoji="0" lang="nb-NO" smtClean="0"/>
              <a:t>Klikk for å redigere tittelstil</a:t>
            </a:r>
            <a:endParaRPr kumimoji="0" lang="en-US"/>
          </a:p>
        </p:txBody>
      </p:sp>
      <p:sp>
        <p:nvSpPr>
          <p:cNvPr id="3" name="Plassholder for tekst 2"/>
          <p:cNvSpPr>
            <a:spLocks noGrp="1"/>
          </p:cNvSpPr>
          <p:nvPr>
            <p:ph type="body" idx="2"/>
          </p:nvPr>
        </p:nvSpPr>
        <p:spPr>
          <a:xfrm>
            <a:off x="9083040" y="274320"/>
            <a:ext cx="2036064"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eaLnBrk="1" latinLnBrk="0" hangingPunct="1"/>
            <a:r>
              <a:rPr kumimoji="0" lang="nb-NO" smtClean="0"/>
              <a:t>Klikk for å redigere tekststiler i malen</a:t>
            </a:r>
          </a:p>
        </p:txBody>
      </p:sp>
      <p:sp>
        <p:nvSpPr>
          <p:cNvPr id="8" name="Rett linje 7"/>
          <p:cNvSpPr>
            <a:spLocks noChangeShapeType="1"/>
          </p:cNvSpPr>
          <p:nvPr/>
        </p:nvSpPr>
        <p:spPr bwMode="auto">
          <a:xfrm>
            <a:off x="83312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9" name="Rett linje 8"/>
          <p:cNvSpPr>
            <a:spLocks noChangeShapeType="1"/>
          </p:cNvSpPr>
          <p:nvPr/>
        </p:nvSpPr>
        <p:spPr bwMode="auto">
          <a:xfrm>
            <a:off x="8256395"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1" name="Rett linje 10"/>
          <p:cNvSpPr>
            <a:spLocks noChangeShapeType="1"/>
          </p:cNvSpPr>
          <p:nvPr/>
        </p:nvSpPr>
        <p:spPr bwMode="auto">
          <a:xfrm>
            <a:off x="119888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Rektangel 11"/>
          <p:cNvSpPr/>
          <p:nvPr/>
        </p:nvSpPr>
        <p:spPr bwMode="auto">
          <a:xfrm>
            <a:off x="11785600" y="0"/>
            <a:ext cx="4064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Rett linje 12"/>
          <p:cNvSpPr>
            <a:spLocks noChangeShapeType="1"/>
          </p:cNvSpPr>
          <p:nvPr/>
        </p:nvSpPr>
        <p:spPr bwMode="auto">
          <a:xfrm>
            <a:off x="118872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Ellipse 13"/>
          <p:cNvSpPr/>
          <p:nvPr/>
        </p:nvSpPr>
        <p:spPr>
          <a:xfrm>
            <a:off x="10875264" y="5715000"/>
            <a:ext cx="73152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8" name="Plassholder for innhold 17"/>
          <p:cNvSpPr>
            <a:spLocks noGrp="1"/>
          </p:cNvSpPr>
          <p:nvPr>
            <p:ph sz="quarter" idx="1"/>
          </p:nvPr>
        </p:nvSpPr>
        <p:spPr>
          <a:xfrm>
            <a:off x="406400" y="274320"/>
            <a:ext cx="7518400" cy="6327648"/>
          </a:xfrm>
        </p:spPr>
        <p:txBody>
          <a:bodyPr/>
          <a:lstStyle/>
          <a:p>
            <a:pPr lvl="0" eaLnBrk="1" latinLnBrk="0" hangingPunct="1"/>
            <a:r>
              <a:rPr lang="nb-NO" smtClean="0"/>
              <a:t>Klikk for å redigere tekststiler i malen</a:t>
            </a:r>
          </a:p>
          <a:p>
            <a:pPr lvl="1" eaLnBrk="1" latinLnBrk="0" hangingPunct="1"/>
            <a:r>
              <a:rPr lang="nb-NO" smtClean="0"/>
              <a:t>Andre nivå</a:t>
            </a:r>
          </a:p>
          <a:p>
            <a:pPr lvl="2" eaLnBrk="1" latinLnBrk="0" hangingPunct="1"/>
            <a:r>
              <a:rPr lang="nb-NO" smtClean="0"/>
              <a:t>Tredje nivå</a:t>
            </a:r>
          </a:p>
          <a:p>
            <a:pPr lvl="3" eaLnBrk="1" latinLnBrk="0" hangingPunct="1"/>
            <a:r>
              <a:rPr lang="nb-NO" smtClean="0"/>
              <a:t>Fjerde nivå</a:t>
            </a:r>
          </a:p>
          <a:p>
            <a:pPr lvl="4" eaLnBrk="1" latinLnBrk="0" hangingPunct="1"/>
            <a:r>
              <a:rPr lang="nb-NO" smtClean="0"/>
              <a:t>Femte nivå</a:t>
            </a:r>
            <a:endParaRPr kumimoji="0" lang="en-US"/>
          </a:p>
        </p:txBody>
      </p:sp>
      <p:sp>
        <p:nvSpPr>
          <p:cNvPr id="21" name="Plassholder for dato 20"/>
          <p:cNvSpPr>
            <a:spLocks noGrp="1"/>
          </p:cNvSpPr>
          <p:nvPr>
            <p:ph type="dt" sz="half" idx="14"/>
          </p:nvPr>
        </p:nvSpPr>
        <p:spPr/>
        <p:txBody>
          <a:bodyPr rtlCol="0"/>
          <a:lstStyle/>
          <a:p>
            <a:fld id="{043E145F-33E5-4FAD-84EC-A419C2A5253C}" type="datetimeFigureOut">
              <a:rPr lang="nb-NO" smtClean="0"/>
              <a:pPr/>
              <a:t>13.09.2015</a:t>
            </a:fld>
            <a:endParaRPr lang="nb-NO"/>
          </a:p>
        </p:txBody>
      </p:sp>
      <p:sp>
        <p:nvSpPr>
          <p:cNvPr id="22" name="Plassholder for lysbildenummer 21"/>
          <p:cNvSpPr>
            <a:spLocks noGrp="1"/>
          </p:cNvSpPr>
          <p:nvPr>
            <p:ph type="sldNum" sz="quarter" idx="15"/>
          </p:nvPr>
        </p:nvSpPr>
        <p:spPr/>
        <p:txBody>
          <a:bodyPr rtlCol="0"/>
          <a:lstStyle/>
          <a:p>
            <a:fld id="{C3890C94-609D-497F-9001-E8640E5F04A9}" type="slidenum">
              <a:rPr lang="nb-NO" smtClean="0"/>
              <a:pPr/>
              <a:t>‹#›</a:t>
            </a:fld>
            <a:endParaRPr lang="nb-NO"/>
          </a:p>
        </p:txBody>
      </p:sp>
      <p:sp>
        <p:nvSpPr>
          <p:cNvPr id="23" name="Plassholder for bunntekst 22"/>
          <p:cNvSpPr>
            <a:spLocks noGrp="1"/>
          </p:cNvSpPr>
          <p:nvPr>
            <p:ph type="ftr" sz="quarter" idx="16"/>
          </p:nvPr>
        </p:nvSpPr>
        <p:spPr/>
        <p:txBody>
          <a:bodyPr rtlCol="0"/>
          <a:lstStyle/>
          <a:p>
            <a:endParaRPr lang="nb-NO"/>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ilde med tekst">
    <p:spTree>
      <p:nvGrpSpPr>
        <p:cNvPr id="1" name=""/>
        <p:cNvGrpSpPr/>
        <p:nvPr/>
      </p:nvGrpSpPr>
      <p:grpSpPr>
        <a:xfrm>
          <a:off x="0" y="0"/>
          <a:ext cx="0" cy="0"/>
          <a:chOff x="0" y="0"/>
          <a:chExt cx="0" cy="0"/>
        </a:xfrm>
      </p:grpSpPr>
      <p:sp>
        <p:nvSpPr>
          <p:cNvPr id="9" name="Rett linje 8"/>
          <p:cNvSpPr>
            <a:spLocks noChangeShapeType="1"/>
          </p:cNvSpPr>
          <p:nvPr/>
        </p:nvSpPr>
        <p:spPr bwMode="auto">
          <a:xfrm>
            <a:off x="11684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Ellipse 12"/>
          <p:cNvSpPr/>
          <p:nvPr/>
        </p:nvSpPr>
        <p:spPr>
          <a:xfrm>
            <a:off x="10875264" y="5715000"/>
            <a:ext cx="73152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Tittel 1"/>
          <p:cNvSpPr>
            <a:spLocks noGrp="1"/>
          </p:cNvSpPr>
          <p:nvPr>
            <p:ph type="title"/>
          </p:nvPr>
        </p:nvSpPr>
        <p:spPr>
          <a:xfrm rot="5400000">
            <a:off x="5518404" y="3124200"/>
            <a:ext cx="6309360" cy="609600"/>
          </a:xfrm>
        </p:spPr>
        <p:txBody>
          <a:bodyPr anchor="b"/>
          <a:lstStyle>
            <a:lvl1pPr algn="l">
              <a:buNone/>
              <a:defRPr sz="2000" b="1"/>
            </a:lvl1pPr>
          </a:lstStyle>
          <a:p>
            <a:r>
              <a:rPr kumimoji="0" lang="nb-NO" smtClean="0"/>
              <a:t>Klikk for å redigere tittelstil</a:t>
            </a:r>
            <a:endParaRPr kumimoji="0" lang="en-US"/>
          </a:p>
        </p:txBody>
      </p:sp>
      <p:sp>
        <p:nvSpPr>
          <p:cNvPr id="3" name="Plassholder for bilde 2"/>
          <p:cNvSpPr>
            <a:spLocks noGrp="1"/>
          </p:cNvSpPr>
          <p:nvPr>
            <p:ph type="pic" idx="1"/>
          </p:nvPr>
        </p:nvSpPr>
        <p:spPr>
          <a:xfrm>
            <a:off x="0" y="0"/>
            <a:ext cx="82296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lstStyle>
            <a:lvl1pPr marL="0" indent="0">
              <a:buNone/>
              <a:defRPr sz="3200"/>
            </a:lvl1pPr>
          </a:lstStyle>
          <a:p>
            <a:pPr algn="ctr" eaLnBrk="1" latinLnBrk="0" hangingPunct="1">
              <a:buFontTx/>
              <a:buNone/>
            </a:pPr>
            <a:r>
              <a:rPr kumimoji="0" lang="nb-NO" smtClean="0"/>
              <a:t>Klikk ikonet for å legge til et bilde</a:t>
            </a:r>
            <a:endParaRPr kumimoji="0" lang="en-US" dirty="0"/>
          </a:p>
        </p:txBody>
      </p:sp>
      <p:sp>
        <p:nvSpPr>
          <p:cNvPr id="4" name="Plassholder for tekst 3"/>
          <p:cNvSpPr>
            <a:spLocks noGrp="1"/>
          </p:cNvSpPr>
          <p:nvPr>
            <p:ph type="body" sz="half" idx="2"/>
          </p:nvPr>
        </p:nvSpPr>
        <p:spPr>
          <a:xfrm>
            <a:off x="9021064" y="264795"/>
            <a:ext cx="2032000" cy="4956048"/>
          </a:xfrm>
        </p:spPr>
        <p:txBody>
          <a:bodyPr rot="0" spcFirstLastPara="0" vertOverflow="overflow" horzOverflow="overflow" vert="horz" wrap="square" lIns="91440" tIns="45720" rIns="91440" bIns="45720" numCol="1" spcCol="274320" rtlCol="0" fromWordArt="0" anchor="t" anchorCtr="0" forceAA="0" compatLnSpc="1">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eaLnBrk="1" latinLnBrk="0" hangingPunct="1"/>
            <a:r>
              <a:rPr kumimoji="0" lang="nb-NO" smtClean="0"/>
              <a:t>Klikk for å redigere tekststiler i malen</a:t>
            </a:r>
          </a:p>
        </p:txBody>
      </p:sp>
      <p:sp>
        <p:nvSpPr>
          <p:cNvPr id="10" name="Rett linje 9"/>
          <p:cNvSpPr>
            <a:spLocks noChangeShapeType="1"/>
          </p:cNvSpPr>
          <p:nvPr/>
        </p:nvSpPr>
        <p:spPr bwMode="auto">
          <a:xfrm>
            <a:off x="11988800" y="0"/>
            <a:ext cx="0" cy="6858000"/>
          </a:xfrm>
          <a:prstGeom prst="lin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Rektangel 10"/>
          <p:cNvSpPr/>
          <p:nvPr/>
        </p:nvSpPr>
        <p:spPr bwMode="auto">
          <a:xfrm>
            <a:off x="11785600" y="0"/>
            <a:ext cx="4064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tt linje 11"/>
          <p:cNvSpPr>
            <a:spLocks noChangeShapeType="1"/>
          </p:cNvSpPr>
          <p:nvPr/>
        </p:nvSpPr>
        <p:spPr bwMode="auto">
          <a:xfrm>
            <a:off x="118872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9" name="Rett linje 18"/>
          <p:cNvSpPr>
            <a:spLocks noChangeShapeType="1"/>
          </p:cNvSpPr>
          <p:nvPr/>
        </p:nvSpPr>
        <p:spPr bwMode="auto">
          <a:xfrm>
            <a:off x="83312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0" name="Rett linje 19"/>
          <p:cNvSpPr>
            <a:spLocks noChangeShapeType="1"/>
          </p:cNvSpPr>
          <p:nvPr/>
        </p:nvSpPr>
        <p:spPr bwMode="auto">
          <a:xfrm>
            <a:off x="8256395"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7" name="Plassholder for dato 16"/>
          <p:cNvSpPr>
            <a:spLocks noGrp="1"/>
          </p:cNvSpPr>
          <p:nvPr>
            <p:ph type="dt" sz="half" idx="10"/>
          </p:nvPr>
        </p:nvSpPr>
        <p:spPr/>
        <p:txBody>
          <a:bodyPr rtlCol="0"/>
          <a:lstStyle/>
          <a:p>
            <a:fld id="{043E145F-33E5-4FAD-84EC-A419C2A5253C}" type="datetimeFigureOut">
              <a:rPr lang="nb-NO" smtClean="0"/>
              <a:pPr/>
              <a:t>13.09.2015</a:t>
            </a:fld>
            <a:endParaRPr lang="nb-NO"/>
          </a:p>
        </p:txBody>
      </p:sp>
      <p:sp>
        <p:nvSpPr>
          <p:cNvPr id="18" name="Plassholder for lysbildenummer 17"/>
          <p:cNvSpPr>
            <a:spLocks noGrp="1"/>
          </p:cNvSpPr>
          <p:nvPr>
            <p:ph type="sldNum" sz="quarter" idx="11"/>
          </p:nvPr>
        </p:nvSpPr>
        <p:spPr/>
        <p:txBody>
          <a:bodyPr rtlCol="0"/>
          <a:lstStyle/>
          <a:p>
            <a:fld id="{C3890C94-609D-497F-9001-E8640E5F04A9}" type="slidenum">
              <a:rPr lang="nb-NO" smtClean="0"/>
              <a:pPr/>
              <a:t>‹#›</a:t>
            </a:fld>
            <a:endParaRPr lang="nb-NO"/>
          </a:p>
        </p:txBody>
      </p:sp>
      <p:sp>
        <p:nvSpPr>
          <p:cNvPr id="21" name="Plassholder for bunntekst 20"/>
          <p:cNvSpPr>
            <a:spLocks noGrp="1"/>
          </p:cNvSpPr>
          <p:nvPr>
            <p:ph type="ftr" sz="quarter" idx="12"/>
          </p:nvPr>
        </p:nvSpPr>
        <p:spPr/>
        <p:txBody>
          <a:bodyPr rtlCol="0"/>
          <a:lstStyle/>
          <a:p>
            <a:endParaRPr lang="nb-NO"/>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Rett linje 15"/>
          <p:cNvSpPr>
            <a:spLocks noChangeShapeType="1"/>
          </p:cNvSpPr>
          <p:nvPr/>
        </p:nvSpPr>
        <p:spPr bwMode="auto">
          <a:xfrm>
            <a:off x="11684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2" name="Plassholder for tittel 21"/>
          <p:cNvSpPr>
            <a:spLocks noGrp="1"/>
          </p:cNvSpPr>
          <p:nvPr>
            <p:ph type="title"/>
          </p:nvPr>
        </p:nvSpPr>
        <p:spPr>
          <a:xfrm>
            <a:off x="609600" y="274638"/>
            <a:ext cx="9956800" cy="1143000"/>
          </a:xfrm>
          <a:prstGeom prst="rect">
            <a:avLst/>
          </a:prstGeom>
        </p:spPr>
        <p:txBody>
          <a:bodyPr vert="horz" anchor="b">
            <a:normAutofit/>
          </a:bodyPr>
          <a:lstStyle/>
          <a:p>
            <a:r>
              <a:rPr kumimoji="0" lang="nb-NO" smtClean="0"/>
              <a:t>Klikk for å redigere tittelstil</a:t>
            </a:r>
            <a:endParaRPr kumimoji="0" lang="en-US"/>
          </a:p>
        </p:txBody>
      </p:sp>
      <p:sp>
        <p:nvSpPr>
          <p:cNvPr id="13" name="Plassholder for tekst 12"/>
          <p:cNvSpPr>
            <a:spLocks noGrp="1"/>
          </p:cNvSpPr>
          <p:nvPr>
            <p:ph type="body" idx="1"/>
          </p:nvPr>
        </p:nvSpPr>
        <p:spPr>
          <a:xfrm>
            <a:off x="609600" y="1600200"/>
            <a:ext cx="9956800" cy="4873752"/>
          </a:xfrm>
          <a:prstGeom prst="rect">
            <a:avLst/>
          </a:prstGeom>
        </p:spPr>
        <p:txBody>
          <a:bodyPr vert="horz">
            <a:normAutofit/>
          </a:bodyPr>
          <a:lstStyle/>
          <a:p>
            <a:pPr lvl="0" eaLnBrk="1" latinLnBrk="0" hangingPunct="1"/>
            <a:r>
              <a:rPr kumimoji="0" lang="nb-NO" smtClean="0"/>
              <a:t>Klikk for å redigere tekststiler i malen</a:t>
            </a:r>
          </a:p>
          <a:p>
            <a:pPr lvl="1" eaLnBrk="1" latinLnBrk="0" hangingPunct="1"/>
            <a:r>
              <a:rPr kumimoji="0" lang="nb-NO" smtClean="0"/>
              <a:t>Andre nivå</a:t>
            </a:r>
          </a:p>
          <a:p>
            <a:pPr lvl="2" eaLnBrk="1" latinLnBrk="0" hangingPunct="1"/>
            <a:r>
              <a:rPr kumimoji="0" lang="nb-NO" smtClean="0"/>
              <a:t>Tredje nivå</a:t>
            </a:r>
          </a:p>
          <a:p>
            <a:pPr lvl="3" eaLnBrk="1" latinLnBrk="0" hangingPunct="1"/>
            <a:r>
              <a:rPr kumimoji="0" lang="nb-NO" smtClean="0"/>
              <a:t>Fjerde nivå</a:t>
            </a:r>
          </a:p>
          <a:p>
            <a:pPr lvl="4" eaLnBrk="1" latinLnBrk="0" hangingPunct="1"/>
            <a:r>
              <a:rPr kumimoji="0" lang="nb-NO" smtClean="0"/>
              <a:t>Femte nivå</a:t>
            </a:r>
            <a:endParaRPr kumimoji="0" lang="en-US"/>
          </a:p>
        </p:txBody>
      </p:sp>
      <p:sp>
        <p:nvSpPr>
          <p:cNvPr id="14" name="Plassholder for dato 13"/>
          <p:cNvSpPr>
            <a:spLocks noGrp="1"/>
          </p:cNvSpPr>
          <p:nvPr>
            <p:ph type="dt" sz="half" idx="2"/>
          </p:nvPr>
        </p:nvSpPr>
        <p:spPr>
          <a:xfrm rot="5400000">
            <a:off x="10454640" y="1017843"/>
            <a:ext cx="2011680" cy="512064"/>
          </a:xfrm>
          <a:prstGeom prst="rect">
            <a:avLst/>
          </a:prstGeom>
        </p:spPr>
        <p:txBody>
          <a:bodyPr vert="horz" anchor="ctr" anchorCtr="0"/>
          <a:lstStyle>
            <a:lvl1pPr algn="r" eaLnBrk="1" latinLnBrk="0" hangingPunct="1">
              <a:defRPr kumimoji="0" sz="1200">
                <a:solidFill>
                  <a:schemeClr val="tx2"/>
                </a:solidFill>
              </a:defRPr>
            </a:lvl1pPr>
          </a:lstStyle>
          <a:p>
            <a:fld id="{043E145F-33E5-4FAD-84EC-A419C2A5253C}" type="datetimeFigureOut">
              <a:rPr lang="nb-NO" smtClean="0"/>
              <a:pPr/>
              <a:t>13.09.2015</a:t>
            </a:fld>
            <a:endParaRPr lang="nb-NO"/>
          </a:p>
        </p:txBody>
      </p:sp>
      <p:sp>
        <p:nvSpPr>
          <p:cNvPr id="3" name="Plassholder for bunntekst 2"/>
          <p:cNvSpPr>
            <a:spLocks noGrp="1"/>
          </p:cNvSpPr>
          <p:nvPr>
            <p:ph type="ftr" sz="quarter" idx="3"/>
          </p:nvPr>
        </p:nvSpPr>
        <p:spPr>
          <a:xfrm rot="5400000">
            <a:off x="9853648" y="3676280"/>
            <a:ext cx="3200400" cy="487680"/>
          </a:xfrm>
          <a:prstGeom prst="rect">
            <a:avLst/>
          </a:prstGeom>
        </p:spPr>
        <p:txBody>
          <a:bodyPr vert="horz" anchor="ctr" anchorCtr="0"/>
          <a:lstStyle>
            <a:lvl1pPr algn="l" eaLnBrk="1" latinLnBrk="0" hangingPunct="1">
              <a:defRPr kumimoji="0" sz="1200">
                <a:solidFill>
                  <a:schemeClr val="tx2"/>
                </a:solidFill>
              </a:defRPr>
            </a:lvl1pPr>
          </a:lstStyle>
          <a:p>
            <a:endParaRPr lang="nb-NO"/>
          </a:p>
        </p:txBody>
      </p:sp>
      <p:sp>
        <p:nvSpPr>
          <p:cNvPr id="7" name="Rett linje 6"/>
          <p:cNvSpPr>
            <a:spLocks noChangeShapeType="1"/>
          </p:cNvSpPr>
          <p:nvPr/>
        </p:nvSpPr>
        <p:spPr bwMode="auto">
          <a:xfrm>
            <a:off x="1016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Rett linje 8"/>
          <p:cNvSpPr>
            <a:spLocks noChangeShapeType="1"/>
          </p:cNvSpPr>
          <p:nvPr/>
        </p:nvSpPr>
        <p:spPr bwMode="auto">
          <a:xfrm>
            <a:off x="119888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Rektangel 9"/>
          <p:cNvSpPr/>
          <p:nvPr/>
        </p:nvSpPr>
        <p:spPr bwMode="auto">
          <a:xfrm>
            <a:off x="11785600" y="0"/>
            <a:ext cx="4064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tt linje 10"/>
          <p:cNvSpPr>
            <a:spLocks noChangeShapeType="1"/>
          </p:cNvSpPr>
          <p:nvPr/>
        </p:nvSpPr>
        <p:spPr bwMode="auto">
          <a:xfrm>
            <a:off x="118872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Ellipse 11"/>
          <p:cNvSpPr/>
          <p:nvPr/>
        </p:nvSpPr>
        <p:spPr>
          <a:xfrm>
            <a:off x="10875264" y="5715000"/>
            <a:ext cx="73152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Plassholder for lysbildenummer 22"/>
          <p:cNvSpPr>
            <a:spLocks noGrp="1"/>
          </p:cNvSpPr>
          <p:nvPr>
            <p:ph type="sldNum" sz="quarter" idx="4"/>
          </p:nvPr>
        </p:nvSpPr>
        <p:spPr>
          <a:xfrm>
            <a:off x="10838688" y="5734050"/>
            <a:ext cx="812800" cy="521208"/>
          </a:xfrm>
          <a:prstGeom prst="rect">
            <a:avLst/>
          </a:prstGeom>
        </p:spPr>
        <p:txBody>
          <a:bodyPr vert="horz" anchor="ctr"/>
          <a:lstStyle>
            <a:lvl1pPr algn="ctr" eaLnBrk="1" latinLnBrk="0" hangingPunct="1">
              <a:defRPr kumimoji="0" sz="1400" b="1">
                <a:solidFill>
                  <a:srgbClr val="FFFFFF"/>
                </a:solidFill>
              </a:defRPr>
            </a:lvl1pPr>
          </a:lstStyle>
          <a:p>
            <a:fld id="{C3890C94-609D-497F-9001-E8640E5F04A9}" type="slidenum">
              <a:rPr lang="nb-NO" smtClean="0"/>
              <a:pPr/>
              <a:t>‹#›</a:t>
            </a:fld>
            <a:endParaRPr lang="nb-NO"/>
          </a:p>
        </p:txBody>
      </p:sp>
    </p:spTree>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p:txStyles>
    <p:titleStyle>
      <a:lvl1pPr algn="l" rtl="0" eaLnBrk="1" latinLnBrk="0" hangingPunct="1">
        <a:spcBef>
          <a:spcPct val="0"/>
        </a:spcBef>
        <a:buNone/>
        <a:defRPr kumimoji="0" sz="3000" b="0" kern="1200" cap="small" baseline="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4.xml"/><Relationship Id="rId5" Type="http://schemas.openxmlformats.org/officeDocument/2006/relationships/image" Target="../media/image32.png"/><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openxmlformats.org/officeDocument/2006/relationships/image" Target="../media/image35.png"/></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9.xml"/><Relationship Id="rId1" Type="http://schemas.openxmlformats.org/officeDocument/2006/relationships/slideLayout" Target="../slideLayouts/slideLayout6.xml"/><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31.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jpe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47.jpeg"/><Relationship Id="rId7" Type="http://schemas.openxmlformats.org/officeDocument/2006/relationships/image" Target="../media/image51.jpeg"/><Relationship Id="rId2" Type="http://schemas.openxmlformats.org/officeDocument/2006/relationships/notesSlide" Target="../notesSlides/notesSlide33.xml"/><Relationship Id="rId1" Type="http://schemas.openxmlformats.org/officeDocument/2006/relationships/slideLayout" Target="../slideLayouts/slideLayout5.xml"/><Relationship Id="rId6" Type="http://schemas.openxmlformats.org/officeDocument/2006/relationships/image" Target="../media/image50.png"/><Relationship Id="rId5" Type="http://schemas.openxmlformats.org/officeDocument/2006/relationships/image" Target="../media/image49.jpeg"/><Relationship Id="rId4" Type="http://schemas.openxmlformats.org/officeDocument/2006/relationships/image" Target="../media/image48.jpeg"/></Relationships>
</file>

<file path=ppt/slides/_rels/slide34.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jpeg"/><Relationship Id="rId7" Type="http://schemas.openxmlformats.org/officeDocument/2006/relationships/image" Target="../media/image57.png"/><Relationship Id="rId2" Type="http://schemas.openxmlformats.org/officeDocument/2006/relationships/notesSlide" Target="../notesSlides/notesSlide34.xml"/><Relationship Id="rId1" Type="http://schemas.openxmlformats.org/officeDocument/2006/relationships/slideLayout" Target="../slideLayouts/slideLayout5.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3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mailto:bra-studien@medisin.uio.no" TargetMode="External"/><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64.png"/></Relationships>
</file>

<file path=ppt/slides/_rels/slide4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hyperlink" Target="http://www.google.no/url?sa=i&amp;rct=j&amp;q=&amp;esrc=s&amp;frm=1&amp;source=images&amp;cd=&amp;cad=rja&amp;uact=8&amp;ved=0CAcQjRxqFQoTCKO62t_u3McCFeF8cgodbEQKHQ&amp;url=http://www.hedmark.org/Om-fylkeskommunen/Fag-stab-og-serviceenheter/Strategisk-stab/Folkehelse/Statistikk-og-fakta-folkehelse/Smaa-grep-stor-forskjell-raad-for-et-sunnere-kosthold&amp;psig=AFQjCNEknhAX8R6y6qx9NPjKeSkUyN5HNA&amp;ust=1441438423132220"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63258" y="0"/>
            <a:ext cx="7118106" cy="6858000"/>
          </a:xfrm>
          <a:prstGeom prst="rect">
            <a:avLst/>
          </a:prstGeom>
        </p:spPr>
      </p:pic>
      <p:pic>
        <p:nvPicPr>
          <p:cNvPr id="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194" y="5064002"/>
            <a:ext cx="1403350" cy="140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M:\BRA-studien_Linn\Logo\UIO_BRA_GRONN.png"/>
          <p:cNvPicPr/>
          <p:nvPr/>
        </p:nvPicPr>
        <p:blipFill>
          <a:blip r:embed="rId5">
            <a:extLst>
              <a:ext uri="{28A0092B-C50C-407E-A947-70E740481C1C}">
                <a14:useLocalDpi xmlns:a14="http://schemas.microsoft.com/office/drawing/2010/main" val="0"/>
              </a:ext>
            </a:extLst>
          </a:blip>
          <a:srcRect/>
          <a:stretch>
            <a:fillRect/>
          </a:stretch>
        </p:blipFill>
        <p:spPr bwMode="auto">
          <a:xfrm>
            <a:off x="9756260" y="4737253"/>
            <a:ext cx="1917260" cy="2120747"/>
          </a:xfrm>
          <a:prstGeom prst="rect">
            <a:avLst/>
          </a:prstGeom>
          <a:noFill/>
          <a:ln>
            <a:noFill/>
          </a:ln>
        </p:spPr>
      </p:pic>
    </p:spTree>
    <p:extLst>
      <p:ext uri="{BB962C8B-B14F-4D97-AF65-F5344CB8AC3E}">
        <p14:creationId xmlns:p14="http://schemas.microsoft.com/office/powerpoint/2010/main" val="61710356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smtClean="0">
                <a:latin typeface="Arial"/>
                <a:cs typeface="Arial"/>
              </a:rPr>
              <a:t>Tips </a:t>
            </a:r>
            <a:r>
              <a:rPr lang="en-US" sz="3200" b="1" dirty="0" err="1" smtClean="0">
                <a:latin typeface="Arial"/>
                <a:cs typeface="Arial"/>
              </a:rPr>
              <a:t>om</a:t>
            </a:r>
            <a:r>
              <a:rPr lang="en-US" sz="3200" b="1" dirty="0" smtClean="0">
                <a:latin typeface="Arial"/>
                <a:cs typeface="Arial"/>
              </a:rPr>
              <a:t> </a:t>
            </a:r>
            <a:r>
              <a:rPr lang="en-US" sz="3200" b="1" dirty="0" err="1" smtClean="0">
                <a:latin typeface="Arial"/>
                <a:cs typeface="Arial"/>
              </a:rPr>
              <a:t>Tilbud</a:t>
            </a:r>
            <a:endParaRPr lang="en-US" sz="3200" b="1" dirty="0">
              <a:latin typeface="Arial"/>
              <a:cs typeface="Arial"/>
            </a:endParaRPr>
          </a:p>
        </p:txBody>
      </p:sp>
      <p:sp>
        <p:nvSpPr>
          <p:cNvPr id="3" name="Content Placeholder 2"/>
          <p:cNvSpPr>
            <a:spLocks noGrp="1"/>
          </p:cNvSpPr>
          <p:nvPr>
            <p:ph sz="quarter" idx="1"/>
          </p:nvPr>
        </p:nvSpPr>
        <p:spPr>
          <a:xfrm>
            <a:off x="609600" y="1600200"/>
            <a:ext cx="9956800" cy="4976870"/>
          </a:xfrm>
        </p:spPr>
        <p:txBody>
          <a:bodyPr>
            <a:normAutofit/>
          </a:bodyPr>
          <a:lstStyle/>
          <a:p>
            <a:pPr lvl="0"/>
            <a:r>
              <a:rPr lang="nb-NO" b="1" dirty="0">
                <a:latin typeface="Arial"/>
                <a:cs typeface="Arial"/>
              </a:rPr>
              <a:t>Planlegg innkjøp av grønnsaker hver uke</a:t>
            </a:r>
            <a:endParaRPr lang="en-US" sz="1400" b="1" dirty="0">
              <a:latin typeface="Arial"/>
              <a:cs typeface="Arial"/>
            </a:endParaRPr>
          </a:p>
          <a:p>
            <a:endParaRPr lang="en-US" sz="2000" b="1" dirty="0">
              <a:latin typeface="Arial"/>
              <a:cs typeface="Arial"/>
            </a:endParaRPr>
          </a:p>
          <a:p>
            <a:pPr lvl="0"/>
            <a:r>
              <a:rPr lang="nb-NO" b="1" dirty="0">
                <a:latin typeface="Arial"/>
                <a:cs typeface="Arial"/>
              </a:rPr>
              <a:t>Varier type grønnsaker og tilberedningsmetode</a:t>
            </a:r>
            <a:endParaRPr lang="en-US" sz="1400" b="1" dirty="0">
              <a:latin typeface="Arial"/>
              <a:cs typeface="Arial"/>
            </a:endParaRPr>
          </a:p>
          <a:p>
            <a:endParaRPr lang="en-US" sz="2000" b="1" dirty="0">
              <a:latin typeface="Arial"/>
              <a:cs typeface="Arial"/>
            </a:endParaRPr>
          </a:p>
          <a:p>
            <a:pPr lvl="0"/>
            <a:r>
              <a:rPr lang="nb-NO" b="1" dirty="0">
                <a:latin typeface="Arial"/>
                <a:cs typeface="Arial"/>
              </a:rPr>
              <a:t>Server «ventegrønnsaker»</a:t>
            </a:r>
            <a:endParaRPr lang="en-US" sz="1400" b="1" dirty="0">
              <a:latin typeface="Arial"/>
              <a:cs typeface="Arial"/>
            </a:endParaRPr>
          </a:p>
          <a:p>
            <a:endParaRPr lang="en-US" sz="2000" b="1" dirty="0">
              <a:latin typeface="Arial"/>
              <a:cs typeface="Arial"/>
            </a:endParaRPr>
          </a:p>
          <a:p>
            <a:pPr lvl="0"/>
            <a:r>
              <a:rPr lang="nb-NO" b="1" dirty="0">
                <a:latin typeface="Arial"/>
                <a:cs typeface="Arial"/>
              </a:rPr>
              <a:t>Om dere synes det tar mye </a:t>
            </a:r>
            <a:r>
              <a:rPr lang="nb-NO" b="1" u="sng" dirty="0">
                <a:latin typeface="Arial"/>
                <a:cs typeface="Arial"/>
              </a:rPr>
              <a:t>tid</a:t>
            </a:r>
            <a:r>
              <a:rPr lang="nb-NO" b="1" dirty="0">
                <a:latin typeface="Arial"/>
                <a:cs typeface="Arial"/>
              </a:rPr>
              <a:t> å kutte opp grønnsaker</a:t>
            </a:r>
            <a:endParaRPr lang="en-US" sz="1400" b="1" dirty="0">
              <a:latin typeface="Arial"/>
              <a:cs typeface="Arial"/>
            </a:endParaRPr>
          </a:p>
          <a:p>
            <a:pPr lvl="1"/>
            <a:r>
              <a:rPr lang="nb-NO" sz="2200" dirty="0">
                <a:latin typeface="Arial"/>
                <a:cs typeface="Arial"/>
              </a:rPr>
              <a:t>Kutt opp grønnsakene samtidig som barna sitter ned til et </a:t>
            </a:r>
            <a:r>
              <a:rPr lang="nb-NO" sz="2200" dirty="0" smtClean="0">
                <a:latin typeface="Arial"/>
                <a:cs typeface="Arial"/>
              </a:rPr>
              <a:t>måltid</a:t>
            </a:r>
            <a:r>
              <a:rPr lang="nb-NO" sz="2200" b="1" dirty="0" smtClean="0">
                <a:latin typeface="Arial"/>
                <a:cs typeface="Arial"/>
              </a:rPr>
              <a:t> </a:t>
            </a:r>
            <a:endParaRPr lang="en-US" sz="2200" b="1" dirty="0">
              <a:latin typeface="Arial"/>
              <a:cs typeface="Arial"/>
            </a:endParaRPr>
          </a:p>
          <a:p>
            <a:endParaRPr lang="en-US" sz="2000" b="1" dirty="0">
              <a:latin typeface="Arial"/>
              <a:cs typeface="Arial"/>
            </a:endParaRPr>
          </a:p>
          <a:p>
            <a:pPr lvl="0"/>
            <a:r>
              <a:rPr lang="nb-NO" b="1" dirty="0">
                <a:latin typeface="Arial"/>
                <a:cs typeface="Arial"/>
              </a:rPr>
              <a:t>Om dere synes grønnsaker er </a:t>
            </a:r>
            <a:r>
              <a:rPr lang="nb-NO" b="1" u="sng" dirty="0" smtClean="0">
                <a:latin typeface="Arial"/>
                <a:cs typeface="Arial"/>
              </a:rPr>
              <a:t>dyrt</a:t>
            </a:r>
          </a:p>
          <a:p>
            <a:pPr lvl="1"/>
            <a:r>
              <a:rPr lang="nb-NO" dirty="0" smtClean="0">
                <a:latin typeface="Arial" panose="020B0604020202020204" pitchFamily="34" charset="0"/>
                <a:cs typeface="Arial" panose="020B0604020202020204" pitchFamily="34" charset="0"/>
              </a:rPr>
              <a:t>En pakke bokstavkjeks koster </a:t>
            </a:r>
            <a:r>
              <a:rPr lang="nb-NO" dirty="0" err="1" smtClean="0">
                <a:latin typeface="Arial" panose="020B0604020202020204" pitchFamily="34" charset="0"/>
                <a:cs typeface="Arial" panose="020B0604020202020204" pitchFamily="34" charset="0"/>
              </a:rPr>
              <a:t>ca</a:t>
            </a:r>
            <a:r>
              <a:rPr lang="nb-NO" dirty="0" smtClean="0">
                <a:latin typeface="Arial" panose="020B0604020202020204" pitchFamily="34" charset="0"/>
                <a:cs typeface="Arial" panose="020B0604020202020204" pitchFamily="34" charset="0"/>
              </a:rPr>
              <a:t> like mye som </a:t>
            </a:r>
            <a:r>
              <a:rPr lang="nb-NO" dirty="0">
                <a:latin typeface="Arial" panose="020B0604020202020204" pitchFamily="34" charset="0"/>
                <a:cs typeface="Arial" panose="020B0604020202020204" pitchFamily="34" charset="0"/>
              </a:rPr>
              <a:t>1 kg med </a:t>
            </a:r>
            <a:r>
              <a:rPr lang="nb-NO" dirty="0" smtClean="0">
                <a:latin typeface="Arial" panose="020B0604020202020204" pitchFamily="34" charset="0"/>
                <a:cs typeface="Arial" panose="020B0604020202020204" pitchFamily="34" charset="0"/>
              </a:rPr>
              <a:t>gulrøtter, en </a:t>
            </a:r>
            <a:r>
              <a:rPr lang="nb-NO" dirty="0">
                <a:latin typeface="Arial" panose="020B0604020202020204" pitchFamily="34" charset="0"/>
                <a:cs typeface="Arial" panose="020B0604020202020204" pitchFamily="34" charset="0"/>
              </a:rPr>
              <a:t>agurk og en boks med </a:t>
            </a:r>
            <a:r>
              <a:rPr lang="nb-NO" dirty="0" err="1" smtClean="0">
                <a:latin typeface="Arial" panose="020B0604020202020204" pitchFamily="34" charset="0"/>
                <a:cs typeface="Arial" panose="020B0604020202020204" pitchFamily="34" charset="0"/>
              </a:rPr>
              <a:t>cherrytomater</a:t>
            </a:r>
            <a:r>
              <a:rPr lang="nb-NO" dirty="0" smtClean="0">
                <a:latin typeface="Arial" panose="020B0604020202020204" pitchFamily="34" charset="0"/>
                <a:cs typeface="Arial" panose="020B0604020202020204" pitchFamily="34" charset="0"/>
              </a:rPr>
              <a:t> </a:t>
            </a:r>
            <a:endParaRPr lang="en-US" sz="1100" dirty="0">
              <a:latin typeface="Arial" panose="020B0604020202020204" pitchFamily="34" charset="0"/>
              <a:cs typeface="Arial" panose="020B0604020202020204" pitchFamily="34" charset="0"/>
            </a:endParaRPr>
          </a:p>
          <a:p>
            <a:endParaRPr lang="en-US" dirty="0"/>
          </a:p>
        </p:txBody>
      </p:sp>
      <p:pic>
        <p:nvPicPr>
          <p:cNvPr id="4" name="Picture 3" descr="\\kant\med-imb-pkbhi\Bilder_colourbox\COLOURBOX5528714.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18776" y="189547"/>
            <a:ext cx="2106930" cy="2159635"/>
          </a:xfrm>
          <a:prstGeom prst="rect">
            <a:avLst/>
          </a:prstGeom>
          <a:noFill/>
          <a:ln>
            <a:noFill/>
          </a:ln>
        </p:spPr>
      </p:pic>
      <p:sp>
        <p:nvSpPr>
          <p:cNvPr id="5" name="TextBox 4"/>
          <p:cNvSpPr txBox="1"/>
          <p:nvPr/>
        </p:nvSpPr>
        <p:spPr>
          <a:xfrm>
            <a:off x="9221118" y="2507996"/>
            <a:ext cx="2236424" cy="246221"/>
          </a:xfrm>
          <a:prstGeom prst="rect">
            <a:avLst/>
          </a:prstGeom>
          <a:noFill/>
        </p:spPr>
        <p:txBody>
          <a:bodyPr wrap="square" rtlCol="0">
            <a:spAutoFit/>
          </a:bodyPr>
          <a:lstStyle/>
          <a:p>
            <a:r>
              <a:rPr lang="nb-NO" sz="1000" dirty="0"/>
              <a:t>Illustrasjonsfoto: colourbox.com</a:t>
            </a:r>
            <a:endParaRPr lang="en-US" sz="1000" dirty="0"/>
          </a:p>
        </p:txBody>
      </p:sp>
      <p:cxnSp>
        <p:nvCxnSpPr>
          <p:cNvPr id="6" name="Rett linje 28"/>
          <p:cNvCxnSpPr>
            <a:cxnSpLocks noChangeShapeType="1"/>
          </p:cNvCxnSpPr>
          <p:nvPr/>
        </p:nvCxnSpPr>
        <p:spPr bwMode="auto">
          <a:xfrm>
            <a:off x="334900" y="1486773"/>
            <a:ext cx="3906594" cy="0"/>
          </a:xfrm>
          <a:prstGeom prst="line">
            <a:avLst/>
          </a:prstGeom>
          <a:noFill/>
          <a:ln w="38100">
            <a:solidFill>
              <a:srgbClr val="4BFF1B"/>
            </a:solidFill>
            <a:round/>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22658042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smtClean="0">
                <a:latin typeface="Arial"/>
                <a:cs typeface="Arial"/>
              </a:rPr>
              <a:t>Tips </a:t>
            </a:r>
            <a:r>
              <a:rPr lang="en-US" sz="3200" b="1" dirty="0" err="1" smtClean="0">
                <a:latin typeface="Arial"/>
                <a:cs typeface="Arial"/>
              </a:rPr>
              <a:t>om</a:t>
            </a:r>
            <a:r>
              <a:rPr lang="en-US" sz="3200" b="1" dirty="0" smtClean="0">
                <a:latin typeface="Arial"/>
                <a:cs typeface="Arial"/>
              </a:rPr>
              <a:t> </a:t>
            </a:r>
            <a:r>
              <a:rPr lang="en-US" sz="3200" b="1" dirty="0" err="1" smtClean="0">
                <a:latin typeface="Arial"/>
                <a:cs typeface="Arial"/>
              </a:rPr>
              <a:t>tilgjengelighet</a:t>
            </a:r>
            <a:endParaRPr lang="en-US" sz="3200" b="1" dirty="0">
              <a:latin typeface="Arial"/>
              <a:cs typeface="Arial"/>
            </a:endParaRPr>
          </a:p>
        </p:txBody>
      </p:sp>
      <p:sp>
        <p:nvSpPr>
          <p:cNvPr id="3" name="Content Placeholder 2"/>
          <p:cNvSpPr>
            <a:spLocks noGrp="1"/>
          </p:cNvSpPr>
          <p:nvPr>
            <p:ph sz="quarter" idx="1"/>
          </p:nvPr>
        </p:nvSpPr>
        <p:spPr/>
        <p:txBody>
          <a:bodyPr>
            <a:normAutofit/>
          </a:bodyPr>
          <a:lstStyle/>
          <a:p>
            <a:pPr lvl="0"/>
            <a:r>
              <a:rPr lang="nb-NO" b="1" dirty="0"/>
              <a:t>Server to eller flere typer grønnsaker barna kan velge mellom</a:t>
            </a:r>
            <a:endParaRPr lang="en-US" dirty="0"/>
          </a:p>
          <a:p>
            <a:pPr marL="0" indent="0">
              <a:buNone/>
            </a:pPr>
            <a:endParaRPr lang="en-US" dirty="0"/>
          </a:p>
          <a:p>
            <a:pPr lvl="0"/>
            <a:r>
              <a:rPr lang="nb-NO" b="1" dirty="0"/>
              <a:t>Server grønnsaker hver for </a:t>
            </a:r>
            <a:r>
              <a:rPr lang="nb-NO" b="1" dirty="0" smtClean="0"/>
              <a:t>seg</a:t>
            </a:r>
            <a:endParaRPr lang="en-US" dirty="0"/>
          </a:p>
          <a:p>
            <a:pPr marL="0" lvl="0" indent="0">
              <a:buNone/>
            </a:pPr>
            <a:r>
              <a:rPr lang="nb-NO" b="1" dirty="0"/>
              <a:t> </a:t>
            </a:r>
            <a:endParaRPr lang="en-US" dirty="0"/>
          </a:p>
          <a:p>
            <a:pPr lvl="0"/>
            <a:r>
              <a:rPr lang="en-US" b="1" dirty="0" err="1"/>
              <a:t>Sørg</a:t>
            </a:r>
            <a:r>
              <a:rPr lang="en-US" b="1" dirty="0"/>
              <a:t> for at </a:t>
            </a:r>
            <a:r>
              <a:rPr lang="en-US" b="1" dirty="0" err="1"/>
              <a:t>barna</a:t>
            </a:r>
            <a:r>
              <a:rPr lang="en-US" b="1" dirty="0"/>
              <a:t> </a:t>
            </a:r>
            <a:r>
              <a:rPr lang="en-US" b="1" dirty="0" err="1"/>
              <a:t>kan</a:t>
            </a:r>
            <a:r>
              <a:rPr lang="en-US" b="1" dirty="0"/>
              <a:t> </a:t>
            </a:r>
            <a:r>
              <a:rPr lang="en-US" b="1" u="sng" dirty="0"/>
              <a:t>se</a:t>
            </a:r>
            <a:r>
              <a:rPr lang="en-US" b="1" dirty="0"/>
              <a:t> </a:t>
            </a:r>
            <a:r>
              <a:rPr lang="en-US" b="1" dirty="0" err="1"/>
              <a:t>grønnsakene</a:t>
            </a:r>
            <a:endParaRPr lang="en-US" dirty="0"/>
          </a:p>
          <a:p>
            <a:endParaRPr lang="en-US" dirty="0"/>
          </a:p>
          <a:p>
            <a:pPr lvl="0"/>
            <a:r>
              <a:rPr lang="nb-NO" b="1" dirty="0"/>
              <a:t>Sørg for at barna kan </a:t>
            </a:r>
            <a:r>
              <a:rPr lang="nb-NO" b="1" u="sng" dirty="0"/>
              <a:t>nå</a:t>
            </a:r>
            <a:r>
              <a:rPr lang="nb-NO" b="1" dirty="0"/>
              <a:t> grønnsakene</a:t>
            </a:r>
            <a:endParaRPr lang="en-US" dirty="0"/>
          </a:p>
          <a:p>
            <a:pPr marL="0" indent="0">
              <a:buNone/>
            </a:pPr>
            <a:r>
              <a:rPr lang="nb-NO" dirty="0"/>
              <a:t> </a:t>
            </a:r>
            <a:endParaRPr lang="en-US" dirty="0"/>
          </a:p>
          <a:p>
            <a:pPr lvl="0"/>
            <a:r>
              <a:rPr lang="en-US" b="1" dirty="0" err="1"/>
              <a:t>Tilby</a:t>
            </a:r>
            <a:r>
              <a:rPr lang="en-US" b="1" dirty="0"/>
              <a:t> </a:t>
            </a:r>
            <a:r>
              <a:rPr lang="en-US" b="1" dirty="0" err="1"/>
              <a:t>grønnsakene</a:t>
            </a:r>
            <a:r>
              <a:rPr lang="en-US" b="1" dirty="0"/>
              <a:t> </a:t>
            </a:r>
            <a:r>
              <a:rPr lang="nb-NO" b="1" dirty="0"/>
              <a:t>flere ganger i løpet av måltidet</a:t>
            </a:r>
            <a:endParaRPr lang="en-US" dirty="0"/>
          </a:p>
          <a:p>
            <a:endParaRPr lang="en-US" dirty="0"/>
          </a:p>
        </p:txBody>
      </p:sp>
      <p:pic>
        <p:nvPicPr>
          <p:cNvPr id="4" name="Picture 3" descr="M:\Bilder_Linn\Bilder fra colourbox\COLOURBOX2362602_serverende gronnsak.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36979" y="2169160"/>
            <a:ext cx="2519680" cy="2519680"/>
          </a:xfrm>
          <a:prstGeom prst="rect">
            <a:avLst/>
          </a:prstGeom>
          <a:noFill/>
          <a:ln>
            <a:noFill/>
          </a:ln>
        </p:spPr>
      </p:pic>
      <p:sp>
        <p:nvSpPr>
          <p:cNvPr id="5" name="TextBox 4"/>
          <p:cNvSpPr txBox="1"/>
          <p:nvPr/>
        </p:nvSpPr>
        <p:spPr>
          <a:xfrm>
            <a:off x="8920235" y="4821538"/>
            <a:ext cx="2236424" cy="246221"/>
          </a:xfrm>
          <a:prstGeom prst="rect">
            <a:avLst/>
          </a:prstGeom>
          <a:noFill/>
        </p:spPr>
        <p:txBody>
          <a:bodyPr wrap="square" rtlCol="0">
            <a:spAutoFit/>
          </a:bodyPr>
          <a:lstStyle/>
          <a:p>
            <a:r>
              <a:rPr lang="nb-NO" sz="1000" dirty="0"/>
              <a:t>Illustrasjonsfoto: colourbox.com</a:t>
            </a:r>
            <a:endParaRPr lang="en-US" sz="1000" dirty="0"/>
          </a:p>
        </p:txBody>
      </p:sp>
      <p:cxnSp>
        <p:nvCxnSpPr>
          <p:cNvPr id="6" name="Rett linje 28"/>
          <p:cNvCxnSpPr>
            <a:cxnSpLocks noChangeShapeType="1"/>
          </p:cNvCxnSpPr>
          <p:nvPr/>
        </p:nvCxnSpPr>
        <p:spPr bwMode="auto">
          <a:xfrm>
            <a:off x="556405" y="1501542"/>
            <a:ext cx="5542364" cy="19587"/>
          </a:xfrm>
          <a:prstGeom prst="line">
            <a:avLst/>
          </a:prstGeom>
          <a:noFill/>
          <a:ln w="38100">
            <a:solidFill>
              <a:srgbClr val="4BFF1B"/>
            </a:solidFill>
            <a:round/>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20211131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smtClean="0">
                <a:latin typeface="Arial" panose="020B0604020202020204" pitchFamily="34" charset="0"/>
                <a:cs typeface="Arial" panose="020B0604020202020204" pitchFamily="34" charset="0"/>
              </a:rPr>
              <a:t>Tips </a:t>
            </a:r>
            <a:r>
              <a:rPr lang="en-US" sz="3200" b="1" dirty="0" err="1" smtClean="0">
                <a:latin typeface="Arial" panose="020B0604020202020204" pitchFamily="34" charset="0"/>
                <a:cs typeface="Arial" panose="020B0604020202020204" pitchFamily="34" charset="0"/>
              </a:rPr>
              <a:t>om</a:t>
            </a:r>
            <a:r>
              <a:rPr lang="en-US" sz="3200" b="1" dirty="0" smtClean="0">
                <a:latin typeface="Arial" panose="020B0604020202020204" pitchFamily="34" charset="0"/>
                <a:cs typeface="Arial" panose="020B0604020202020204" pitchFamily="34" charset="0"/>
              </a:rPr>
              <a:t> </a:t>
            </a:r>
            <a:r>
              <a:rPr lang="en-US" sz="3200" b="1" dirty="0" err="1" smtClean="0">
                <a:latin typeface="Arial" panose="020B0604020202020204" pitchFamily="34" charset="0"/>
                <a:cs typeface="Arial" panose="020B0604020202020204" pitchFamily="34" charset="0"/>
              </a:rPr>
              <a:t>oppmuntring</a:t>
            </a:r>
            <a:endParaRPr lang="en-US" sz="3200" b="1" dirty="0">
              <a:latin typeface="Arial" panose="020B0604020202020204" pitchFamily="34" charset="0"/>
              <a:cs typeface="Arial" panose="020B0604020202020204" pitchFamily="34" charset="0"/>
            </a:endParaRPr>
          </a:p>
        </p:txBody>
      </p:sp>
      <p:sp>
        <p:nvSpPr>
          <p:cNvPr id="3" name="Content Placeholder 2"/>
          <p:cNvSpPr>
            <a:spLocks noGrp="1"/>
          </p:cNvSpPr>
          <p:nvPr>
            <p:ph sz="quarter" idx="1"/>
          </p:nvPr>
        </p:nvSpPr>
        <p:spPr/>
        <p:txBody>
          <a:bodyPr>
            <a:normAutofit lnSpcReduction="10000"/>
          </a:bodyPr>
          <a:lstStyle/>
          <a:p>
            <a:pPr lvl="0"/>
            <a:r>
              <a:rPr lang="nb-NO" b="1" dirty="0">
                <a:latin typeface="Arial" panose="020B0604020202020204" pitchFamily="34" charset="0"/>
                <a:cs typeface="Arial" panose="020B0604020202020204" pitchFamily="34" charset="0"/>
              </a:rPr>
              <a:t>Fortell hvilke grønnsaker som skal serveres</a:t>
            </a:r>
            <a:endParaRPr lang="en-US" sz="1400" dirty="0">
              <a:latin typeface="Arial" panose="020B0604020202020204" pitchFamily="34" charset="0"/>
              <a:cs typeface="Arial" panose="020B0604020202020204" pitchFamily="34" charset="0"/>
            </a:endParaRPr>
          </a:p>
          <a:p>
            <a:pPr marL="0" indent="0">
              <a:buNone/>
            </a:pPr>
            <a:r>
              <a:rPr lang="nb-NO" dirty="0">
                <a:latin typeface="Arial" panose="020B0604020202020204" pitchFamily="34" charset="0"/>
                <a:cs typeface="Arial" panose="020B0604020202020204" pitchFamily="34" charset="0"/>
              </a:rPr>
              <a:t> </a:t>
            </a:r>
            <a:endParaRPr lang="en-US" sz="2000" dirty="0">
              <a:latin typeface="Arial" panose="020B0604020202020204" pitchFamily="34" charset="0"/>
              <a:cs typeface="Arial" panose="020B0604020202020204" pitchFamily="34" charset="0"/>
            </a:endParaRPr>
          </a:p>
          <a:p>
            <a:pPr lvl="0"/>
            <a:r>
              <a:rPr lang="nb-NO" b="1" dirty="0">
                <a:latin typeface="Arial" panose="020B0604020202020204" pitchFamily="34" charset="0"/>
                <a:cs typeface="Arial" panose="020B0604020202020204" pitchFamily="34" charset="0"/>
              </a:rPr>
              <a:t>Vis hvordan grønnsakene kan spises</a:t>
            </a:r>
            <a:endParaRPr lang="en-US" sz="1400" dirty="0">
              <a:latin typeface="Arial" panose="020B0604020202020204" pitchFamily="34" charset="0"/>
              <a:cs typeface="Arial" panose="020B0604020202020204" pitchFamily="34" charset="0"/>
            </a:endParaRPr>
          </a:p>
          <a:p>
            <a:pPr lvl="0"/>
            <a:endParaRPr lang="nb-NO" b="1" dirty="0" smtClean="0">
              <a:latin typeface="Arial" panose="020B0604020202020204" pitchFamily="34" charset="0"/>
              <a:cs typeface="Arial" panose="020B0604020202020204" pitchFamily="34" charset="0"/>
            </a:endParaRPr>
          </a:p>
          <a:p>
            <a:pPr lvl="0"/>
            <a:r>
              <a:rPr lang="nb-NO" b="1" dirty="0" smtClean="0">
                <a:latin typeface="Arial" panose="020B0604020202020204" pitchFamily="34" charset="0"/>
                <a:cs typeface="Arial" panose="020B0604020202020204" pitchFamily="34" charset="0"/>
              </a:rPr>
              <a:t>Vær </a:t>
            </a:r>
            <a:r>
              <a:rPr lang="nb-NO" b="1" dirty="0">
                <a:latin typeface="Arial" panose="020B0604020202020204" pitchFamily="34" charset="0"/>
                <a:cs typeface="Arial" panose="020B0604020202020204" pitchFamily="34" charset="0"/>
              </a:rPr>
              <a:t>smaksdetektiver sammen med barna</a:t>
            </a:r>
            <a:endParaRPr lang="en-US" sz="1400" dirty="0">
              <a:latin typeface="Arial" panose="020B0604020202020204" pitchFamily="34" charset="0"/>
              <a:cs typeface="Arial" panose="020B0604020202020204" pitchFamily="34" charset="0"/>
            </a:endParaRPr>
          </a:p>
          <a:p>
            <a:pPr marL="0" indent="0">
              <a:buNone/>
            </a:pPr>
            <a:r>
              <a:rPr lang="nb-NO" b="1" dirty="0">
                <a:latin typeface="Arial" panose="020B0604020202020204" pitchFamily="34" charset="0"/>
                <a:cs typeface="Arial" panose="020B0604020202020204" pitchFamily="34" charset="0"/>
              </a:rPr>
              <a:t> </a:t>
            </a:r>
            <a:endParaRPr lang="en-US" sz="2000" dirty="0">
              <a:latin typeface="Arial" panose="020B0604020202020204" pitchFamily="34" charset="0"/>
              <a:cs typeface="Arial" panose="020B0604020202020204" pitchFamily="34" charset="0"/>
            </a:endParaRPr>
          </a:p>
          <a:p>
            <a:pPr lvl="0"/>
            <a:r>
              <a:rPr lang="nb-NO" b="1" dirty="0">
                <a:latin typeface="Arial" panose="020B0604020202020204" pitchFamily="34" charset="0"/>
                <a:cs typeface="Arial" panose="020B0604020202020204" pitchFamily="34" charset="0"/>
              </a:rPr>
              <a:t>La barna få være kreative med grønnsaker</a:t>
            </a:r>
            <a:endParaRPr lang="en-US" sz="1400" dirty="0">
              <a:latin typeface="Arial" panose="020B0604020202020204" pitchFamily="34" charset="0"/>
              <a:cs typeface="Arial" panose="020B0604020202020204" pitchFamily="34" charset="0"/>
            </a:endParaRPr>
          </a:p>
          <a:p>
            <a:pPr lvl="0"/>
            <a:endParaRPr lang="en-US" b="1" dirty="0" smtClean="0">
              <a:latin typeface="Arial" panose="020B0604020202020204" pitchFamily="34" charset="0"/>
              <a:cs typeface="Arial" panose="020B0604020202020204" pitchFamily="34" charset="0"/>
            </a:endParaRPr>
          </a:p>
          <a:p>
            <a:pPr lvl="0"/>
            <a:r>
              <a:rPr lang="en-US" b="1" dirty="0" err="1" smtClean="0">
                <a:latin typeface="Arial" panose="020B0604020202020204" pitchFamily="34" charset="0"/>
                <a:cs typeface="Arial" panose="020B0604020202020204" pitchFamily="34" charset="0"/>
              </a:rPr>
              <a:t>Oppmuntre</a:t>
            </a:r>
            <a:r>
              <a:rPr lang="en-US" b="1" dirty="0" smtClean="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barna</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til</a:t>
            </a:r>
            <a:r>
              <a:rPr lang="en-US" b="1" dirty="0">
                <a:latin typeface="Arial" panose="020B0604020202020204" pitchFamily="34" charset="0"/>
                <a:cs typeface="Arial" panose="020B0604020202020204" pitchFamily="34" charset="0"/>
              </a:rPr>
              <a:t> å </a:t>
            </a:r>
            <a:r>
              <a:rPr lang="en-US" b="1" dirty="0" err="1">
                <a:latin typeface="Arial" panose="020B0604020202020204" pitchFamily="34" charset="0"/>
                <a:cs typeface="Arial" panose="020B0604020202020204" pitchFamily="34" charset="0"/>
              </a:rPr>
              <a:t>smake</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på</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grønnsaker</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flere</a:t>
            </a:r>
            <a:r>
              <a:rPr lang="en-US" b="1" dirty="0">
                <a:latin typeface="Arial" panose="020B0604020202020204" pitchFamily="34" charset="0"/>
                <a:cs typeface="Arial" panose="020B0604020202020204" pitchFamily="34" charset="0"/>
              </a:rPr>
              <a:t> ganger</a:t>
            </a:r>
            <a:endParaRPr lang="en-US" sz="1400" dirty="0">
              <a:latin typeface="Arial" panose="020B0604020202020204" pitchFamily="34" charset="0"/>
              <a:cs typeface="Arial" panose="020B0604020202020204" pitchFamily="34" charset="0"/>
            </a:endParaRPr>
          </a:p>
          <a:p>
            <a:pPr marL="0" indent="0">
              <a:buNone/>
            </a:pPr>
            <a:r>
              <a:rPr lang="en-US" dirty="0">
                <a:latin typeface="Arial" panose="020B0604020202020204" pitchFamily="34" charset="0"/>
                <a:cs typeface="Arial" panose="020B0604020202020204" pitchFamily="34" charset="0"/>
              </a:rPr>
              <a:t> </a:t>
            </a:r>
            <a:endParaRPr lang="en-US" sz="2000" dirty="0">
              <a:latin typeface="Arial" panose="020B0604020202020204" pitchFamily="34" charset="0"/>
              <a:cs typeface="Arial" panose="020B0604020202020204" pitchFamily="34" charset="0"/>
            </a:endParaRPr>
          </a:p>
          <a:p>
            <a:pPr lvl="0"/>
            <a:r>
              <a:rPr lang="nb-NO" b="1" dirty="0">
                <a:latin typeface="Arial" panose="020B0604020202020204" pitchFamily="34" charset="0"/>
                <a:cs typeface="Arial" panose="020B0604020202020204" pitchFamily="34" charset="0"/>
              </a:rPr>
              <a:t>Involver barna i matlagingen</a:t>
            </a:r>
            <a:endParaRPr lang="en-US" sz="1400" dirty="0">
              <a:latin typeface="Arial" panose="020B0604020202020204" pitchFamily="34" charset="0"/>
              <a:cs typeface="Arial" panose="020B0604020202020204" pitchFamily="34" charset="0"/>
            </a:endParaRPr>
          </a:p>
          <a:p>
            <a:pPr marL="0" indent="0">
              <a:buNone/>
            </a:pPr>
            <a:endParaRPr lang="en-US" dirty="0"/>
          </a:p>
        </p:txBody>
      </p:sp>
      <p:pic>
        <p:nvPicPr>
          <p:cNvPr id="4" name="Picture 3" descr="\\kant\med-imb-pkbhi\Bilder_colourbox\COLOURBOX1306104.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67198" y="1163113"/>
            <a:ext cx="2350770" cy="1799590"/>
          </a:xfrm>
          <a:prstGeom prst="rect">
            <a:avLst/>
          </a:prstGeom>
          <a:noFill/>
          <a:ln>
            <a:noFill/>
          </a:ln>
        </p:spPr>
      </p:pic>
      <p:sp>
        <p:nvSpPr>
          <p:cNvPr id="5" name="TextBox 4"/>
          <p:cNvSpPr txBox="1"/>
          <p:nvPr/>
        </p:nvSpPr>
        <p:spPr>
          <a:xfrm>
            <a:off x="8681544" y="3235110"/>
            <a:ext cx="2236424" cy="246221"/>
          </a:xfrm>
          <a:prstGeom prst="rect">
            <a:avLst/>
          </a:prstGeom>
          <a:noFill/>
        </p:spPr>
        <p:txBody>
          <a:bodyPr wrap="square" rtlCol="0">
            <a:spAutoFit/>
          </a:bodyPr>
          <a:lstStyle/>
          <a:p>
            <a:r>
              <a:rPr lang="nb-NO" sz="1000" dirty="0">
                <a:latin typeface="Arial" panose="020B0604020202020204" pitchFamily="34" charset="0"/>
                <a:cs typeface="Arial" panose="020B0604020202020204" pitchFamily="34" charset="0"/>
              </a:rPr>
              <a:t>Illustrasjonsfoto: colourbox.com</a:t>
            </a:r>
            <a:endParaRPr lang="en-US" sz="1000" dirty="0">
              <a:latin typeface="Arial" panose="020B0604020202020204" pitchFamily="34" charset="0"/>
              <a:cs typeface="Arial" panose="020B0604020202020204" pitchFamily="34" charset="0"/>
            </a:endParaRPr>
          </a:p>
        </p:txBody>
      </p:sp>
      <p:cxnSp>
        <p:nvCxnSpPr>
          <p:cNvPr id="6" name="Rett linje 28"/>
          <p:cNvCxnSpPr>
            <a:cxnSpLocks noChangeShapeType="1"/>
          </p:cNvCxnSpPr>
          <p:nvPr/>
        </p:nvCxnSpPr>
        <p:spPr bwMode="auto">
          <a:xfrm>
            <a:off x="556405" y="1501542"/>
            <a:ext cx="5542364" cy="19587"/>
          </a:xfrm>
          <a:prstGeom prst="line">
            <a:avLst/>
          </a:prstGeom>
          <a:noFill/>
          <a:ln w="38100">
            <a:solidFill>
              <a:srgbClr val="4BFF1B"/>
            </a:solidFill>
            <a:round/>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33916110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smtClean="0">
                <a:latin typeface="Arial"/>
                <a:cs typeface="Arial"/>
              </a:rPr>
              <a:t>Tips </a:t>
            </a:r>
            <a:r>
              <a:rPr lang="en-US" sz="3200" b="1" dirty="0" err="1" smtClean="0">
                <a:latin typeface="Arial"/>
                <a:cs typeface="Arial"/>
              </a:rPr>
              <a:t>om</a:t>
            </a:r>
            <a:r>
              <a:rPr lang="en-US" sz="3200" b="1" dirty="0" smtClean="0">
                <a:latin typeface="Arial"/>
                <a:cs typeface="Arial"/>
              </a:rPr>
              <a:t> </a:t>
            </a:r>
            <a:r>
              <a:rPr lang="en-US" sz="3200" b="1" dirty="0" err="1" smtClean="0">
                <a:latin typeface="Arial"/>
                <a:cs typeface="Arial"/>
              </a:rPr>
              <a:t>rollemodeller</a:t>
            </a:r>
            <a:endParaRPr lang="en-US" sz="3200" b="1" dirty="0">
              <a:latin typeface="Arial"/>
              <a:cs typeface="Arial"/>
            </a:endParaRPr>
          </a:p>
        </p:txBody>
      </p:sp>
      <p:sp>
        <p:nvSpPr>
          <p:cNvPr id="3" name="Content Placeholder 2"/>
          <p:cNvSpPr>
            <a:spLocks noGrp="1"/>
          </p:cNvSpPr>
          <p:nvPr>
            <p:ph sz="quarter" idx="1"/>
          </p:nvPr>
        </p:nvSpPr>
        <p:spPr>
          <a:xfrm>
            <a:off x="521465" y="2073925"/>
            <a:ext cx="9956800" cy="4873752"/>
          </a:xfrm>
        </p:spPr>
        <p:txBody>
          <a:bodyPr>
            <a:normAutofit/>
          </a:bodyPr>
          <a:lstStyle/>
          <a:p>
            <a:pPr lvl="0"/>
            <a:r>
              <a:rPr lang="nb-NO" b="1" dirty="0">
                <a:latin typeface="Arial" panose="020B0604020202020204" pitchFamily="34" charset="0"/>
                <a:cs typeface="Arial" panose="020B0604020202020204" pitchFamily="34" charset="0"/>
              </a:rPr>
              <a:t>Smak og spis grønnsaker sammen med barna</a:t>
            </a:r>
            <a:endParaRPr lang="en-US" dirty="0">
              <a:latin typeface="Arial" panose="020B0604020202020204" pitchFamily="34" charset="0"/>
              <a:cs typeface="Arial" panose="020B0604020202020204" pitchFamily="34" charset="0"/>
            </a:endParaRPr>
          </a:p>
          <a:p>
            <a:pPr lvl="0"/>
            <a:endParaRPr lang="nb-NO" b="1" dirty="0" smtClean="0">
              <a:latin typeface="Arial"/>
              <a:cs typeface="Arial"/>
            </a:endParaRPr>
          </a:p>
          <a:p>
            <a:pPr lvl="0"/>
            <a:r>
              <a:rPr lang="nb-NO" b="1" dirty="0" smtClean="0">
                <a:latin typeface="Arial"/>
                <a:cs typeface="Arial"/>
              </a:rPr>
              <a:t>Vær </a:t>
            </a:r>
            <a:r>
              <a:rPr lang="nb-NO" b="1" dirty="0">
                <a:latin typeface="Arial"/>
                <a:cs typeface="Arial"/>
              </a:rPr>
              <a:t>en entusiastisk voksen</a:t>
            </a:r>
            <a:endParaRPr lang="en-US" dirty="0">
              <a:latin typeface="Arial"/>
              <a:cs typeface="Arial"/>
            </a:endParaRPr>
          </a:p>
          <a:p>
            <a:pPr lvl="0"/>
            <a:endParaRPr lang="nb-NO" b="1" dirty="0" smtClean="0">
              <a:latin typeface="Arial"/>
              <a:cs typeface="Arial"/>
            </a:endParaRPr>
          </a:p>
          <a:p>
            <a:pPr lvl="0"/>
            <a:r>
              <a:rPr lang="nb-NO" b="1" dirty="0" smtClean="0">
                <a:latin typeface="Arial"/>
                <a:cs typeface="Arial"/>
              </a:rPr>
              <a:t>Dersom </a:t>
            </a:r>
            <a:r>
              <a:rPr lang="nb-NO" b="1" dirty="0">
                <a:latin typeface="Arial"/>
                <a:cs typeface="Arial"/>
              </a:rPr>
              <a:t>barn ikke liker grønnsakene som serveres</a:t>
            </a:r>
            <a:endParaRPr lang="en-US" dirty="0">
              <a:latin typeface="Arial"/>
              <a:cs typeface="Arial"/>
            </a:endParaRPr>
          </a:p>
          <a:p>
            <a:pPr lvl="1"/>
            <a:r>
              <a:rPr lang="nb-NO" sz="2400" dirty="0">
                <a:latin typeface="Arial"/>
                <a:cs typeface="Arial"/>
              </a:rPr>
              <a:t>Lær </a:t>
            </a:r>
            <a:r>
              <a:rPr lang="en-US" sz="2400" dirty="0" err="1">
                <a:latin typeface="Arial"/>
                <a:cs typeface="Arial"/>
              </a:rPr>
              <a:t>dem</a:t>
            </a:r>
            <a:r>
              <a:rPr lang="en-US" sz="2400" dirty="0">
                <a:latin typeface="Arial"/>
                <a:cs typeface="Arial"/>
              </a:rPr>
              <a:t> </a:t>
            </a:r>
            <a:r>
              <a:rPr lang="nb-NO" sz="2400" dirty="0">
                <a:latin typeface="Arial"/>
                <a:cs typeface="Arial"/>
              </a:rPr>
              <a:t>å beskrive hva det er ved grønnsaken de ikke liker </a:t>
            </a:r>
            <a:r>
              <a:rPr lang="nb-NO" sz="2400" dirty="0" smtClean="0">
                <a:latin typeface="Arial"/>
                <a:cs typeface="Arial"/>
              </a:rPr>
              <a:t>(konsistens</a:t>
            </a:r>
            <a:r>
              <a:rPr lang="nb-NO" sz="2400" dirty="0">
                <a:latin typeface="Arial"/>
                <a:cs typeface="Arial"/>
              </a:rPr>
              <a:t>, smak, lukt etc.)</a:t>
            </a:r>
            <a:endParaRPr lang="en-US" sz="2400" dirty="0">
              <a:latin typeface="Arial"/>
              <a:cs typeface="Arial"/>
            </a:endParaRPr>
          </a:p>
          <a:p>
            <a:pPr lvl="1"/>
            <a:r>
              <a:rPr lang="nb-NO" sz="2400" dirty="0">
                <a:latin typeface="Arial"/>
                <a:cs typeface="Arial"/>
              </a:rPr>
              <a:t>Unngå å bruke ord og setninger som «æsj» eller «</a:t>
            </a:r>
            <a:r>
              <a:rPr lang="nl-NL" sz="2400" dirty="0">
                <a:latin typeface="Arial"/>
                <a:cs typeface="Arial"/>
              </a:rPr>
              <a:t>den smakte vondt</a:t>
            </a:r>
            <a:r>
              <a:rPr lang="nb-NO" sz="2400" dirty="0">
                <a:latin typeface="Arial"/>
                <a:cs typeface="Arial"/>
              </a:rPr>
              <a:t>».</a:t>
            </a:r>
            <a:endParaRPr lang="en-US" sz="2400" dirty="0">
              <a:latin typeface="Arial"/>
              <a:cs typeface="Arial"/>
            </a:endParaRPr>
          </a:p>
          <a:p>
            <a:endParaRPr lang="en-US" dirty="0"/>
          </a:p>
        </p:txBody>
      </p:sp>
      <p:pic>
        <p:nvPicPr>
          <p:cNvPr id="4" name="Picture 3" descr="M:\Bilder_Linn\Bilder fra colourbox\COLOURBOX10971850_gronnsaker_kroppsspråk.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11553" y="450528"/>
            <a:ext cx="2519680" cy="2519680"/>
          </a:xfrm>
          <a:prstGeom prst="rect">
            <a:avLst/>
          </a:prstGeom>
          <a:noFill/>
          <a:ln>
            <a:noFill/>
          </a:ln>
        </p:spPr>
      </p:pic>
      <p:sp>
        <p:nvSpPr>
          <p:cNvPr id="5" name="TextBox 4"/>
          <p:cNvSpPr txBox="1"/>
          <p:nvPr/>
        </p:nvSpPr>
        <p:spPr>
          <a:xfrm>
            <a:off x="9294809" y="3097133"/>
            <a:ext cx="2236424" cy="246221"/>
          </a:xfrm>
          <a:prstGeom prst="rect">
            <a:avLst/>
          </a:prstGeom>
          <a:noFill/>
        </p:spPr>
        <p:txBody>
          <a:bodyPr wrap="square" rtlCol="0">
            <a:spAutoFit/>
          </a:bodyPr>
          <a:lstStyle/>
          <a:p>
            <a:r>
              <a:rPr lang="nb-NO" sz="1000" dirty="0"/>
              <a:t>Illustrasjonsfoto: colourbox.com</a:t>
            </a:r>
            <a:endParaRPr lang="en-US" sz="1000" dirty="0"/>
          </a:p>
        </p:txBody>
      </p:sp>
      <p:cxnSp>
        <p:nvCxnSpPr>
          <p:cNvPr id="6" name="Rett linje 28"/>
          <p:cNvCxnSpPr>
            <a:cxnSpLocks noChangeShapeType="1"/>
          </p:cNvCxnSpPr>
          <p:nvPr/>
        </p:nvCxnSpPr>
        <p:spPr bwMode="auto">
          <a:xfrm>
            <a:off x="457253" y="1558051"/>
            <a:ext cx="5542364" cy="19587"/>
          </a:xfrm>
          <a:prstGeom prst="line">
            <a:avLst/>
          </a:prstGeom>
          <a:noFill/>
          <a:ln w="38100">
            <a:solidFill>
              <a:srgbClr val="4BFF1B"/>
            </a:solidFill>
            <a:round/>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9248605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err="1" smtClean="0">
                <a:latin typeface="Arial"/>
                <a:cs typeface="Arial"/>
              </a:rPr>
              <a:t>Oversikt</a:t>
            </a:r>
            <a:r>
              <a:rPr lang="en-US" sz="3200" b="1" dirty="0" smtClean="0">
                <a:latin typeface="Arial"/>
                <a:cs typeface="Arial"/>
              </a:rPr>
              <a:t> BRA-</a:t>
            </a:r>
            <a:r>
              <a:rPr lang="en-US" sz="3200" b="1" dirty="0" err="1" smtClean="0">
                <a:latin typeface="Arial"/>
                <a:cs typeface="Arial"/>
              </a:rPr>
              <a:t>materiell</a:t>
            </a:r>
            <a:r>
              <a:rPr lang="en-US" sz="3200" b="1" dirty="0" smtClean="0">
                <a:latin typeface="Arial"/>
                <a:cs typeface="Arial"/>
              </a:rPr>
              <a:t> – </a:t>
            </a:r>
            <a:r>
              <a:rPr lang="en-US" sz="3200" b="1" dirty="0" err="1" smtClean="0">
                <a:latin typeface="Arial"/>
                <a:cs typeface="Arial"/>
              </a:rPr>
              <a:t>til</a:t>
            </a:r>
            <a:r>
              <a:rPr lang="en-US" sz="3200" b="1" dirty="0" smtClean="0">
                <a:latin typeface="Arial"/>
                <a:cs typeface="Arial"/>
              </a:rPr>
              <a:t> </a:t>
            </a:r>
            <a:r>
              <a:rPr lang="en-US" sz="3200" b="1" dirty="0" err="1" smtClean="0">
                <a:latin typeface="Arial"/>
                <a:cs typeface="Arial"/>
              </a:rPr>
              <a:t>foreldre</a:t>
            </a:r>
            <a:endParaRPr lang="en-US" sz="3200" b="1" dirty="0">
              <a:latin typeface="Arial"/>
              <a:cs typeface="Arial"/>
            </a:endParaRPr>
          </a:p>
        </p:txBody>
      </p:sp>
      <p:sp>
        <p:nvSpPr>
          <p:cNvPr id="4" name="Content Placeholder 3"/>
          <p:cNvSpPr>
            <a:spLocks noGrp="1"/>
          </p:cNvSpPr>
          <p:nvPr>
            <p:ph sz="quarter" idx="1"/>
          </p:nvPr>
        </p:nvSpPr>
        <p:spPr/>
        <p:txBody>
          <a:bodyPr>
            <a:normAutofit/>
          </a:bodyPr>
          <a:lstStyle/>
          <a:p>
            <a:endParaRPr lang="en-US" b="1" dirty="0" smtClean="0"/>
          </a:p>
          <a:p>
            <a:r>
              <a:rPr lang="en-US" b="1" dirty="0" err="1" smtClean="0">
                <a:latin typeface="Arial"/>
                <a:cs typeface="Arial"/>
              </a:rPr>
              <a:t>Velkomstpakke</a:t>
            </a:r>
            <a:r>
              <a:rPr lang="en-US" b="1" dirty="0" smtClean="0">
                <a:latin typeface="Arial"/>
                <a:cs typeface="Arial"/>
              </a:rPr>
              <a:t> </a:t>
            </a:r>
            <a:r>
              <a:rPr lang="en-US" b="1" dirty="0" err="1" smtClean="0">
                <a:latin typeface="Arial"/>
                <a:cs typeface="Arial"/>
              </a:rPr>
              <a:t>til</a:t>
            </a:r>
            <a:r>
              <a:rPr lang="en-US" b="1" dirty="0" smtClean="0">
                <a:latin typeface="Arial"/>
                <a:cs typeface="Arial"/>
              </a:rPr>
              <a:t> </a:t>
            </a:r>
            <a:r>
              <a:rPr lang="en-US" b="1" i="1" u="sng" dirty="0" err="1" smtClean="0">
                <a:latin typeface="Arial"/>
                <a:cs typeface="Arial"/>
              </a:rPr>
              <a:t>alle</a:t>
            </a:r>
            <a:r>
              <a:rPr lang="en-US" b="1" i="1" dirty="0" smtClean="0">
                <a:latin typeface="Arial"/>
                <a:cs typeface="Arial"/>
              </a:rPr>
              <a:t> </a:t>
            </a:r>
            <a:r>
              <a:rPr lang="en-US" b="1" dirty="0" err="1" smtClean="0">
                <a:latin typeface="Arial"/>
                <a:cs typeface="Arial"/>
              </a:rPr>
              <a:t>foreldre</a:t>
            </a:r>
            <a:r>
              <a:rPr lang="en-US" b="1" dirty="0" smtClean="0">
                <a:latin typeface="Arial"/>
                <a:cs typeface="Arial"/>
              </a:rPr>
              <a:t> </a:t>
            </a:r>
            <a:r>
              <a:rPr lang="en-US" sz="2400" dirty="0" err="1" smtClean="0">
                <a:latin typeface="Arial"/>
                <a:cs typeface="Arial"/>
              </a:rPr>
              <a:t>Brev</a:t>
            </a:r>
            <a:endParaRPr lang="en-US" sz="2400" dirty="0" smtClean="0">
              <a:latin typeface="Arial"/>
              <a:cs typeface="Arial"/>
            </a:endParaRPr>
          </a:p>
          <a:p>
            <a:pPr lvl="2"/>
            <a:r>
              <a:rPr lang="en-US" sz="2400" dirty="0" err="1" smtClean="0">
                <a:latin typeface="Arial"/>
                <a:cs typeface="Arial"/>
              </a:rPr>
              <a:t>Invitasjon</a:t>
            </a:r>
            <a:r>
              <a:rPr lang="en-US" sz="2400" dirty="0" smtClean="0">
                <a:latin typeface="Arial"/>
                <a:cs typeface="Arial"/>
              </a:rPr>
              <a:t> </a:t>
            </a:r>
            <a:r>
              <a:rPr lang="en-US" sz="2400" dirty="0" err="1" smtClean="0">
                <a:latin typeface="Arial"/>
                <a:cs typeface="Arial"/>
              </a:rPr>
              <a:t>til</a:t>
            </a:r>
            <a:r>
              <a:rPr lang="en-US" sz="2400" dirty="0" smtClean="0">
                <a:latin typeface="Arial"/>
                <a:cs typeface="Arial"/>
              </a:rPr>
              <a:t> </a:t>
            </a:r>
            <a:r>
              <a:rPr lang="en-US" sz="2400" dirty="0" err="1" smtClean="0">
                <a:latin typeface="Arial"/>
                <a:cs typeface="Arial"/>
              </a:rPr>
              <a:t>nettside</a:t>
            </a:r>
            <a:r>
              <a:rPr lang="en-US" sz="2400" dirty="0" smtClean="0">
                <a:latin typeface="Arial"/>
                <a:cs typeface="Arial"/>
              </a:rPr>
              <a:t> </a:t>
            </a:r>
            <a:r>
              <a:rPr lang="en-US" sz="2400" dirty="0" err="1" smtClean="0">
                <a:latin typeface="Arial"/>
                <a:cs typeface="Arial"/>
              </a:rPr>
              <a:t>og</a:t>
            </a:r>
            <a:r>
              <a:rPr lang="en-US" sz="2400" dirty="0" smtClean="0">
                <a:latin typeface="Arial"/>
                <a:cs typeface="Arial"/>
              </a:rPr>
              <a:t> </a:t>
            </a:r>
            <a:r>
              <a:rPr lang="en-US" sz="2400" dirty="0" err="1" smtClean="0">
                <a:latin typeface="Arial"/>
                <a:cs typeface="Arial"/>
              </a:rPr>
              <a:t>Facebook</a:t>
            </a:r>
            <a:endParaRPr lang="en-US" sz="2400" dirty="0" smtClean="0">
              <a:latin typeface="Arial"/>
              <a:cs typeface="Arial"/>
            </a:endParaRPr>
          </a:p>
          <a:p>
            <a:pPr lvl="1"/>
            <a:r>
              <a:rPr lang="en-US" sz="2400" dirty="0" err="1" smtClean="0">
                <a:latin typeface="Arial"/>
                <a:cs typeface="Arial"/>
              </a:rPr>
              <a:t>Inspirasjonshefte</a:t>
            </a:r>
            <a:r>
              <a:rPr lang="en-US" sz="2400" dirty="0" smtClean="0">
                <a:latin typeface="Arial"/>
                <a:cs typeface="Arial"/>
              </a:rPr>
              <a:t> </a:t>
            </a:r>
            <a:r>
              <a:rPr lang="en-US" sz="2400" dirty="0" err="1" smtClean="0">
                <a:latin typeface="Arial"/>
                <a:cs typeface="Arial"/>
              </a:rPr>
              <a:t>fra</a:t>
            </a:r>
            <a:r>
              <a:rPr lang="en-US" sz="2400" dirty="0" smtClean="0">
                <a:latin typeface="Arial"/>
                <a:cs typeface="Arial"/>
              </a:rPr>
              <a:t> OFG/BRA</a:t>
            </a:r>
          </a:p>
          <a:p>
            <a:pPr lvl="1"/>
            <a:r>
              <a:rPr lang="en-US" sz="2400" dirty="0" smtClean="0">
                <a:latin typeface="Arial"/>
                <a:cs typeface="Arial"/>
              </a:rPr>
              <a:t>Post-it </a:t>
            </a:r>
            <a:r>
              <a:rPr lang="en-US" sz="2400" dirty="0" err="1" smtClean="0">
                <a:latin typeface="Arial"/>
                <a:cs typeface="Arial"/>
              </a:rPr>
              <a:t>fra</a:t>
            </a:r>
            <a:r>
              <a:rPr lang="en-US" sz="2400" dirty="0" smtClean="0">
                <a:latin typeface="Arial"/>
                <a:cs typeface="Arial"/>
              </a:rPr>
              <a:t> OFG/BRA</a:t>
            </a:r>
          </a:p>
          <a:p>
            <a:pPr lvl="1"/>
            <a:r>
              <a:rPr lang="en-US" sz="2400" dirty="0" smtClean="0">
                <a:latin typeface="Arial"/>
                <a:cs typeface="Arial"/>
              </a:rPr>
              <a:t>“Mons &amp; Mona handler” </a:t>
            </a:r>
            <a:r>
              <a:rPr lang="en-US" sz="2400" dirty="0" err="1" smtClean="0">
                <a:latin typeface="Arial"/>
                <a:cs typeface="Arial"/>
              </a:rPr>
              <a:t>fra</a:t>
            </a:r>
            <a:r>
              <a:rPr lang="en-US" sz="2400" dirty="0" smtClean="0">
                <a:latin typeface="Arial"/>
                <a:cs typeface="Arial"/>
              </a:rPr>
              <a:t> OFG</a:t>
            </a:r>
          </a:p>
          <a:p>
            <a:pPr lvl="1"/>
            <a:endParaRPr lang="en-US" dirty="0" smtClean="0"/>
          </a:p>
        </p:txBody>
      </p:sp>
      <p:pic>
        <p:nvPicPr>
          <p:cNvPr id="8" name="Picture 7"/>
          <p:cNvPicPr/>
          <p:nvPr/>
        </p:nvPicPr>
        <p:blipFill>
          <a:blip r:embed="rId3"/>
          <a:srcRect/>
          <a:stretch>
            <a:fillRect/>
          </a:stretch>
        </p:blipFill>
        <p:spPr bwMode="auto">
          <a:xfrm>
            <a:off x="6057244" y="1542482"/>
            <a:ext cx="5652983" cy="4852165"/>
          </a:xfrm>
          <a:prstGeom prst="rect">
            <a:avLst/>
          </a:prstGeom>
          <a:noFill/>
          <a:ln w="9525">
            <a:noFill/>
            <a:miter lim="800000"/>
            <a:headEnd/>
            <a:tailEnd/>
          </a:ln>
        </p:spPr>
      </p:pic>
      <p:cxnSp>
        <p:nvCxnSpPr>
          <p:cNvPr id="5" name="Rett linje 28"/>
          <p:cNvCxnSpPr>
            <a:cxnSpLocks noChangeShapeType="1"/>
          </p:cNvCxnSpPr>
          <p:nvPr/>
        </p:nvCxnSpPr>
        <p:spPr bwMode="auto">
          <a:xfrm>
            <a:off x="545388" y="1403935"/>
            <a:ext cx="7926583" cy="9793"/>
          </a:xfrm>
          <a:prstGeom prst="line">
            <a:avLst/>
          </a:prstGeom>
          <a:noFill/>
          <a:ln w="38100">
            <a:solidFill>
              <a:srgbClr val="4BFF1B"/>
            </a:solidFill>
            <a:round/>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4900102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nb-NO" sz="3200" b="1" dirty="0" smtClean="0">
                <a:latin typeface="Arial"/>
                <a:cs typeface="Arial"/>
              </a:rPr>
              <a:t>Hva nå?</a:t>
            </a:r>
            <a:endParaRPr lang="en-US" sz="3200" b="1" dirty="0">
              <a:latin typeface="Arial"/>
              <a:cs typeface="Arial"/>
            </a:endParaRPr>
          </a:p>
        </p:txBody>
      </p:sp>
      <p:sp>
        <p:nvSpPr>
          <p:cNvPr id="7" name="Content Placeholder 6"/>
          <p:cNvSpPr>
            <a:spLocks noGrp="1"/>
          </p:cNvSpPr>
          <p:nvPr>
            <p:ph sz="quarter" idx="1"/>
          </p:nvPr>
        </p:nvSpPr>
        <p:spPr/>
        <p:txBody>
          <a:bodyPr/>
          <a:lstStyle/>
          <a:p>
            <a:r>
              <a:rPr lang="nb-NO" dirty="0" smtClean="0">
                <a:latin typeface="Arial"/>
                <a:cs typeface="Arial"/>
              </a:rPr>
              <a:t>Dette er det vi planlegger å gjøre i barnehagen:</a:t>
            </a:r>
          </a:p>
        </p:txBody>
      </p:sp>
      <p:sp>
        <p:nvSpPr>
          <p:cNvPr id="8" name="Content Placeholder 7"/>
          <p:cNvSpPr>
            <a:spLocks noGrp="1"/>
          </p:cNvSpPr>
          <p:nvPr>
            <p:ph sz="quarter" idx="2"/>
          </p:nvPr>
        </p:nvSpPr>
        <p:spPr/>
        <p:txBody>
          <a:bodyPr/>
          <a:lstStyle/>
          <a:p>
            <a:r>
              <a:rPr lang="nb-NO" dirty="0" smtClean="0">
                <a:latin typeface="Arial"/>
                <a:cs typeface="Arial"/>
              </a:rPr>
              <a:t>Hva tenker dere foreldre om dette prosjektet?</a:t>
            </a:r>
          </a:p>
          <a:p>
            <a:pPr lvl="1"/>
            <a:r>
              <a:rPr lang="nb-NO" sz="2400" dirty="0" smtClean="0">
                <a:latin typeface="Arial"/>
                <a:cs typeface="Arial"/>
              </a:rPr>
              <a:t>Hva er lett?</a:t>
            </a:r>
          </a:p>
          <a:p>
            <a:pPr lvl="1"/>
            <a:r>
              <a:rPr lang="nb-NO" sz="2400" dirty="0" smtClean="0">
                <a:latin typeface="Arial"/>
                <a:cs typeface="Arial"/>
              </a:rPr>
              <a:t>Hva er vanskelig? </a:t>
            </a:r>
          </a:p>
          <a:p>
            <a:pPr lvl="1"/>
            <a:r>
              <a:rPr lang="nb-NO" sz="2400" dirty="0" smtClean="0">
                <a:latin typeface="Arial"/>
                <a:cs typeface="Arial"/>
              </a:rPr>
              <a:t>Hvor vil dere begynne?</a:t>
            </a:r>
          </a:p>
          <a:p>
            <a:pPr lvl="1"/>
            <a:r>
              <a:rPr lang="nb-NO" sz="2400" dirty="0" smtClean="0">
                <a:latin typeface="Arial"/>
                <a:cs typeface="Arial"/>
              </a:rPr>
              <a:t>Hvordan kan foreldre og barnehage samarbeide?</a:t>
            </a:r>
          </a:p>
          <a:p>
            <a:pPr lvl="1"/>
            <a:endParaRPr lang="en-US" dirty="0"/>
          </a:p>
        </p:txBody>
      </p:sp>
    </p:spTree>
    <p:extLst>
      <p:ext uri="{BB962C8B-B14F-4D97-AF65-F5344CB8AC3E}">
        <p14:creationId xmlns:p14="http://schemas.microsoft.com/office/powerpoint/2010/main" val="10270810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614512" y="1699579"/>
            <a:ext cx="5133671" cy="3662019"/>
          </a:xfrm>
          <a:prstGeom prst="rect">
            <a:avLst/>
          </a:prstGeom>
        </p:spPr>
      </p:pic>
    </p:spTree>
    <p:extLst>
      <p:ext uri="{BB962C8B-B14F-4D97-AF65-F5344CB8AC3E}">
        <p14:creationId xmlns:p14="http://schemas.microsoft.com/office/powerpoint/2010/main" val="27355923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nb-NO" dirty="0" smtClean="0"/>
              <a:t>EKSTRA slides </a:t>
            </a:r>
            <a:br>
              <a:rPr lang="nb-NO" dirty="0" smtClean="0"/>
            </a:br>
            <a:r>
              <a:rPr lang="nb-NO" dirty="0" smtClean="0"/>
              <a:t>om dere har mer tid/som bakgrunn for dere</a:t>
            </a:r>
            <a:endParaRPr lang="en-US" dirty="0"/>
          </a:p>
        </p:txBody>
      </p:sp>
    </p:spTree>
    <p:extLst>
      <p:ext uri="{BB962C8B-B14F-4D97-AF65-F5344CB8AC3E}">
        <p14:creationId xmlns:p14="http://schemas.microsoft.com/office/powerpoint/2010/main" val="7268033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r>
              <a:rPr lang="en-US" sz="3200" dirty="0" err="1" smtClean="0">
                <a:latin typeface="Arial"/>
                <a:cs typeface="Arial"/>
              </a:rPr>
              <a:t>Tilbud</a:t>
            </a:r>
            <a:endParaRPr lang="en-US" sz="3200" dirty="0">
              <a:latin typeface="Arial"/>
              <a:cs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err="1" smtClean="0">
                <a:latin typeface="Arial"/>
                <a:cs typeface="Arial"/>
              </a:rPr>
              <a:t>Varier</a:t>
            </a:r>
            <a:r>
              <a:rPr lang="en-US" sz="3200" b="1" dirty="0" smtClean="0">
                <a:latin typeface="Arial"/>
                <a:cs typeface="Arial"/>
              </a:rPr>
              <a:t> </a:t>
            </a:r>
            <a:r>
              <a:rPr lang="en-US" sz="3200" b="1" dirty="0" err="1" smtClean="0">
                <a:latin typeface="Arial"/>
                <a:cs typeface="Arial"/>
              </a:rPr>
              <a:t>tilberedningsmetode</a:t>
            </a:r>
            <a:endParaRPr lang="en-US" sz="3200" b="1" dirty="0">
              <a:latin typeface="Arial"/>
              <a:cs typeface="Arial"/>
            </a:endParaRPr>
          </a:p>
        </p:txBody>
      </p:sp>
      <p:sp>
        <p:nvSpPr>
          <p:cNvPr id="5" name="Content Placeholder 4"/>
          <p:cNvSpPr>
            <a:spLocks noGrp="1"/>
          </p:cNvSpPr>
          <p:nvPr>
            <p:ph sz="quarter" idx="1"/>
          </p:nvPr>
        </p:nvSpPr>
        <p:spPr>
          <a:xfrm>
            <a:off x="352540" y="1600200"/>
            <a:ext cx="5618601" cy="4572000"/>
          </a:xfrm>
        </p:spPr>
        <p:txBody>
          <a:bodyPr>
            <a:normAutofit fontScale="92500"/>
          </a:bodyPr>
          <a:lstStyle/>
          <a:p>
            <a:r>
              <a:rPr lang="en-US" b="1" dirty="0" err="1" smtClean="0">
                <a:latin typeface="Arial"/>
                <a:cs typeface="Arial"/>
              </a:rPr>
              <a:t>Rå</a:t>
            </a:r>
            <a:r>
              <a:rPr lang="en-US" b="1" dirty="0" smtClean="0">
                <a:latin typeface="Arial"/>
                <a:cs typeface="Arial"/>
              </a:rPr>
              <a:t> </a:t>
            </a:r>
            <a:r>
              <a:rPr lang="en-US" dirty="0" smtClean="0">
                <a:latin typeface="Arial"/>
                <a:cs typeface="Arial"/>
              </a:rPr>
              <a:t>(</a:t>
            </a:r>
            <a:r>
              <a:rPr lang="en-US" dirty="0" err="1" smtClean="0">
                <a:latin typeface="Arial"/>
                <a:cs typeface="Arial"/>
              </a:rPr>
              <a:t>på</a:t>
            </a:r>
            <a:r>
              <a:rPr lang="en-US" dirty="0" smtClean="0">
                <a:latin typeface="Arial"/>
                <a:cs typeface="Arial"/>
              </a:rPr>
              <a:t> </a:t>
            </a:r>
            <a:r>
              <a:rPr lang="en-US" dirty="0" err="1" smtClean="0">
                <a:latin typeface="Arial"/>
                <a:cs typeface="Arial"/>
              </a:rPr>
              <a:t>brød</a:t>
            </a:r>
            <a:r>
              <a:rPr lang="en-US" dirty="0" smtClean="0">
                <a:latin typeface="Arial"/>
                <a:cs typeface="Arial"/>
              </a:rPr>
              <a:t>, snack, </a:t>
            </a:r>
            <a:r>
              <a:rPr lang="en-US" dirty="0" err="1" smtClean="0">
                <a:latin typeface="Arial"/>
                <a:cs typeface="Arial"/>
              </a:rPr>
              <a:t>råkost/salat</a:t>
            </a:r>
            <a:r>
              <a:rPr lang="en-US" dirty="0" smtClean="0">
                <a:latin typeface="Arial"/>
                <a:cs typeface="Arial"/>
              </a:rPr>
              <a:t>)</a:t>
            </a:r>
          </a:p>
          <a:p>
            <a:endParaRPr lang="en-US" dirty="0" smtClean="0">
              <a:latin typeface="Arial"/>
              <a:cs typeface="Arial"/>
            </a:endParaRPr>
          </a:p>
          <a:p>
            <a:pPr lvl="1"/>
            <a:r>
              <a:rPr lang="en-US" sz="2400" dirty="0" err="1" smtClean="0">
                <a:latin typeface="Arial"/>
                <a:cs typeface="Arial"/>
              </a:rPr>
              <a:t>Ofte</a:t>
            </a:r>
            <a:r>
              <a:rPr lang="en-US" sz="2400" dirty="0" smtClean="0">
                <a:latin typeface="Arial"/>
                <a:cs typeface="Arial"/>
              </a:rPr>
              <a:t> best </a:t>
            </a:r>
            <a:r>
              <a:rPr lang="en-US" sz="2400" dirty="0" err="1" smtClean="0">
                <a:latin typeface="Arial"/>
                <a:cs typeface="Arial"/>
              </a:rPr>
              <a:t>likt</a:t>
            </a:r>
            <a:r>
              <a:rPr lang="en-US" sz="2400" dirty="0" smtClean="0">
                <a:latin typeface="Arial"/>
                <a:cs typeface="Arial"/>
              </a:rPr>
              <a:t> </a:t>
            </a:r>
            <a:r>
              <a:rPr lang="en-US" sz="2400" dirty="0" err="1" smtClean="0">
                <a:latin typeface="Arial"/>
                <a:cs typeface="Arial"/>
              </a:rPr>
              <a:t>av</a:t>
            </a:r>
            <a:r>
              <a:rPr lang="en-US" sz="2400" dirty="0" smtClean="0">
                <a:latin typeface="Arial"/>
                <a:cs typeface="Arial"/>
              </a:rPr>
              <a:t> </a:t>
            </a:r>
            <a:r>
              <a:rPr lang="en-US" sz="2400" dirty="0" err="1" smtClean="0">
                <a:latin typeface="Arial"/>
                <a:cs typeface="Arial"/>
              </a:rPr>
              <a:t>barna</a:t>
            </a:r>
            <a:endParaRPr lang="en-US" sz="2400" dirty="0" smtClean="0">
              <a:latin typeface="Arial"/>
              <a:cs typeface="Arial"/>
            </a:endParaRPr>
          </a:p>
          <a:p>
            <a:pPr lvl="1"/>
            <a:r>
              <a:rPr lang="en-US" sz="2400" dirty="0" smtClean="0">
                <a:latin typeface="Arial"/>
                <a:cs typeface="Arial"/>
              </a:rPr>
              <a:t>Kan </a:t>
            </a:r>
            <a:r>
              <a:rPr lang="en-US" sz="2400" dirty="0" err="1" smtClean="0">
                <a:latin typeface="Arial"/>
                <a:cs typeface="Arial"/>
              </a:rPr>
              <a:t>enkelt</a:t>
            </a:r>
            <a:r>
              <a:rPr lang="en-US" sz="2400" dirty="0" smtClean="0">
                <a:latin typeface="Arial"/>
                <a:cs typeface="Arial"/>
              </a:rPr>
              <a:t> </a:t>
            </a:r>
            <a:r>
              <a:rPr lang="en-US" sz="2400" dirty="0" err="1" smtClean="0">
                <a:latin typeface="Arial"/>
                <a:cs typeface="Arial"/>
              </a:rPr>
              <a:t>kuttes</a:t>
            </a:r>
            <a:r>
              <a:rPr lang="en-US" sz="2400" dirty="0" smtClean="0">
                <a:latin typeface="Arial"/>
                <a:cs typeface="Arial"/>
              </a:rPr>
              <a:t> </a:t>
            </a:r>
            <a:r>
              <a:rPr lang="en-US" sz="2400" dirty="0" err="1" smtClean="0">
                <a:latin typeface="Arial"/>
                <a:cs typeface="Arial"/>
              </a:rPr>
              <a:t>opp</a:t>
            </a:r>
            <a:r>
              <a:rPr lang="en-US" sz="2400" dirty="0" smtClean="0">
                <a:latin typeface="Arial"/>
                <a:cs typeface="Arial"/>
              </a:rPr>
              <a:t> </a:t>
            </a:r>
            <a:r>
              <a:rPr lang="en-US" sz="2400" dirty="0" err="1" smtClean="0">
                <a:latin typeface="Arial"/>
                <a:cs typeface="Arial"/>
              </a:rPr>
              <a:t>ved</a:t>
            </a:r>
            <a:r>
              <a:rPr lang="en-US" sz="2400" dirty="0" smtClean="0">
                <a:latin typeface="Arial"/>
                <a:cs typeface="Arial"/>
              </a:rPr>
              <a:t> </a:t>
            </a:r>
            <a:r>
              <a:rPr lang="en-US" sz="2400" dirty="0" err="1" smtClean="0">
                <a:latin typeface="Arial"/>
                <a:cs typeface="Arial"/>
              </a:rPr>
              <a:t>bordet</a:t>
            </a:r>
            <a:endParaRPr lang="en-US" sz="2400" dirty="0" smtClean="0">
              <a:latin typeface="Arial"/>
              <a:cs typeface="Arial"/>
            </a:endParaRPr>
          </a:p>
          <a:p>
            <a:pPr lvl="1"/>
            <a:r>
              <a:rPr lang="en-US" sz="2400" dirty="0" err="1" smtClean="0">
                <a:latin typeface="Arial"/>
                <a:cs typeface="Arial"/>
              </a:rPr>
              <a:t>Lettere</a:t>
            </a:r>
            <a:r>
              <a:rPr lang="en-US" sz="2400" dirty="0" smtClean="0">
                <a:latin typeface="Arial"/>
                <a:cs typeface="Arial"/>
              </a:rPr>
              <a:t> </a:t>
            </a:r>
            <a:r>
              <a:rPr lang="en-US" sz="2400" dirty="0" err="1" smtClean="0">
                <a:latin typeface="Arial"/>
                <a:cs typeface="Arial"/>
              </a:rPr>
              <a:t>å</a:t>
            </a:r>
            <a:r>
              <a:rPr lang="en-US" sz="2400" dirty="0" smtClean="0">
                <a:latin typeface="Arial"/>
                <a:cs typeface="Arial"/>
              </a:rPr>
              <a:t> </a:t>
            </a:r>
            <a:r>
              <a:rPr lang="en-US" sz="2400" dirty="0" err="1" smtClean="0">
                <a:latin typeface="Arial"/>
                <a:cs typeface="Arial"/>
              </a:rPr>
              <a:t>holde</a:t>
            </a:r>
            <a:r>
              <a:rPr lang="en-US" sz="2400" dirty="0" smtClean="0">
                <a:latin typeface="Arial"/>
                <a:cs typeface="Arial"/>
              </a:rPr>
              <a:t> </a:t>
            </a:r>
            <a:r>
              <a:rPr lang="en-US" sz="2400" dirty="0" err="1" smtClean="0">
                <a:latin typeface="Arial"/>
                <a:cs typeface="Arial"/>
              </a:rPr>
              <a:t>adskilt</a:t>
            </a:r>
            <a:endParaRPr lang="en-US" sz="2400" dirty="0" smtClean="0">
              <a:latin typeface="Arial"/>
              <a:cs typeface="Arial"/>
            </a:endParaRPr>
          </a:p>
          <a:p>
            <a:pPr lvl="1"/>
            <a:r>
              <a:rPr lang="en-US" sz="2400" dirty="0" err="1" smtClean="0">
                <a:latin typeface="Arial"/>
                <a:cs typeface="Arial"/>
              </a:rPr>
              <a:t>Lærer</a:t>
            </a:r>
            <a:r>
              <a:rPr lang="en-US" sz="2400" dirty="0" smtClean="0">
                <a:latin typeface="Arial"/>
                <a:cs typeface="Arial"/>
              </a:rPr>
              <a:t> </a:t>
            </a:r>
            <a:r>
              <a:rPr lang="en-US" sz="2400" dirty="0" err="1" smtClean="0">
                <a:latin typeface="Arial"/>
                <a:cs typeface="Arial"/>
              </a:rPr>
              <a:t>barna</a:t>
            </a:r>
            <a:r>
              <a:rPr lang="en-US" sz="2400" dirty="0" smtClean="0">
                <a:latin typeface="Arial"/>
                <a:cs typeface="Arial"/>
              </a:rPr>
              <a:t> </a:t>
            </a:r>
            <a:r>
              <a:rPr lang="en-US" sz="2400" dirty="0" err="1" smtClean="0">
                <a:latin typeface="Arial"/>
                <a:cs typeface="Arial"/>
              </a:rPr>
              <a:t>hver</a:t>
            </a:r>
            <a:r>
              <a:rPr lang="en-US" sz="2400" dirty="0" smtClean="0">
                <a:latin typeface="Arial"/>
                <a:cs typeface="Arial"/>
              </a:rPr>
              <a:t> </a:t>
            </a:r>
            <a:r>
              <a:rPr lang="en-US" sz="2400" dirty="0" err="1" smtClean="0">
                <a:latin typeface="Arial"/>
                <a:cs typeface="Arial"/>
              </a:rPr>
              <a:t>grønnsak</a:t>
            </a:r>
            <a:endParaRPr lang="en-US" sz="2400" dirty="0" smtClean="0">
              <a:latin typeface="Arial"/>
              <a:cs typeface="Arial"/>
            </a:endParaRPr>
          </a:p>
          <a:p>
            <a:pPr lvl="1"/>
            <a:r>
              <a:rPr lang="en-US" sz="2400" dirty="0" err="1" smtClean="0">
                <a:latin typeface="Arial"/>
                <a:cs typeface="Arial"/>
              </a:rPr>
              <a:t>Dipp</a:t>
            </a:r>
            <a:r>
              <a:rPr lang="en-US" sz="2400" dirty="0" smtClean="0">
                <a:latin typeface="Arial"/>
                <a:cs typeface="Arial"/>
              </a:rPr>
              <a:t> </a:t>
            </a:r>
            <a:r>
              <a:rPr lang="en-US" sz="2400" dirty="0" err="1" smtClean="0">
                <a:latin typeface="Arial"/>
                <a:cs typeface="Arial"/>
              </a:rPr>
              <a:t>kan</a:t>
            </a:r>
            <a:r>
              <a:rPr lang="en-US" sz="2400" dirty="0" smtClean="0">
                <a:latin typeface="Arial"/>
                <a:cs typeface="Arial"/>
              </a:rPr>
              <a:t> </a:t>
            </a:r>
            <a:r>
              <a:rPr lang="en-US" sz="2400" dirty="0" err="1" smtClean="0">
                <a:latin typeface="Arial"/>
                <a:cs typeface="Arial"/>
              </a:rPr>
              <a:t>gjøre</a:t>
            </a:r>
            <a:r>
              <a:rPr lang="en-US" sz="2400" dirty="0" smtClean="0">
                <a:latin typeface="Arial"/>
                <a:cs typeface="Arial"/>
              </a:rPr>
              <a:t> mere </a:t>
            </a:r>
            <a:r>
              <a:rPr lang="en-US" sz="2400" dirty="0" err="1" smtClean="0">
                <a:latin typeface="Arial"/>
                <a:cs typeface="Arial"/>
              </a:rPr>
              <a:t>spennende</a:t>
            </a:r>
            <a:endParaRPr lang="en-US" sz="2400" dirty="0" smtClean="0">
              <a:latin typeface="Arial"/>
              <a:cs typeface="Arial"/>
            </a:endParaRPr>
          </a:p>
          <a:p>
            <a:pPr lvl="1"/>
            <a:endParaRPr lang="nb-NO" sz="2400" dirty="0" smtClean="0">
              <a:latin typeface="Arial"/>
              <a:cs typeface="Arial"/>
            </a:endParaRPr>
          </a:p>
          <a:p>
            <a:pPr lvl="1"/>
            <a:endParaRPr lang="nb-NO" sz="2400" dirty="0">
              <a:latin typeface="Arial"/>
              <a:cs typeface="Arial"/>
            </a:endParaRPr>
          </a:p>
          <a:p>
            <a:pPr marL="365760" lvl="1" indent="0">
              <a:buNone/>
            </a:pPr>
            <a:endParaRPr lang="en-US" sz="2400" dirty="0" smtClean="0">
              <a:latin typeface="Arial"/>
              <a:cs typeface="Arial"/>
            </a:endParaRPr>
          </a:p>
          <a:p>
            <a:pPr lvl="1"/>
            <a:r>
              <a:rPr lang="en-US" sz="2400" dirty="0" err="1" smtClean="0">
                <a:latin typeface="Arial"/>
                <a:cs typeface="Arial"/>
              </a:rPr>
              <a:t>Uvant</a:t>
            </a:r>
            <a:r>
              <a:rPr lang="en-US" sz="2400" dirty="0" smtClean="0">
                <a:latin typeface="Arial"/>
                <a:cs typeface="Arial"/>
              </a:rPr>
              <a:t> for </a:t>
            </a:r>
            <a:r>
              <a:rPr lang="en-US" sz="2400" dirty="0" err="1" smtClean="0">
                <a:latin typeface="Arial"/>
                <a:cs typeface="Arial"/>
              </a:rPr>
              <a:t>innvandrerbarn</a:t>
            </a:r>
            <a:endParaRPr lang="en-US" sz="2400" dirty="0">
              <a:latin typeface="Arial"/>
              <a:cs typeface="Arial"/>
            </a:endParaRPr>
          </a:p>
        </p:txBody>
      </p:sp>
      <p:sp>
        <p:nvSpPr>
          <p:cNvPr id="6" name="Content Placeholder 5"/>
          <p:cNvSpPr>
            <a:spLocks noGrp="1"/>
          </p:cNvSpPr>
          <p:nvPr>
            <p:ph sz="quarter" idx="2"/>
          </p:nvPr>
        </p:nvSpPr>
        <p:spPr>
          <a:xfrm>
            <a:off x="5693663" y="1600199"/>
            <a:ext cx="5721223" cy="4888735"/>
          </a:xfrm>
        </p:spPr>
        <p:txBody>
          <a:bodyPr>
            <a:normAutofit fontScale="92500"/>
          </a:bodyPr>
          <a:lstStyle/>
          <a:p>
            <a:r>
              <a:rPr lang="en-US" b="1" dirty="0" err="1" smtClean="0">
                <a:latin typeface="Arial" panose="020B0604020202020204" pitchFamily="34" charset="0"/>
                <a:cs typeface="Arial" panose="020B0604020202020204" pitchFamily="34" charset="0"/>
              </a:rPr>
              <a:t>Kokte</a:t>
            </a:r>
            <a:r>
              <a:rPr lang="en-US" b="1" dirty="0" smtClean="0">
                <a:latin typeface="Arial" panose="020B0604020202020204" pitchFamily="34" charset="0"/>
                <a:cs typeface="Arial" panose="020B0604020202020204" pitchFamily="34" charset="0"/>
              </a:rPr>
              <a:t>/</a:t>
            </a:r>
            <a:r>
              <a:rPr lang="en-US" b="1" dirty="0" err="1" smtClean="0">
                <a:latin typeface="Arial" panose="020B0604020202020204" pitchFamily="34" charset="0"/>
                <a:cs typeface="Arial" panose="020B0604020202020204" pitchFamily="34" charset="0"/>
              </a:rPr>
              <a:t>bakte</a:t>
            </a:r>
            <a:r>
              <a:rPr lang="en-US" b="1" dirty="0" smtClean="0">
                <a:latin typeface="Arial" panose="020B0604020202020204" pitchFamily="34" charset="0"/>
                <a:cs typeface="Arial" panose="020B0604020202020204" pitchFamily="34" charset="0"/>
              </a:rPr>
              <a:t>/</a:t>
            </a:r>
            <a:r>
              <a:rPr lang="en-US" b="1" dirty="0" err="1" smtClean="0">
                <a:latin typeface="Arial" panose="020B0604020202020204" pitchFamily="34" charset="0"/>
                <a:cs typeface="Arial" panose="020B0604020202020204" pitchFamily="34" charset="0"/>
              </a:rPr>
              <a:t>moste</a:t>
            </a:r>
            <a:r>
              <a:rPr lang="en-US" b="1" dirty="0" smtClean="0">
                <a:latin typeface="Arial" panose="020B0604020202020204" pitchFamily="34" charset="0"/>
                <a:cs typeface="Arial" panose="020B0604020202020204" pitchFamily="34" charset="0"/>
              </a:rPr>
              <a:t>  + smoothie</a:t>
            </a:r>
          </a:p>
          <a:p>
            <a:pPr lvl="1"/>
            <a:r>
              <a:rPr lang="en-US" sz="2400" dirty="0" err="1" smtClean="0">
                <a:latin typeface="Arial"/>
                <a:cs typeface="Arial"/>
              </a:rPr>
              <a:t>Gir</a:t>
            </a:r>
            <a:r>
              <a:rPr lang="en-US" sz="2400" dirty="0" smtClean="0">
                <a:latin typeface="Arial"/>
                <a:cs typeface="Arial"/>
              </a:rPr>
              <a:t> </a:t>
            </a:r>
            <a:r>
              <a:rPr lang="en-US" sz="2400" dirty="0" err="1" smtClean="0">
                <a:latin typeface="Arial"/>
                <a:cs typeface="Arial"/>
              </a:rPr>
              <a:t>andre</a:t>
            </a:r>
            <a:r>
              <a:rPr lang="en-US" sz="2400" dirty="0" smtClean="0">
                <a:latin typeface="Arial"/>
                <a:cs typeface="Arial"/>
              </a:rPr>
              <a:t> </a:t>
            </a:r>
            <a:r>
              <a:rPr lang="en-US" sz="2400" dirty="0" err="1" smtClean="0">
                <a:latin typeface="Arial"/>
                <a:cs typeface="Arial"/>
              </a:rPr>
              <a:t>smaksopplevelser</a:t>
            </a:r>
            <a:r>
              <a:rPr lang="en-US" sz="2400" dirty="0" smtClean="0">
                <a:latin typeface="Arial"/>
                <a:cs typeface="Arial"/>
              </a:rPr>
              <a:t> </a:t>
            </a:r>
            <a:r>
              <a:rPr lang="en-US" sz="2400" dirty="0" err="1" smtClean="0">
                <a:latin typeface="Arial"/>
                <a:cs typeface="Arial"/>
              </a:rPr>
              <a:t>ved</a:t>
            </a:r>
            <a:r>
              <a:rPr lang="en-US" sz="2400" dirty="0" smtClean="0">
                <a:latin typeface="Arial"/>
                <a:cs typeface="Arial"/>
              </a:rPr>
              <a:t> </a:t>
            </a:r>
            <a:r>
              <a:rPr lang="en-US" sz="2400" dirty="0" err="1" smtClean="0">
                <a:latin typeface="Arial"/>
                <a:cs typeface="Arial"/>
              </a:rPr>
              <a:t>varmebehandling</a:t>
            </a:r>
            <a:r>
              <a:rPr lang="en-US" sz="2400" dirty="0" smtClean="0">
                <a:latin typeface="Arial"/>
                <a:cs typeface="Arial"/>
              </a:rPr>
              <a:t> + </a:t>
            </a:r>
            <a:r>
              <a:rPr lang="en-US" sz="2400" dirty="0" err="1" smtClean="0">
                <a:latin typeface="Arial"/>
                <a:cs typeface="Arial"/>
              </a:rPr>
              <a:t>blandes</a:t>
            </a:r>
            <a:r>
              <a:rPr lang="en-US" sz="2400" dirty="0" smtClean="0">
                <a:latin typeface="Arial"/>
                <a:cs typeface="Arial"/>
              </a:rPr>
              <a:t> med </a:t>
            </a:r>
            <a:r>
              <a:rPr lang="en-US" sz="2400" dirty="0" err="1" smtClean="0">
                <a:latin typeface="Arial"/>
                <a:cs typeface="Arial"/>
              </a:rPr>
              <a:t>krydder/andre</a:t>
            </a:r>
            <a:r>
              <a:rPr lang="en-US" sz="2400" dirty="0" smtClean="0">
                <a:latin typeface="Arial"/>
                <a:cs typeface="Arial"/>
              </a:rPr>
              <a:t> </a:t>
            </a:r>
            <a:r>
              <a:rPr lang="en-US" sz="2400" dirty="0" err="1" smtClean="0">
                <a:latin typeface="Arial"/>
                <a:cs typeface="Arial"/>
              </a:rPr>
              <a:t>ingredienser</a:t>
            </a:r>
            <a:endParaRPr lang="en-US" sz="2400" dirty="0" smtClean="0">
              <a:latin typeface="Arial"/>
              <a:cs typeface="Arial"/>
            </a:endParaRPr>
          </a:p>
          <a:p>
            <a:pPr lvl="1"/>
            <a:r>
              <a:rPr lang="en-US" sz="2400" dirty="0" err="1" smtClean="0">
                <a:latin typeface="Arial"/>
                <a:cs typeface="Arial"/>
              </a:rPr>
              <a:t>Mer</a:t>
            </a:r>
            <a:r>
              <a:rPr lang="en-US" sz="2400" dirty="0" smtClean="0">
                <a:latin typeface="Arial"/>
                <a:cs typeface="Arial"/>
              </a:rPr>
              <a:t> </a:t>
            </a:r>
            <a:r>
              <a:rPr lang="en-US" sz="2400" dirty="0" err="1" smtClean="0">
                <a:latin typeface="Arial"/>
                <a:cs typeface="Arial"/>
              </a:rPr>
              <a:t>vanlig</a:t>
            </a:r>
            <a:r>
              <a:rPr lang="en-US" sz="2400" dirty="0" smtClean="0">
                <a:latin typeface="Arial"/>
                <a:cs typeface="Arial"/>
              </a:rPr>
              <a:t> for </a:t>
            </a:r>
            <a:r>
              <a:rPr lang="en-US" sz="2400" dirty="0" err="1" smtClean="0">
                <a:latin typeface="Arial"/>
                <a:cs typeface="Arial"/>
              </a:rPr>
              <a:t>innvandrere</a:t>
            </a:r>
            <a:r>
              <a:rPr lang="en-US" sz="2400" dirty="0" smtClean="0">
                <a:latin typeface="Arial"/>
                <a:cs typeface="Arial"/>
              </a:rPr>
              <a:t>?</a:t>
            </a:r>
          </a:p>
          <a:p>
            <a:pPr lvl="1"/>
            <a:r>
              <a:rPr lang="nb-NO" sz="2400" dirty="0" smtClean="0">
                <a:latin typeface="Arial"/>
                <a:cs typeface="Arial"/>
              </a:rPr>
              <a:t>Kan «gjemme» grønnsaker</a:t>
            </a:r>
            <a:endParaRPr lang="en-US" sz="2400" dirty="0" smtClean="0">
              <a:latin typeface="Arial"/>
              <a:cs typeface="Arial"/>
            </a:endParaRPr>
          </a:p>
          <a:p>
            <a:pPr lvl="1">
              <a:buNone/>
            </a:pPr>
            <a:endParaRPr lang="en-US" sz="2400" dirty="0" smtClean="0">
              <a:latin typeface="Arial"/>
              <a:cs typeface="Arial"/>
            </a:endParaRPr>
          </a:p>
          <a:p>
            <a:pPr lvl="1"/>
            <a:r>
              <a:rPr lang="en-US" sz="2400" dirty="0" err="1" smtClean="0">
                <a:latin typeface="Arial"/>
                <a:cs typeface="Arial"/>
              </a:rPr>
              <a:t>Gir</a:t>
            </a:r>
            <a:r>
              <a:rPr lang="en-US" sz="2400" dirty="0" smtClean="0">
                <a:latin typeface="Arial"/>
                <a:cs typeface="Arial"/>
              </a:rPr>
              <a:t> </a:t>
            </a:r>
            <a:r>
              <a:rPr lang="en-US" sz="2400" dirty="0" err="1" smtClean="0">
                <a:latin typeface="Arial"/>
                <a:cs typeface="Arial"/>
              </a:rPr>
              <a:t>andre</a:t>
            </a:r>
            <a:r>
              <a:rPr lang="en-US" sz="2400" dirty="0" smtClean="0">
                <a:latin typeface="Arial"/>
                <a:cs typeface="Arial"/>
              </a:rPr>
              <a:t> </a:t>
            </a:r>
            <a:r>
              <a:rPr lang="en-US" sz="2400" dirty="0" err="1" smtClean="0">
                <a:latin typeface="Arial"/>
                <a:cs typeface="Arial"/>
              </a:rPr>
              <a:t>opplevelser</a:t>
            </a:r>
            <a:r>
              <a:rPr lang="en-US" sz="2400" dirty="0" smtClean="0">
                <a:latin typeface="Arial"/>
                <a:cs typeface="Arial"/>
              </a:rPr>
              <a:t> </a:t>
            </a:r>
            <a:r>
              <a:rPr lang="en-US" sz="2400" dirty="0" err="1" smtClean="0">
                <a:latin typeface="Arial"/>
                <a:cs typeface="Arial"/>
              </a:rPr>
              <a:t>i</a:t>
            </a:r>
            <a:r>
              <a:rPr lang="en-US" sz="2400" dirty="0" smtClean="0">
                <a:latin typeface="Arial"/>
                <a:cs typeface="Arial"/>
              </a:rPr>
              <a:t> </a:t>
            </a:r>
            <a:r>
              <a:rPr lang="en-US" sz="2400" dirty="0" err="1" smtClean="0">
                <a:latin typeface="Arial"/>
                <a:cs typeface="Arial"/>
              </a:rPr>
              <a:t>munnen</a:t>
            </a:r>
            <a:endParaRPr lang="en-US" sz="2400" dirty="0">
              <a:latin typeface="Arial"/>
              <a:cs typeface="Arial"/>
            </a:endParaRPr>
          </a:p>
          <a:p>
            <a:pPr lvl="1"/>
            <a:r>
              <a:rPr lang="en-US" sz="2400" dirty="0" err="1" smtClean="0">
                <a:latin typeface="Arial"/>
                <a:cs typeface="Arial"/>
              </a:rPr>
              <a:t>Vanskeligere</a:t>
            </a:r>
            <a:r>
              <a:rPr lang="en-US" sz="2400" dirty="0" smtClean="0">
                <a:latin typeface="Arial"/>
                <a:cs typeface="Arial"/>
              </a:rPr>
              <a:t> å </a:t>
            </a:r>
            <a:r>
              <a:rPr lang="en-US" sz="2400" dirty="0" err="1" smtClean="0">
                <a:latin typeface="Arial"/>
                <a:cs typeface="Arial"/>
              </a:rPr>
              <a:t>velge</a:t>
            </a:r>
            <a:r>
              <a:rPr lang="en-US" sz="2400" dirty="0" smtClean="0">
                <a:latin typeface="Arial"/>
                <a:cs typeface="Arial"/>
              </a:rPr>
              <a:t> </a:t>
            </a:r>
            <a:r>
              <a:rPr lang="en-US" sz="2400" dirty="0" err="1" smtClean="0">
                <a:latin typeface="Arial"/>
                <a:cs typeface="Arial"/>
              </a:rPr>
              <a:t>enkeltgrønnsaker</a:t>
            </a:r>
            <a:endParaRPr lang="en-US" sz="2400" dirty="0" smtClean="0">
              <a:latin typeface="Arial"/>
              <a:cs typeface="Arial"/>
            </a:endParaRPr>
          </a:p>
          <a:p>
            <a:pPr lvl="1"/>
            <a:r>
              <a:rPr lang="en-US" sz="2400" dirty="0" err="1" smtClean="0">
                <a:latin typeface="Arial"/>
                <a:cs typeface="Arial"/>
              </a:rPr>
              <a:t>Krever</a:t>
            </a:r>
            <a:r>
              <a:rPr lang="en-US" sz="2400" dirty="0" smtClean="0">
                <a:latin typeface="Arial"/>
                <a:cs typeface="Arial"/>
              </a:rPr>
              <a:t> mere </a:t>
            </a:r>
            <a:r>
              <a:rPr lang="en-US" sz="2400" dirty="0" err="1" smtClean="0">
                <a:latin typeface="Arial"/>
                <a:cs typeface="Arial"/>
              </a:rPr>
              <a:t>tilberedning</a:t>
            </a:r>
            <a:endParaRPr lang="en-US" sz="2400" dirty="0" smtClean="0">
              <a:latin typeface="Arial"/>
              <a:cs typeface="Arial"/>
            </a:endParaRPr>
          </a:p>
          <a:p>
            <a:pPr lvl="1"/>
            <a:r>
              <a:rPr lang="en-US" sz="2400" dirty="0" err="1" smtClean="0">
                <a:latin typeface="Arial"/>
                <a:cs typeface="Arial"/>
              </a:rPr>
              <a:t>Blir</a:t>
            </a:r>
            <a:r>
              <a:rPr lang="en-US" sz="2400" dirty="0" smtClean="0">
                <a:latin typeface="Arial"/>
                <a:cs typeface="Arial"/>
              </a:rPr>
              <a:t> </a:t>
            </a:r>
            <a:r>
              <a:rPr lang="en-US" sz="2400" dirty="0" err="1" smtClean="0">
                <a:latin typeface="Arial"/>
                <a:cs typeface="Arial"/>
              </a:rPr>
              <a:t>ikke</a:t>
            </a:r>
            <a:r>
              <a:rPr lang="en-US" sz="2400" dirty="0" smtClean="0">
                <a:latin typeface="Arial"/>
                <a:cs typeface="Arial"/>
              </a:rPr>
              <a:t> </a:t>
            </a:r>
            <a:r>
              <a:rPr lang="en-US" sz="2400" dirty="0" err="1" smtClean="0">
                <a:latin typeface="Arial"/>
                <a:cs typeface="Arial"/>
              </a:rPr>
              <a:t>kjent</a:t>
            </a:r>
            <a:r>
              <a:rPr lang="en-US" sz="2400" dirty="0" smtClean="0">
                <a:latin typeface="Arial"/>
                <a:cs typeface="Arial"/>
              </a:rPr>
              <a:t> med de “</a:t>
            </a:r>
            <a:r>
              <a:rPr lang="en-US" sz="2400" dirty="0" err="1" smtClean="0">
                <a:latin typeface="Arial"/>
                <a:cs typeface="Arial"/>
              </a:rPr>
              <a:t>gjemte</a:t>
            </a:r>
            <a:r>
              <a:rPr lang="en-US" sz="2400" dirty="0" smtClean="0">
                <a:latin typeface="Arial"/>
                <a:cs typeface="Arial"/>
              </a:rPr>
              <a:t>” </a:t>
            </a:r>
            <a:r>
              <a:rPr lang="en-US" sz="2400" dirty="0" err="1" smtClean="0">
                <a:latin typeface="Arial"/>
                <a:cs typeface="Arial"/>
              </a:rPr>
              <a:t>grønnsakene</a:t>
            </a:r>
            <a:endParaRPr lang="en-US" sz="2400" dirty="0" smtClean="0">
              <a:latin typeface="Arial"/>
              <a:cs typeface="Arial"/>
            </a:endParaRPr>
          </a:p>
          <a:p>
            <a:pPr lvl="1"/>
            <a:endParaRPr lang="en-US" dirty="0" smtClean="0"/>
          </a:p>
        </p:txBody>
      </p:sp>
      <p:cxnSp>
        <p:nvCxnSpPr>
          <p:cNvPr id="7" name="Rett linje 28"/>
          <p:cNvCxnSpPr>
            <a:cxnSpLocks noChangeShapeType="1"/>
          </p:cNvCxnSpPr>
          <p:nvPr/>
        </p:nvCxnSpPr>
        <p:spPr bwMode="auto">
          <a:xfrm>
            <a:off x="597643" y="1485184"/>
            <a:ext cx="5825191" cy="0"/>
          </a:xfrm>
          <a:prstGeom prst="line">
            <a:avLst/>
          </a:prstGeom>
          <a:noFill/>
          <a:ln w="38100">
            <a:solidFill>
              <a:srgbClr val="4BFF1B"/>
            </a:solidFill>
            <a:round/>
            <a:headEnd/>
            <a:tailEnd/>
          </a:ln>
          <a:extLst>
            <a:ext uri="{909E8E84-426E-40DD-AFC4-6F175D3DCCD1}">
              <a14:hiddenFill xmlns:a14="http://schemas.microsoft.com/office/drawing/2010/main">
                <a:noFill/>
              </a14:hiddenFill>
            </a:ext>
          </a:extLst>
        </p:spPr>
      </p:cxn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497386" y="303570"/>
            <a:ext cx="10932268" cy="914400"/>
          </a:xfrm>
        </p:spPr>
        <p:txBody>
          <a:bodyPr>
            <a:noAutofit/>
          </a:bodyPr>
          <a:lstStyle/>
          <a:p>
            <a:pPr eaLnBrk="1" hangingPunct="1"/>
            <a:r>
              <a:rPr lang="nb-NO" altLang="nb-NO" sz="3200" b="1" dirty="0" smtClean="0">
                <a:solidFill>
                  <a:srgbClr val="008000"/>
                </a:solidFill>
                <a:latin typeface="Arial" panose="020B0604020202020204" pitchFamily="34" charset="0"/>
                <a:cs typeface="Arial" panose="020B0604020202020204" pitchFamily="34" charset="0"/>
              </a:rPr>
              <a:t>BRA</a:t>
            </a:r>
            <a:r>
              <a:rPr lang="nb-NO" altLang="nb-NO" sz="3200" b="1" dirty="0" smtClean="0">
                <a:latin typeface="Arial" panose="020B0604020202020204" pitchFamily="34" charset="0"/>
                <a:cs typeface="Arial" panose="020B0604020202020204" pitchFamily="34" charset="0"/>
              </a:rPr>
              <a:t>-studien – </a:t>
            </a:r>
            <a:r>
              <a:rPr lang="nb-NO" altLang="nb-NO" sz="3200" b="1" dirty="0" smtClean="0">
                <a:solidFill>
                  <a:srgbClr val="008000"/>
                </a:solidFill>
                <a:latin typeface="Arial" panose="020B0604020202020204" pitchFamily="34" charset="0"/>
                <a:cs typeface="Arial" panose="020B0604020202020204" pitchFamily="34" charset="0"/>
              </a:rPr>
              <a:t>B</a:t>
            </a:r>
            <a:r>
              <a:rPr lang="nb-NO" altLang="nb-NO" sz="3200" b="1" dirty="0" smtClean="0">
                <a:latin typeface="Arial" panose="020B0604020202020204" pitchFamily="34" charset="0"/>
                <a:cs typeface="Arial" panose="020B0604020202020204" pitchFamily="34" charset="0"/>
              </a:rPr>
              <a:t>arnehage, </a:t>
            </a:r>
            <a:r>
              <a:rPr lang="nb-NO" altLang="nb-NO" sz="3200" b="1" dirty="0" err="1" smtClean="0">
                <a:latin typeface="Arial" panose="020B0604020202020204" pitchFamily="34" charset="0"/>
                <a:cs typeface="Arial" panose="020B0604020202020204" pitchFamily="34" charset="0"/>
              </a:rPr>
              <a:t>g</a:t>
            </a:r>
            <a:r>
              <a:rPr lang="nb-NO" altLang="nb-NO" sz="3200" b="1" dirty="0" err="1" smtClean="0">
                <a:solidFill>
                  <a:srgbClr val="008000"/>
                </a:solidFill>
                <a:latin typeface="Arial" panose="020B0604020202020204" pitchFamily="34" charset="0"/>
                <a:cs typeface="Arial" panose="020B0604020202020204" pitchFamily="34" charset="0"/>
              </a:rPr>
              <a:t>R</a:t>
            </a:r>
            <a:r>
              <a:rPr lang="nb-NO" altLang="nb-NO" sz="3200" b="1" dirty="0" err="1" smtClean="0">
                <a:latin typeface="Arial" panose="020B0604020202020204" pitchFamily="34" charset="0"/>
                <a:cs typeface="Arial" panose="020B0604020202020204" pitchFamily="34" charset="0"/>
              </a:rPr>
              <a:t>ønnsaker</a:t>
            </a:r>
            <a:r>
              <a:rPr lang="nb-NO" altLang="nb-NO" sz="3200" b="1" dirty="0" smtClean="0">
                <a:latin typeface="Arial" panose="020B0604020202020204" pitchFamily="34" charset="0"/>
                <a:cs typeface="Arial" panose="020B0604020202020204" pitchFamily="34" charset="0"/>
              </a:rPr>
              <a:t>, </a:t>
            </a:r>
            <a:r>
              <a:rPr lang="nb-NO" altLang="nb-NO" sz="3200" b="1" dirty="0" err="1" smtClean="0">
                <a:latin typeface="Arial" panose="020B0604020202020204" pitchFamily="34" charset="0"/>
                <a:cs typeface="Arial" panose="020B0604020202020204" pitchFamily="34" charset="0"/>
              </a:rPr>
              <a:t>f</a:t>
            </a:r>
            <a:r>
              <a:rPr lang="nb-NO" altLang="nb-NO" sz="3200" b="1" dirty="0" err="1" smtClean="0">
                <a:solidFill>
                  <a:srgbClr val="008000"/>
                </a:solidFill>
                <a:latin typeface="Arial" panose="020B0604020202020204" pitchFamily="34" charset="0"/>
                <a:cs typeface="Arial" panose="020B0604020202020204" pitchFamily="34" charset="0"/>
              </a:rPr>
              <a:t>A</a:t>
            </a:r>
            <a:r>
              <a:rPr lang="nb-NO" altLang="nb-NO" sz="3200" b="1" dirty="0" err="1" smtClean="0">
                <a:latin typeface="Arial" panose="020B0604020202020204" pitchFamily="34" charset="0"/>
                <a:cs typeface="Arial" panose="020B0604020202020204" pitchFamily="34" charset="0"/>
              </a:rPr>
              <a:t>milie</a:t>
            </a:r>
            <a:endParaRPr lang="nb-NO" altLang="nb-NO" sz="3200" dirty="0" smtClean="0">
              <a:latin typeface="Arial" panose="020B0604020202020204" pitchFamily="34" charset="0"/>
              <a:cs typeface="Arial" panose="020B0604020202020204" pitchFamily="34" charset="0"/>
            </a:endParaRPr>
          </a:p>
        </p:txBody>
      </p:sp>
      <p:pic>
        <p:nvPicPr>
          <p:cNvPr id="13315" name="Bilde 6" descr="COLOURBOX5549459.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0240" y="2147237"/>
            <a:ext cx="4972051" cy="373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Bilde 8" descr="Hovedlogo.gif (studyarticle).gif"/>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48696" y="5673725"/>
            <a:ext cx="2235200" cy="118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5740427" y="1728292"/>
            <a:ext cx="6096000" cy="4370427"/>
          </a:xfrm>
          <a:prstGeom prst="rect">
            <a:avLst/>
          </a:prstGeom>
        </p:spPr>
        <p:txBody>
          <a:bodyPr>
            <a:spAutoFit/>
          </a:bodyPr>
          <a:lstStyle/>
          <a:p>
            <a:r>
              <a:rPr lang="nb-NO" sz="2000" dirty="0">
                <a:latin typeface="Arial" panose="020B0604020202020204" pitchFamily="34" charset="0"/>
                <a:cs typeface="Arial" panose="020B0604020202020204" pitchFamily="34" charset="0"/>
              </a:rPr>
              <a:t>Professor Nanna </a:t>
            </a:r>
            <a:r>
              <a:rPr lang="nb-NO" sz="2000" dirty="0" smtClean="0">
                <a:latin typeface="Arial" panose="020B0604020202020204" pitchFamily="34" charset="0"/>
                <a:cs typeface="Arial" panose="020B0604020202020204" pitchFamily="34" charset="0"/>
              </a:rPr>
              <a:t>Lien</a:t>
            </a:r>
          </a:p>
          <a:p>
            <a:r>
              <a:rPr lang="nb-NO" sz="2000" dirty="0" smtClean="0">
                <a:latin typeface="Arial" panose="020B0604020202020204" pitchFamily="34" charset="0"/>
                <a:cs typeface="Arial" panose="020B0604020202020204" pitchFamily="34" charset="0"/>
              </a:rPr>
              <a:t>Professor Lene </a:t>
            </a:r>
            <a:r>
              <a:rPr lang="nb-NO" sz="2000" dirty="0">
                <a:latin typeface="Arial" panose="020B0604020202020204" pitchFamily="34" charset="0"/>
                <a:cs typeface="Arial" panose="020B0604020202020204" pitchFamily="34" charset="0"/>
              </a:rPr>
              <a:t>Frost Andersen</a:t>
            </a:r>
          </a:p>
          <a:p>
            <a:r>
              <a:rPr lang="nb-NO" sz="2000" i="1" dirty="0">
                <a:latin typeface="Arial" panose="020B0604020202020204" pitchFamily="34" charset="0"/>
                <a:cs typeface="Arial" panose="020B0604020202020204" pitchFamily="34" charset="0"/>
              </a:rPr>
              <a:t>Post Doc Anne Lene Kristiansen</a:t>
            </a:r>
          </a:p>
          <a:p>
            <a:r>
              <a:rPr lang="nb-NO" sz="2000" i="1" dirty="0" err="1">
                <a:latin typeface="Arial" panose="020B0604020202020204" pitchFamily="34" charset="0"/>
                <a:cs typeface="Arial" panose="020B0604020202020204" pitchFamily="34" charset="0"/>
              </a:rPr>
              <a:t>PhD</a:t>
            </a:r>
            <a:r>
              <a:rPr lang="nb-NO" sz="2000" i="1" dirty="0">
                <a:latin typeface="Arial" panose="020B0604020202020204" pitchFamily="34" charset="0"/>
                <a:cs typeface="Arial" panose="020B0604020202020204" pitchFamily="34" charset="0"/>
              </a:rPr>
              <a:t>-student Anne </a:t>
            </a:r>
            <a:r>
              <a:rPr lang="nb-NO" sz="2000" i="1" dirty="0" err="1" smtClean="0">
                <a:latin typeface="Arial" panose="020B0604020202020204" pitchFamily="34" charset="0"/>
                <a:cs typeface="Arial" panose="020B0604020202020204" pitchFamily="34" charset="0"/>
              </a:rPr>
              <a:t>Himberg</a:t>
            </a:r>
            <a:r>
              <a:rPr lang="nb-NO" sz="2000" i="1" dirty="0" smtClean="0">
                <a:latin typeface="Arial" panose="020B0604020202020204" pitchFamily="34" charset="0"/>
                <a:cs typeface="Arial" panose="020B0604020202020204" pitchFamily="34" charset="0"/>
              </a:rPr>
              <a:t>-Sundet</a:t>
            </a:r>
            <a:endParaRPr lang="nb-NO" sz="2000" i="1" dirty="0">
              <a:latin typeface="Arial" panose="020B0604020202020204" pitchFamily="34" charset="0"/>
              <a:cs typeface="Arial" panose="020B0604020202020204" pitchFamily="34" charset="0"/>
            </a:endParaRPr>
          </a:p>
          <a:p>
            <a:r>
              <a:rPr lang="nb-NO" sz="2000" dirty="0">
                <a:latin typeface="Arial" panose="020B0604020202020204" pitchFamily="34" charset="0"/>
                <a:cs typeface="Arial" panose="020B0604020202020204" pitchFamily="34" charset="0"/>
              </a:rPr>
              <a:t>Post Doc Mona </a:t>
            </a:r>
            <a:r>
              <a:rPr lang="nb-NO" sz="2000" dirty="0" smtClean="0">
                <a:latin typeface="Arial" panose="020B0604020202020204" pitchFamily="34" charset="0"/>
                <a:cs typeface="Arial" panose="020B0604020202020204" pitchFamily="34" charset="0"/>
              </a:rPr>
              <a:t>Bjelland</a:t>
            </a:r>
          </a:p>
          <a:p>
            <a:r>
              <a:rPr lang="nb-NO" sz="2000" dirty="0" err="1" smtClean="0">
                <a:latin typeface="Arial" panose="020B0604020202020204" pitchFamily="34" charset="0"/>
                <a:cs typeface="Arial" panose="020B0604020202020204" pitchFamily="34" charset="0"/>
              </a:rPr>
              <a:t>Vit</a:t>
            </a:r>
            <a:r>
              <a:rPr lang="nb-NO" sz="2000" dirty="0" smtClean="0">
                <a:latin typeface="Arial" panose="020B0604020202020204" pitchFamily="34" charset="0"/>
                <a:cs typeface="Arial" panose="020B0604020202020204" pitchFamily="34" charset="0"/>
              </a:rPr>
              <a:t> ass Anne Marte W. Johansen</a:t>
            </a:r>
          </a:p>
          <a:p>
            <a:endParaRPr lang="nb-NO" sz="2000" dirty="0" smtClean="0">
              <a:latin typeface="Arial" panose="020B0604020202020204" pitchFamily="34" charset="0"/>
              <a:cs typeface="Arial" panose="020B0604020202020204" pitchFamily="34" charset="0"/>
            </a:endParaRPr>
          </a:p>
          <a:p>
            <a:r>
              <a:rPr lang="nb-NO" sz="2000" dirty="0" smtClean="0">
                <a:latin typeface="Arial" panose="020B0604020202020204" pitchFamily="34" charset="0"/>
                <a:cs typeface="Arial" panose="020B0604020202020204" pitchFamily="34" charset="0"/>
              </a:rPr>
              <a:t>Avdeling for ernæringsvitenskap</a:t>
            </a:r>
          </a:p>
          <a:p>
            <a:r>
              <a:rPr lang="nb-NO" sz="2000" dirty="0" smtClean="0">
                <a:latin typeface="Arial" panose="020B0604020202020204" pitchFamily="34" charset="0"/>
                <a:cs typeface="Arial" panose="020B0604020202020204" pitchFamily="34" charset="0"/>
              </a:rPr>
              <a:t>Universitetet i Oslo</a:t>
            </a:r>
            <a:endParaRPr lang="nb-NO" sz="2000" dirty="0">
              <a:latin typeface="Arial" panose="020B0604020202020204" pitchFamily="34" charset="0"/>
              <a:cs typeface="Arial" panose="020B0604020202020204" pitchFamily="34" charset="0"/>
            </a:endParaRPr>
          </a:p>
          <a:p>
            <a:endParaRPr lang="nb-NO" sz="2000" dirty="0">
              <a:latin typeface="Arial" panose="020B0604020202020204" pitchFamily="34" charset="0"/>
              <a:cs typeface="Arial" panose="020B0604020202020204" pitchFamily="34" charset="0"/>
            </a:endParaRPr>
          </a:p>
          <a:p>
            <a:r>
              <a:rPr lang="nb-NO" sz="2000" dirty="0">
                <a:latin typeface="Arial" panose="020B0604020202020204" pitchFamily="34" charset="0"/>
                <a:cs typeface="Arial" panose="020B0604020202020204" pitchFamily="34" charset="0"/>
              </a:rPr>
              <a:t>Finansiering: Norges </a:t>
            </a:r>
            <a:r>
              <a:rPr lang="nb-NO" sz="2000" dirty="0" smtClean="0">
                <a:latin typeface="Arial" panose="020B0604020202020204" pitchFamily="34" charset="0"/>
                <a:cs typeface="Arial" panose="020B0604020202020204" pitchFamily="34" charset="0"/>
              </a:rPr>
              <a:t>forskningsråd</a:t>
            </a:r>
          </a:p>
          <a:p>
            <a:endParaRPr lang="nb-NO" sz="2000" dirty="0">
              <a:latin typeface="Arial" panose="020B0604020202020204" pitchFamily="34" charset="0"/>
              <a:cs typeface="Arial" panose="020B0604020202020204" pitchFamily="34" charset="0"/>
            </a:endParaRPr>
          </a:p>
          <a:p>
            <a:r>
              <a:rPr lang="en-US" altLang="nb-NO" sz="2000" dirty="0" smtClean="0">
                <a:latin typeface="Arial" panose="020B0604020202020204" pitchFamily="34" charset="0"/>
                <a:cs typeface="Arial" panose="020B0604020202020204" pitchFamily="34" charset="0"/>
              </a:rPr>
              <a:t>2014-2017</a:t>
            </a:r>
            <a:r>
              <a:rPr lang="en-US" altLang="nb-NO" dirty="0">
                <a:latin typeface="Arial" panose="020B0604020202020204" pitchFamily="34" charset="0"/>
                <a:cs typeface="Arial" panose="020B0604020202020204" pitchFamily="34" charset="0"/>
              </a:rPr>
              <a:t/>
            </a:r>
            <a:br>
              <a:rPr lang="en-US" altLang="nb-NO" dirty="0">
                <a:latin typeface="Arial" panose="020B0604020202020204" pitchFamily="34" charset="0"/>
                <a:cs typeface="Arial" panose="020B0604020202020204" pitchFamily="34" charset="0"/>
              </a:rPr>
            </a:br>
            <a:endParaRPr lang="nb-NO" dirty="0">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5"/>
          <a:stretch>
            <a:fillRect/>
          </a:stretch>
        </p:blipFill>
        <p:spPr>
          <a:xfrm>
            <a:off x="9761832" y="4642036"/>
            <a:ext cx="1938969" cy="2215964"/>
          </a:xfrm>
          <a:prstGeom prst="rect">
            <a:avLst/>
          </a:prstGeom>
        </p:spPr>
      </p:pic>
      <p:sp>
        <p:nvSpPr>
          <p:cNvPr id="8" name="Rectangle 7"/>
          <p:cNvSpPr/>
          <p:nvPr/>
        </p:nvSpPr>
        <p:spPr>
          <a:xfrm>
            <a:off x="650240" y="5887931"/>
            <a:ext cx="1641075" cy="246221"/>
          </a:xfrm>
          <a:prstGeom prst="rect">
            <a:avLst/>
          </a:prstGeom>
        </p:spPr>
        <p:txBody>
          <a:bodyPr wrap="square">
            <a:spAutoFit/>
          </a:bodyPr>
          <a:lstStyle/>
          <a:p>
            <a:r>
              <a:rPr lang="nb-NO" sz="1000" dirty="0" err="1"/>
              <a:t>Illustration</a:t>
            </a:r>
            <a:r>
              <a:rPr lang="nb-NO" sz="1000" dirty="0"/>
              <a:t>:  </a:t>
            </a:r>
            <a:r>
              <a:rPr lang="nb-NO" sz="1000" dirty="0" err="1"/>
              <a:t>colorbox</a:t>
            </a:r>
            <a:r>
              <a:rPr lang="nb-NO" sz="1000" dirty="0"/>
              <a:t> </a:t>
            </a:r>
            <a:endParaRPr lang="en-US" sz="1000" dirty="0"/>
          </a:p>
        </p:txBody>
      </p:sp>
      <p:pic>
        <p:nvPicPr>
          <p:cNvPr id="10" name="Bilde 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60842" y="5498517"/>
            <a:ext cx="1651635" cy="1271270"/>
          </a:xfrm>
          <a:prstGeom prst="rect">
            <a:avLst/>
          </a:prstGeom>
          <a:noFill/>
          <a:ln>
            <a:noFill/>
          </a:ln>
        </p:spPr>
      </p:pic>
      <p:cxnSp>
        <p:nvCxnSpPr>
          <p:cNvPr id="9" name="Rett linje 7"/>
          <p:cNvCxnSpPr>
            <a:cxnSpLocks noChangeShapeType="1"/>
          </p:cNvCxnSpPr>
          <p:nvPr/>
        </p:nvCxnSpPr>
        <p:spPr bwMode="auto">
          <a:xfrm flipH="1">
            <a:off x="571352" y="1539349"/>
            <a:ext cx="10416116" cy="0"/>
          </a:xfrm>
          <a:prstGeom prst="line">
            <a:avLst/>
          </a:prstGeom>
          <a:noFill/>
          <a:ln w="38100">
            <a:solidFill>
              <a:srgbClr val="4BFF1B"/>
            </a:solidFill>
            <a:round/>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239432349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2956452150"/>
              </p:ext>
            </p:extLst>
          </p:nvPr>
        </p:nvGraphicFramePr>
        <p:xfrm>
          <a:off x="558226" y="1437546"/>
          <a:ext cx="11024960" cy="5126782"/>
        </p:xfrm>
        <a:graphic>
          <a:graphicData uri="http://schemas.openxmlformats.org/drawingml/2006/table">
            <a:tbl>
              <a:tblPr firstRow="1" bandRow="1">
                <a:tableStyleId>{5C22544A-7EE6-4342-B048-85BDC9FD1C3A}</a:tableStyleId>
              </a:tblPr>
              <a:tblGrid>
                <a:gridCol w="2483345"/>
                <a:gridCol w="4340965"/>
                <a:gridCol w="4200650"/>
              </a:tblGrid>
              <a:tr h="921146">
                <a:tc>
                  <a:txBody>
                    <a:bodyPr/>
                    <a:lstStyle/>
                    <a:p>
                      <a:endParaRPr lang="en-US" dirty="0"/>
                    </a:p>
                  </a:txBody>
                  <a:tcPr/>
                </a:tc>
                <a:tc>
                  <a:txBody>
                    <a:bodyPr/>
                    <a:lstStyle/>
                    <a:p>
                      <a:pPr algn="ctr"/>
                      <a:r>
                        <a:rPr lang="en-US" sz="2400" baseline="0" dirty="0" err="1" smtClean="0">
                          <a:latin typeface="Arial" panose="020B0604020202020204" pitchFamily="34" charset="0"/>
                          <a:cs typeface="Arial" panose="020B0604020202020204" pitchFamily="34" charset="0"/>
                        </a:rPr>
                        <a:t>Satt</a:t>
                      </a:r>
                      <a:r>
                        <a:rPr lang="en-US" sz="2400" baseline="0" dirty="0" smtClean="0">
                          <a:latin typeface="Arial" panose="020B0604020202020204" pitchFamily="34" charset="0"/>
                          <a:cs typeface="Arial" panose="020B0604020202020204" pitchFamily="34" charset="0"/>
                        </a:rPr>
                        <a:t> </a:t>
                      </a:r>
                      <a:r>
                        <a:rPr lang="en-US" sz="2400" baseline="0" dirty="0" err="1" smtClean="0">
                          <a:latin typeface="Arial" panose="020B0604020202020204" pitchFamily="34" charset="0"/>
                          <a:cs typeface="Arial" panose="020B0604020202020204" pitchFamily="34" charset="0"/>
                        </a:rPr>
                        <a:t>frem</a:t>
                      </a:r>
                      <a:r>
                        <a:rPr lang="en-US" sz="2400" baseline="0" dirty="0" smtClean="0">
                          <a:latin typeface="Arial" panose="020B0604020202020204" pitchFamily="34" charset="0"/>
                          <a:cs typeface="Arial" panose="020B0604020202020204" pitchFamily="34" charset="0"/>
                        </a:rPr>
                        <a:t> </a:t>
                      </a:r>
                      <a:endParaRPr lang="en-US" sz="2400" dirty="0">
                        <a:latin typeface="Arial" panose="020B0604020202020204" pitchFamily="34" charset="0"/>
                        <a:cs typeface="Arial" panose="020B0604020202020204" pitchFamily="34" charset="0"/>
                      </a:endParaRPr>
                    </a:p>
                  </a:txBody>
                  <a:tcPr anchor="ctr"/>
                </a:tc>
                <a:tc>
                  <a:txBody>
                    <a:bodyPr/>
                    <a:lstStyle/>
                    <a:p>
                      <a:pPr algn="ctr"/>
                      <a:r>
                        <a:rPr lang="en-US" sz="2400" dirty="0" err="1" smtClean="0">
                          <a:latin typeface="Arial" panose="020B0604020202020204" pitchFamily="34" charset="0"/>
                          <a:cs typeface="Arial" panose="020B0604020202020204" pitchFamily="34" charset="0"/>
                        </a:rPr>
                        <a:t>Rester</a:t>
                      </a:r>
                      <a:r>
                        <a:rPr lang="en-US" sz="2400" dirty="0" smtClean="0">
                          <a:latin typeface="Arial" panose="020B0604020202020204" pitchFamily="34" charset="0"/>
                          <a:cs typeface="Arial" panose="020B0604020202020204" pitchFamily="34" charset="0"/>
                        </a:rPr>
                        <a:t> </a:t>
                      </a:r>
                      <a:endParaRPr lang="en-US" sz="2400" dirty="0">
                        <a:latin typeface="Arial" panose="020B0604020202020204" pitchFamily="34" charset="0"/>
                        <a:cs typeface="Arial" panose="020B0604020202020204" pitchFamily="34" charset="0"/>
                      </a:endParaRPr>
                    </a:p>
                  </a:txBody>
                  <a:tcPr anchor="ctr"/>
                </a:tc>
              </a:tr>
              <a:tr h="2102818">
                <a:tc>
                  <a:txBody>
                    <a:bodyPr/>
                    <a:lstStyle/>
                    <a:p>
                      <a:r>
                        <a:rPr lang="en-US" sz="2400" dirty="0" err="1" smtClean="0">
                          <a:latin typeface="Arial" panose="020B0604020202020204" pitchFamily="34" charset="0"/>
                          <a:cs typeface="Arial" panose="020B0604020202020204" pitchFamily="34" charset="0"/>
                        </a:rPr>
                        <a:t>Servert</a:t>
                      </a:r>
                      <a:r>
                        <a:rPr lang="en-US" sz="2400" dirty="0" smtClean="0">
                          <a:latin typeface="Arial" panose="020B0604020202020204" pitchFamily="34" charset="0"/>
                          <a:cs typeface="Arial" panose="020B0604020202020204" pitchFamily="34" charset="0"/>
                        </a:rPr>
                        <a:t> FØR </a:t>
                      </a:r>
                      <a:r>
                        <a:rPr lang="en-US" sz="2400" dirty="0" err="1" smtClean="0">
                          <a:latin typeface="Arial" panose="020B0604020202020204" pitchFamily="34" charset="0"/>
                          <a:cs typeface="Arial" panose="020B0604020202020204" pitchFamily="34" charset="0"/>
                        </a:rPr>
                        <a:t>selve</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måltidet</a:t>
                      </a:r>
                      <a:endParaRPr lang="en-US" sz="2400" dirty="0">
                        <a:latin typeface="Arial" panose="020B0604020202020204" pitchFamily="34" charset="0"/>
                        <a:cs typeface="Arial" panose="020B0604020202020204" pitchFamily="34" charset="0"/>
                      </a:endParaRPr>
                    </a:p>
                  </a:txBody>
                  <a:tcPr/>
                </a:tc>
                <a:tc>
                  <a:txBody>
                    <a:bodyPr/>
                    <a:lstStyle/>
                    <a:p>
                      <a:endParaRPr lang="en-US" dirty="0"/>
                    </a:p>
                  </a:txBody>
                  <a:tcPr/>
                </a:tc>
                <a:tc>
                  <a:txBody>
                    <a:bodyPr/>
                    <a:lstStyle/>
                    <a:p>
                      <a:endParaRPr lang="en-US" dirty="0"/>
                    </a:p>
                  </a:txBody>
                  <a:tcPr/>
                </a:tc>
              </a:tr>
              <a:tr h="2102818">
                <a:tc>
                  <a:txBody>
                    <a:bodyPr/>
                    <a:lstStyle/>
                    <a:p>
                      <a:r>
                        <a:rPr lang="en-US" sz="2400" dirty="0" err="1" smtClean="0">
                          <a:latin typeface="Arial" panose="020B0604020202020204" pitchFamily="34" charset="0"/>
                          <a:cs typeface="Arial" panose="020B0604020202020204" pitchFamily="34" charset="0"/>
                        </a:rPr>
                        <a:t>Servert</a:t>
                      </a:r>
                      <a:r>
                        <a:rPr lang="en-US" sz="2400" dirty="0" smtClean="0">
                          <a:latin typeface="Arial" panose="020B0604020202020204" pitchFamily="34" charset="0"/>
                          <a:cs typeface="Arial" panose="020B0604020202020204" pitchFamily="34" charset="0"/>
                        </a:rPr>
                        <a:t> ETTER </a:t>
                      </a:r>
                      <a:r>
                        <a:rPr lang="en-US" sz="2400" dirty="0" err="1" smtClean="0">
                          <a:latin typeface="Arial" panose="020B0604020202020204" pitchFamily="34" charset="0"/>
                          <a:cs typeface="Arial" panose="020B0604020202020204" pitchFamily="34" charset="0"/>
                        </a:rPr>
                        <a:t>selve</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måltidet</a:t>
                      </a:r>
                      <a:r>
                        <a:rPr lang="en-US" sz="2400" dirty="0" smtClean="0">
                          <a:latin typeface="Arial" panose="020B0604020202020204" pitchFamily="34" charset="0"/>
                          <a:cs typeface="Arial" panose="020B0604020202020204" pitchFamily="34" charset="0"/>
                        </a:rPr>
                        <a:t> </a:t>
                      </a:r>
                      <a:endParaRPr lang="en-US" sz="2400" dirty="0">
                        <a:latin typeface="Arial" panose="020B0604020202020204" pitchFamily="34" charset="0"/>
                        <a:cs typeface="Arial" panose="020B0604020202020204" pitchFamily="34" charset="0"/>
                      </a:endParaRPr>
                    </a:p>
                  </a:txBody>
                  <a:tcPr/>
                </a:tc>
                <a:tc>
                  <a:txBody>
                    <a:bodyPr/>
                    <a:lstStyle/>
                    <a:p>
                      <a:endParaRPr lang="en-US" dirty="0"/>
                    </a:p>
                  </a:txBody>
                  <a:tcPr/>
                </a:tc>
                <a:tc>
                  <a:txBody>
                    <a:bodyPr/>
                    <a:lstStyle/>
                    <a:p>
                      <a:endParaRPr lang="en-US" dirty="0"/>
                    </a:p>
                  </a:txBody>
                  <a:tcPr/>
                </a:tc>
              </a:tr>
            </a:tbl>
          </a:graphicData>
        </a:graphic>
      </p:graphicFrame>
      <p:pic>
        <p:nvPicPr>
          <p:cNvPr id="7" name="Picture 6" descr="C:\Users\Marte\Downloads\20140925_100437.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6528" b="32312"/>
          <a:stretch/>
        </p:blipFill>
        <p:spPr bwMode="auto">
          <a:xfrm>
            <a:off x="3541942" y="2323400"/>
            <a:ext cx="3275463" cy="205192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7882147" y="2388506"/>
            <a:ext cx="3307906" cy="18547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3443518" y="4781854"/>
            <a:ext cx="3727145" cy="16634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49684" y="4703426"/>
            <a:ext cx="3198806" cy="16503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itle 10"/>
          <p:cNvSpPr>
            <a:spLocks noGrp="1"/>
          </p:cNvSpPr>
          <p:nvPr>
            <p:ph type="title"/>
          </p:nvPr>
        </p:nvSpPr>
        <p:spPr>
          <a:xfrm>
            <a:off x="595643" y="0"/>
            <a:ext cx="10820073" cy="1143000"/>
          </a:xfrm>
        </p:spPr>
        <p:txBody>
          <a:bodyPr>
            <a:normAutofit/>
          </a:bodyPr>
          <a:lstStyle/>
          <a:p>
            <a:r>
              <a:rPr lang="en-US" sz="3200" b="1" dirty="0" smtClean="0">
                <a:latin typeface="Arial"/>
                <a:cs typeface="Arial"/>
              </a:rPr>
              <a:t>“</a:t>
            </a:r>
            <a:r>
              <a:rPr lang="en-US" sz="3200" b="1" dirty="0" err="1" smtClean="0">
                <a:latin typeface="Arial"/>
                <a:cs typeface="Arial"/>
              </a:rPr>
              <a:t>Ventegrønnsaker</a:t>
            </a:r>
            <a:r>
              <a:rPr lang="en-US" sz="3200" b="1" dirty="0" smtClean="0">
                <a:latin typeface="Arial"/>
                <a:cs typeface="Arial"/>
              </a:rPr>
              <a:t>”</a:t>
            </a:r>
            <a:endParaRPr lang="en-US" sz="3200" b="1" dirty="0">
              <a:latin typeface="Arial"/>
              <a:cs typeface="Arial"/>
            </a:endParaRPr>
          </a:p>
        </p:txBody>
      </p:sp>
      <p:cxnSp>
        <p:nvCxnSpPr>
          <p:cNvPr id="12" name="Rett linje 7"/>
          <p:cNvCxnSpPr>
            <a:cxnSpLocks noChangeShapeType="1"/>
          </p:cNvCxnSpPr>
          <p:nvPr/>
        </p:nvCxnSpPr>
        <p:spPr bwMode="auto">
          <a:xfrm flipH="1">
            <a:off x="717856" y="1197825"/>
            <a:ext cx="3986346" cy="0"/>
          </a:xfrm>
          <a:prstGeom prst="line">
            <a:avLst/>
          </a:prstGeom>
          <a:noFill/>
          <a:ln w="38100">
            <a:solidFill>
              <a:srgbClr val="4BFF1B"/>
            </a:solidFill>
            <a:round/>
            <a:headEnd/>
            <a:tailEnd/>
          </a:ln>
          <a:extLst>
            <a:ext uri="{909E8E84-426E-40DD-AFC4-6F175D3DCCD1}">
              <a14:hiddenFill xmlns:a14="http://schemas.microsoft.com/office/drawing/2010/main">
                <a:noFill/>
              </a14:hiddenFill>
            </a:ext>
          </a:extLst>
        </p:spPr>
      </p:cxn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r>
              <a:rPr lang="nb-NO" sz="3200" b="1" dirty="0" smtClean="0">
                <a:latin typeface="Arial" panose="020B0604020202020204" pitchFamily="34" charset="0"/>
                <a:cs typeface="Arial" panose="020B0604020202020204" pitchFamily="34" charset="0"/>
              </a:rPr>
              <a:t>Er grønnsaker dyrt for foreldre?</a:t>
            </a:r>
            <a:endParaRPr lang="nb-NO" sz="3200" b="1" dirty="0">
              <a:latin typeface="Arial" panose="020B0604020202020204" pitchFamily="34" charset="0"/>
              <a:cs typeface="Arial" panose="020B0604020202020204" pitchFamily="34" charset="0"/>
            </a:endParaRPr>
          </a:p>
        </p:txBody>
      </p:sp>
      <p:sp>
        <p:nvSpPr>
          <p:cNvPr id="3" name="Plassholder for innhold 2"/>
          <p:cNvSpPr>
            <a:spLocks noGrp="1"/>
          </p:cNvSpPr>
          <p:nvPr>
            <p:ph sz="quarter" idx="1"/>
          </p:nvPr>
        </p:nvSpPr>
        <p:spPr>
          <a:xfrm>
            <a:off x="838200" y="1481959"/>
            <a:ext cx="10515600" cy="4695004"/>
          </a:xfrm>
        </p:spPr>
        <p:txBody>
          <a:bodyPr/>
          <a:lstStyle/>
          <a:p>
            <a:r>
              <a:rPr lang="nb-NO" dirty="0" smtClean="0">
                <a:latin typeface="Arial" panose="020B0604020202020204" pitchFamily="34" charset="0"/>
                <a:cs typeface="Arial" panose="020B0604020202020204" pitchFamily="34" charset="0"/>
              </a:rPr>
              <a:t>Hvor mange grønnsaker kan du få for prisen av en kjekspakke?</a:t>
            </a:r>
          </a:p>
          <a:p>
            <a:endParaRPr lang="nb-NO" dirty="0" smtClean="0">
              <a:latin typeface="Arial" panose="020B0604020202020204" pitchFamily="34" charset="0"/>
              <a:cs typeface="Arial" panose="020B0604020202020204" pitchFamily="34" charset="0"/>
            </a:endParaRPr>
          </a:p>
          <a:p>
            <a:pPr marL="0" indent="0">
              <a:buNone/>
            </a:pPr>
            <a:r>
              <a:rPr lang="nb-NO" dirty="0" smtClean="0"/>
              <a:t>                                    </a:t>
            </a:r>
          </a:p>
          <a:p>
            <a:pPr marL="0" indent="0">
              <a:buNone/>
            </a:pPr>
            <a:r>
              <a:rPr lang="nb-NO" sz="4800" dirty="0">
                <a:latin typeface="Arial" panose="020B0604020202020204" pitchFamily="34" charset="0"/>
                <a:cs typeface="Arial" panose="020B0604020202020204" pitchFamily="34" charset="0"/>
              </a:rPr>
              <a:t> </a:t>
            </a:r>
            <a:r>
              <a:rPr lang="nb-NO" sz="4800" dirty="0" smtClean="0">
                <a:latin typeface="Arial" panose="020B0604020202020204" pitchFamily="34" charset="0"/>
                <a:cs typeface="Arial" panose="020B0604020202020204" pitchFamily="34" charset="0"/>
              </a:rPr>
              <a:t>                   VS </a:t>
            </a:r>
          </a:p>
          <a:p>
            <a:endParaRPr lang="nb-NO" dirty="0"/>
          </a:p>
          <a:p>
            <a:pPr marL="0" indent="0">
              <a:buNone/>
            </a:pPr>
            <a:endParaRPr lang="nb-NO" dirty="0"/>
          </a:p>
          <a:p>
            <a:pPr marL="0" indent="0">
              <a:buNone/>
            </a:pPr>
            <a:r>
              <a:rPr lang="nb-NO" dirty="0"/>
              <a:t>                   </a:t>
            </a:r>
            <a:r>
              <a:rPr lang="nb-NO" dirty="0" smtClean="0"/>
              <a:t>=                                                               </a:t>
            </a:r>
          </a:p>
          <a:p>
            <a:pPr marL="0" indent="0">
              <a:buNone/>
            </a:pPr>
            <a:r>
              <a:rPr lang="nb-NO" dirty="0"/>
              <a:t> </a:t>
            </a:r>
            <a:r>
              <a:rPr lang="nb-NO" dirty="0" smtClean="0"/>
              <a:t>                 =                                                           =</a:t>
            </a:r>
          </a:p>
          <a:p>
            <a:pPr marL="0" indent="0">
              <a:buNone/>
            </a:pPr>
            <a:r>
              <a:rPr lang="nb-NO" dirty="0" smtClean="0"/>
              <a:t>                27,90                                                     26 </a:t>
            </a:r>
            <a:r>
              <a:rPr lang="nb-NO" dirty="0"/>
              <a:t>kr </a:t>
            </a:r>
          </a:p>
        </p:txBody>
      </p:sp>
      <p:pic>
        <p:nvPicPr>
          <p:cNvPr id="512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5423" t="3358" r="34129" b="2313"/>
          <a:stretch/>
        </p:blipFill>
        <p:spPr bwMode="auto">
          <a:xfrm>
            <a:off x="1856096" y="2425284"/>
            <a:ext cx="1569493" cy="24311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17795" t="9367" r="13667" b="7134"/>
          <a:stretch/>
        </p:blipFill>
        <p:spPr bwMode="auto">
          <a:xfrm>
            <a:off x="5738648" y="2336656"/>
            <a:ext cx="2068306" cy="25198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20926" b="20240"/>
          <a:stretch/>
        </p:blipFill>
        <p:spPr bwMode="auto">
          <a:xfrm>
            <a:off x="8014726" y="2333916"/>
            <a:ext cx="2842812" cy="8131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5" name="Picture 5"/>
          <p:cNvPicPr>
            <a:picLocks noChangeAspect="1" noChangeArrowheads="1"/>
          </p:cNvPicPr>
          <p:nvPr/>
        </p:nvPicPr>
        <p:blipFill rotWithShape="1">
          <a:blip r:embed="rId6">
            <a:extLst>
              <a:ext uri="{28A0092B-C50C-407E-A947-70E740481C1C}">
                <a14:useLocalDpi xmlns:a14="http://schemas.microsoft.com/office/drawing/2010/main" val="0"/>
              </a:ext>
            </a:extLst>
          </a:blip>
          <a:srcRect l="12048" t="9593" r="8170" b="4517"/>
          <a:stretch/>
        </p:blipFill>
        <p:spPr bwMode="auto">
          <a:xfrm>
            <a:off x="9116940" y="3640872"/>
            <a:ext cx="1899627" cy="1540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8" name="Rett linje 7"/>
          <p:cNvCxnSpPr>
            <a:cxnSpLocks noChangeShapeType="1"/>
          </p:cNvCxnSpPr>
          <p:nvPr/>
        </p:nvCxnSpPr>
        <p:spPr bwMode="auto">
          <a:xfrm flipH="1">
            <a:off x="612949" y="1385112"/>
            <a:ext cx="7109875" cy="0"/>
          </a:xfrm>
          <a:prstGeom prst="line">
            <a:avLst/>
          </a:prstGeom>
          <a:noFill/>
          <a:ln w="38100">
            <a:solidFill>
              <a:srgbClr val="4BFF1B"/>
            </a:solidFill>
            <a:round/>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303832977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r>
              <a:rPr lang="en-US" sz="3200" dirty="0" err="1" smtClean="0">
                <a:latin typeface="Arial"/>
                <a:cs typeface="Arial"/>
              </a:rPr>
              <a:t>Tilgjengelighet</a:t>
            </a:r>
            <a:r>
              <a:rPr lang="en-US" sz="3200" dirty="0" smtClean="0">
                <a:latin typeface="Arial"/>
                <a:cs typeface="Arial"/>
              </a:rPr>
              <a:t> </a:t>
            </a:r>
            <a:r>
              <a:rPr lang="en-US" sz="3200" dirty="0" err="1" smtClean="0">
                <a:latin typeface="Arial"/>
                <a:cs typeface="Arial"/>
              </a:rPr>
              <a:t>ved</a:t>
            </a:r>
            <a:r>
              <a:rPr lang="en-US" sz="3200" dirty="0" smtClean="0">
                <a:latin typeface="Arial"/>
                <a:cs typeface="Arial"/>
              </a:rPr>
              <a:t> </a:t>
            </a:r>
            <a:r>
              <a:rPr lang="en-US" sz="3200" dirty="0" err="1" smtClean="0">
                <a:latin typeface="Arial"/>
                <a:cs typeface="Arial"/>
              </a:rPr>
              <a:t>bordet</a:t>
            </a:r>
            <a:endParaRPr lang="en-US" sz="3200" dirty="0">
              <a:latin typeface="Arial"/>
              <a:cs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580065" y="516887"/>
            <a:ext cx="10834821" cy="871327"/>
          </a:xfrm>
        </p:spPr>
        <p:txBody>
          <a:bodyPr>
            <a:normAutofit/>
          </a:bodyPr>
          <a:lstStyle/>
          <a:p>
            <a:r>
              <a:rPr lang="nb-NO" sz="3200" b="1" dirty="0" smtClean="0">
                <a:latin typeface="Arial" panose="020B0604020202020204" pitchFamily="34" charset="0"/>
                <a:cs typeface="Arial" panose="020B0604020202020204" pitchFamily="34" charset="0"/>
              </a:rPr>
              <a:t>kutt opp grønnsaker i ulike fasonger og størrelser.</a:t>
            </a:r>
            <a:endParaRPr lang="nb-NO" sz="3200" b="1" dirty="0">
              <a:latin typeface="Arial" panose="020B0604020202020204" pitchFamily="34" charset="0"/>
              <a:cs typeface="Arial" panose="020B0604020202020204" pitchFamily="34" charset="0"/>
            </a:endParaRPr>
          </a:p>
        </p:txBody>
      </p:sp>
      <p:pic>
        <p:nvPicPr>
          <p:cNvPr id="4" name="Plassholder for innhold 3"/>
          <p:cNvPicPr>
            <a:picLocks noGrp="1" noChangeAspect="1"/>
          </p:cNvPicPr>
          <p:nvPr>
            <p:ph sz="quarter" idx="1"/>
          </p:nvPr>
        </p:nvPicPr>
        <p:blipFill>
          <a:blip r:embed="rId3" cstate="print">
            <a:extLst>
              <a:ext uri="{28A0092B-C50C-407E-A947-70E740481C1C}">
                <a14:useLocalDpi xmlns:a14="http://schemas.microsoft.com/office/drawing/2010/main" val="0"/>
              </a:ext>
            </a:extLst>
          </a:blip>
          <a:stretch>
            <a:fillRect/>
          </a:stretch>
        </p:blipFill>
        <p:spPr>
          <a:xfrm>
            <a:off x="3053037" y="1964176"/>
            <a:ext cx="6028665" cy="4540236"/>
          </a:xfrm>
          <a:prstGeom prst="rect">
            <a:avLst/>
          </a:prstGeom>
        </p:spPr>
      </p:pic>
      <p:cxnSp>
        <p:nvCxnSpPr>
          <p:cNvPr id="5" name="Rett linje 28"/>
          <p:cNvCxnSpPr>
            <a:cxnSpLocks noChangeShapeType="1"/>
          </p:cNvCxnSpPr>
          <p:nvPr/>
        </p:nvCxnSpPr>
        <p:spPr bwMode="auto">
          <a:xfrm>
            <a:off x="547476" y="1573766"/>
            <a:ext cx="10766847" cy="0"/>
          </a:xfrm>
          <a:prstGeom prst="line">
            <a:avLst/>
          </a:prstGeom>
          <a:noFill/>
          <a:ln w="38100">
            <a:solidFill>
              <a:srgbClr val="4BFF1B"/>
            </a:solidFill>
            <a:round/>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161829708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err="1" smtClean="0">
                <a:latin typeface="Arial"/>
                <a:cs typeface="Arial"/>
              </a:rPr>
              <a:t>Valgmuligheter</a:t>
            </a:r>
            <a:r>
              <a:rPr lang="en-US" sz="3200" b="1" dirty="0" smtClean="0">
                <a:latin typeface="Arial"/>
                <a:cs typeface="Arial"/>
              </a:rPr>
              <a:t> </a:t>
            </a:r>
            <a:endParaRPr lang="en-US" sz="3200" b="1" dirty="0">
              <a:latin typeface="Arial"/>
              <a:cs typeface="Arial"/>
            </a:endParaRPr>
          </a:p>
        </p:txBody>
      </p:sp>
      <p:pic>
        <p:nvPicPr>
          <p:cNvPr id="6" name="Picture 5"/>
          <p:cNvPicPr>
            <a:picLocks noChangeAspect="1"/>
          </p:cNvPicPr>
          <p:nvPr/>
        </p:nvPicPr>
        <p:blipFill>
          <a:blip r:embed="rId3"/>
          <a:stretch>
            <a:fillRect/>
          </a:stretch>
        </p:blipFill>
        <p:spPr>
          <a:xfrm>
            <a:off x="6113537" y="668337"/>
            <a:ext cx="4887874" cy="3354778"/>
          </a:xfrm>
          <a:prstGeom prst="rect">
            <a:avLst/>
          </a:prstGeom>
        </p:spPr>
      </p:pic>
      <p:pic>
        <p:nvPicPr>
          <p:cNvPr id="7" name="Picture 6"/>
          <p:cNvPicPr>
            <a:picLocks noChangeAspect="1"/>
          </p:cNvPicPr>
          <p:nvPr/>
        </p:nvPicPr>
        <p:blipFill>
          <a:blip r:embed="rId4"/>
          <a:stretch>
            <a:fillRect/>
          </a:stretch>
        </p:blipFill>
        <p:spPr>
          <a:xfrm>
            <a:off x="6545302" y="4282071"/>
            <a:ext cx="3797300" cy="2133600"/>
          </a:xfrm>
          <a:prstGeom prst="rect">
            <a:avLst/>
          </a:prstGeom>
        </p:spPr>
      </p:pic>
      <p:pic>
        <p:nvPicPr>
          <p:cNvPr id="9" name="Picture 8"/>
          <p:cNvPicPr>
            <a:picLocks noChangeAspect="1"/>
          </p:cNvPicPr>
          <p:nvPr/>
        </p:nvPicPr>
        <p:blipFill>
          <a:blip r:embed="rId5"/>
          <a:stretch>
            <a:fillRect/>
          </a:stretch>
        </p:blipFill>
        <p:spPr>
          <a:xfrm>
            <a:off x="646920" y="1996550"/>
            <a:ext cx="4869261" cy="3246174"/>
          </a:xfrm>
          <a:prstGeom prst="rect">
            <a:avLst/>
          </a:prstGeom>
        </p:spPr>
      </p:pic>
      <p:sp>
        <p:nvSpPr>
          <p:cNvPr id="10" name="TextBox 9"/>
          <p:cNvSpPr txBox="1"/>
          <p:nvPr/>
        </p:nvSpPr>
        <p:spPr>
          <a:xfrm>
            <a:off x="9751615" y="6268072"/>
            <a:ext cx="1919710" cy="246221"/>
          </a:xfrm>
          <a:prstGeom prst="rect">
            <a:avLst/>
          </a:prstGeom>
          <a:noFill/>
        </p:spPr>
        <p:txBody>
          <a:bodyPr wrap="square" rtlCol="0">
            <a:spAutoFit/>
          </a:bodyPr>
          <a:lstStyle/>
          <a:p>
            <a:r>
              <a:rPr lang="en-US" sz="1000" dirty="0" err="1" smtClean="0">
                <a:latin typeface="Arial" panose="020B0604020202020204" pitchFamily="34" charset="0"/>
                <a:cs typeface="Arial" panose="020B0604020202020204" pitchFamily="34" charset="0"/>
              </a:rPr>
              <a:t>frukt.no</a:t>
            </a:r>
            <a:endParaRPr lang="en-US" sz="1000" dirty="0">
              <a:latin typeface="Arial" panose="020B0604020202020204" pitchFamily="34" charset="0"/>
              <a:cs typeface="Arial" panose="020B0604020202020204" pitchFamily="34" charset="0"/>
            </a:endParaRPr>
          </a:p>
        </p:txBody>
      </p:sp>
      <p:sp>
        <p:nvSpPr>
          <p:cNvPr id="11" name="TextBox 10"/>
          <p:cNvSpPr txBox="1"/>
          <p:nvPr/>
        </p:nvSpPr>
        <p:spPr>
          <a:xfrm>
            <a:off x="3596471" y="4996503"/>
            <a:ext cx="1919710" cy="246221"/>
          </a:xfrm>
          <a:prstGeom prst="rect">
            <a:avLst/>
          </a:prstGeom>
          <a:noFill/>
        </p:spPr>
        <p:txBody>
          <a:bodyPr wrap="square" rtlCol="0">
            <a:spAutoFit/>
          </a:bodyPr>
          <a:lstStyle/>
          <a:p>
            <a:r>
              <a:rPr lang="en-US" sz="1000" dirty="0" err="1" smtClean="0">
                <a:latin typeface="Arial" panose="020B0604020202020204" pitchFamily="34" charset="0"/>
                <a:cs typeface="Arial" panose="020B0604020202020204" pitchFamily="34" charset="0"/>
              </a:rPr>
              <a:t>dinside.no</a:t>
            </a:r>
            <a:endParaRPr lang="en-US" sz="1000" dirty="0">
              <a:latin typeface="Arial" panose="020B0604020202020204" pitchFamily="34" charset="0"/>
              <a:cs typeface="Arial" panose="020B0604020202020204" pitchFamily="34" charset="0"/>
            </a:endParaRPr>
          </a:p>
        </p:txBody>
      </p:sp>
      <p:cxnSp>
        <p:nvCxnSpPr>
          <p:cNvPr id="12" name="Rett linje 28"/>
          <p:cNvCxnSpPr>
            <a:cxnSpLocks noChangeShapeType="1"/>
          </p:cNvCxnSpPr>
          <p:nvPr/>
        </p:nvCxnSpPr>
        <p:spPr bwMode="auto">
          <a:xfrm>
            <a:off x="334900" y="1486773"/>
            <a:ext cx="3799859" cy="0"/>
          </a:xfrm>
          <a:prstGeom prst="line">
            <a:avLst/>
          </a:prstGeom>
          <a:noFill/>
          <a:ln w="38100">
            <a:solidFill>
              <a:srgbClr val="4BFF1B"/>
            </a:solidFill>
            <a:round/>
            <a:headEnd/>
            <a:tailEnd/>
          </a:ln>
          <a:extLst>
            <a:ext uri="{909E8E84-426E-40DD-AFC4-6F175D3DCCD1}">
              <a14:hiddenFill xmlns:a14="http://schemas.microsoft.com/office/drawing/2010/main">
                <a:noFill/>
              </a14:hiddenFill>
            </a:ext>
          </a:extLst>
        </p:spPr>
      </p:cxn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609600" y="0"/>
            <a:ext cx="10058400" cy="1924334"/>
          </a:xfrm>
        </p:spPr>
        <p:txBody>
          <a:bodyPr>
            <a:normAutofit/>
          </a:bodyPr>
          <a:lstStyle/>
          <a:p>
            <a:pPr lvl="0"/>
            <a:r>
              <a:rPr lang="nb-NO" sz="4000" b="1" dirty="0" smtClean="0"/>
              <a:t/>
            </a:r>
            <a:br>
              <a:rPr lang="nb-NO" sz="4000" b="1" dirty="0" smtClean="0"/>
            </a:br>
            <a:r>
              <a:rPr lang="nb-NO" sz="3200" b="1" dirty="0" smtClean="0">
                <a:latin typeface="Arial" panose="020B0604020202020204" pitchFamily="34" charset="0"/>
                <a:cs typeface="Arial" panose="020B0604020202020204" pitchFamily="34" charset="0"/>
              </a:rPr>
              <a:t>Aktivitet: tilgjengelighet </a:t>
            </a:r>
            <a:r>
              <a:rPr lang="nb-NO" sz="3200" dirty="0" smtClean="0">
                <a:latin typeface="Arial" panose="020B0604020202020204" pitchFamily="34" charset="0"/>
                <a:cs typeface="Arial" panose="020B0604020202020204" pitchFamily="34" charset="0"/>
              </a:rPr>
              <a:t/>
            </a:r>
            <a:br>
              <a:rPr lang="nb-NO" sz="3200" dirty="0" smtClean="0">
                <a:latin typeface="Arial" panose="020B0604020202020204" pitchFamily="34" charset="0"/>
                <a:cs typeface="Arial" panose="020B0604020202020204" pitchFamily="34" charset="0"/>
              </a:rPr>
            </a:br>
            <a:endParaRPr lang="nb-NO" sz="3200" dirty="0">
              <a:latin typeface="Arial" panose="020B0604020202020204" pitchFamily="34" charset="0"/>
              <a:cs typeface="Arial" panose="020B0604020202020204" pitchFamily="34" charset="0"/>
            </a:endParaRPr>
          </a:p>
        </p:txBody>
      </p:sp>
      <p:sp>
        <p:nvSpPr>
          <p:cNvPr id="4" name="Plassholder for innhold 3"/>
          <p:cNvSpPr>
            <a:spLocks noGrp="1"/>
          </p:cNvSpPr>
          <p:nvPr>
            <p:ph sz="quarter" idx="2"/>
          </p:nvPr>
        </p:nvSpPr>
        <p:spPr/>
        <p:txBody>
          <a:bodyPr>
            <a:normAutofit/>
          </a:bodyPr>
          <a:lstStyle/>
          <a:p>
            <a:pPr marL="0" lvl="0" indent="0">
              <a:buNone/>
            </a:pPr>
            <a:endParaRPr lang="nb-NO" dirty="0"/>
          </a:p>
          <a:p>
            <a:pPr lvl="0"/>
            <a:endParaRPr lang="nb-NO" dirty="0"/>
          </a:p>
        </p:txBody>
      </p:sp>
      <p:sp>
        <p:nvSpPr>
          <p:cNvPr id="6" name="Plassholder for innhold 5"/>
          <p:cNvSpPr>
            <a:spLocks noGrp="1"/>
          </p:cNvSpPr>
          <p:nvPr>
            <p:ph sz="quarter" idx="4"/>
          </p:nvPr>
        </p:nvSpPr>
        <p:spPr>
          <a:xfrm>
            <a:off x="920930" y="1897040"/>
            <a:ext cx="10574383" cy="4266498"/>
          </a:xfrm>
        </p:spPr>
        <p:txBody>
          <a:bodyPr>
            <a:normAutofit/>
          </a:bodyPr>
          <a:lstStyle/>
          <a:p>
            <a:r>
              <a:rPr lang="nb-NO" sz="2400" b="1" dirty="0" smtClean="0">
                <a:solidFill>
                  <a:prstClr val="black"/>
                </a:solidFill>
              </a:rPr>
              <a:t>.</a:t>
            </a:r>
            <a:endParaRPr lang="nb-NO" sz="2000" dirty="0"/>
          </a:p>
          <a:p>
            <a:endParaRPr lang="nb-NO" sz="2000" dirty="0" smtClean="0"/>
          </a:p>
          <a:p>
            <a:pPr marL="0" indent="0">
              <a:buNone/>
            </a:pPr>
            <a:endParaRPr lang="nb-NO" dirty="0"/>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22196"/>
          <a:stretch/>
        </p:blipFill>
        <p:spPr bwMode="auto">
          <a:xfrm>
            <a:off x="2892298" y="2403761"/>
            <a:ext cx="6020005" cy="39578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Plassholder for tekst 4"/>
          <p:cNvSpPr>
            <a:spLocks noGrp="1"/>
          </p:cNvSpPr>
          <p:nvPr>
            <p:ph type="body" sz="quarter" idx="1"/>
          </p:nvPr>
        </p:nvSpPr>
        <p:spPr>
          <a:xfrm>
            <a:off x="609599" y="1745393"/>
            <a:ext cx="8486869" cy="658368"/>
          </a:xfrm>
        </p:spPr>
        <p:txBody>
          <a:bodyPr/>
          <a:lstStyle/>
          <a:p>
            <a:r>
              <a:rPr lang="nb-NO" sz="2200" dirty="0" smtClean="0">
                <a:solidFill>
                  <a:schemeClr val="bg1"/>
                </a:solidFill>
                <a:latin typeface="Arial" panose="020B0604020202020204" pitchFamily="34" charset="0"/>
                <a:cs typeface="Arial" panose="020B0604020202020204" pitchFamily="34" charset="0"/>
              </a:rPr>
              <a:t>Hvordan gjøre </a:t>
            </a:r>
            <a:r>
              <a:rPr lang="nb-NO" sz="2200" dirty="0">
                <a:solidFill>
                  <a:schemeClr val="bg1"/>
                </a:solidFill>
                <a:latin typeface="Arial" panose="020B0604020202020204" pitchFamily="34" charset="0"/>
                <a:cs typeface="Arial" panose="020B0604020202020204" pitchFamily="34" charset="0"/>
              </a:rPr>
              <a:t>grønnsakene tilgjengelige  for den </a:t>
            </a:r>
            <a:r>
              <a:rPr lang="nb-NO" sz="2200" dirty="0" smtClean="0">
                <a:solidFill>
                  <a:schemeClr val="bg1"/>
                </a:solidFill>
                <a:latin typeface="Arial" panose="020B0604020202020204" pitchFamily="34" charset="0"/>
                <a:cs typeface="Arial" panose="020B0604020202020204" pitchFamily="34" charset="0"/>
              </a:rPr>
              <a:t>enkelte?</a:t>
            </a:r>
            <a:endParaRPr lang="nb-NO" sz="2200" dirty="0">
              <a:solidFill>
                <a:schemeClr val="bg1"/>
              </a:solidFill>
              <a:latin typeface="Arial" panose="020B0604020202020204" pitchFamily="34" charset="0"/>
              <a:cs typeface="Arial" panose="020B0604020202020204" pitchFamily="34" charset="0"/>
            </a:endParaRPr>
          </a:p>
        </p:txBody>
      </p:sp>
      <p:cxnSp>
        <p:nvCxnSpPr>
          <p:cNvPr id="7" name="Rett linje 28"/>
          <p:cNvCxnSpPr>
            <a:cxnSpLocks noChangeShapeType="1"/>
          </p:cNvCxnSpPr>
          <p:nvPr/>
        </p:nvCxnSpPr>
        <p:spPr bwMode="auto">
          <a:xfrm>
            <a:off x="334900" y="1486773"/>
            <a:ext cx="5567400" cy="0"/>
          </a:xfrm>
          <a:prstGeom prst="line">
            <a:avLst/>
          </a:prstGeom>
          <a:noFill/>
          <a:ln w="38100">
            <a:solidFill>
              <a:srgbClr val="4BFF1B"/>
            </a:solidFill>
            <a:round/>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2936931726"/>
      </p:ext>
    </p:extLst>
  </p:cSld>
  <p:clrMapOvr>
    <a:masterClrMapping/>
  </p:clrMapOvr>
  <mc:AlternateContent xmlns:mc="http://schemas.openxmlformats.org/markup-compatibility/2006" xmlns:p14="http://schemas.microsoft.com/office/powerpoint/2010/main">
    <mc:Choice Requires="p14">
      <p:transition p14:dur="0"/>
    </mc:Choice>
    <mc:Fallback xmlns:mv="urn:schemas-microsoft-com:mac:vml"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r>
              <a:rPr lang="en-US" sz="3200" dirty="0" err="1" smtClean="0">
                <a:latin typeface="Arial"/>
                <a:cs typeface="Arial"/>
              </a:rPr>
              <a:t>Oppmuntring</a:t>
            </a:r>
            <a:endParaRPr lang="en-US" sz="3200" dirty="0">
              <a:latin typeface="Arial"/>
              <a:cs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b="1" dirty="0" err="1" smtClean="0">
                <a:latin typeface="Arial"/>
                <a:cs typeface="Arial"/>
              </a:rPr>
              <a:t>Forbered</a:t>
            </a:r>
            <a:r>
              <a:rPr lang="en-US" b="1" dirty="0" smtClean="0">
                <a:latin typeface="Arial"/>
                <a:cs typeface="Arial"/>
              </a:rPr>
              <a:t> </a:t>
            </a:r>
            <a:r>
              <a:rPr lang="en-US" b="1" dirty="0" err="1" smtClean="0">
                <a:latin typeface="Arial"/>
                <a:cs typeface="Arial"/>
              </a:rPr>
              <a:t>barnet</a:t>
            </a:r>
            <a:r>
              <a:rPr lang="en-US" b="1" dirty="0" smtClean="0">
                <a:latin typeface="Arial"/>
                <a:cs typeface="Arial"/>
              </a:rPr>
              <a:t> </a:t>
            </a:r>
            <a:r>
              <a:rPr lang="en-US" b="1" dirty="0" err="1" smtClean="0">
                <a:latin typeface="Arial"/>
                <a:cs typeface="Arial"/>
              </a:rPr>
              <a:t>på</a:t>
            </a:r>
            <a:r>
              <a:rPr lang="en-US" b="1" dirty="0" smtClean="0">
                <a:latin typeface="Arial"/>
                <a:cs typeface="Arial"/>
              </a:rPr>
              <a:t> </a:t>
            </a:r>
            <a:r>
              <a:rPr lang="en-US" b="1" dirty="0" err="1" smtClean="0">
                <a:latin typeface="Arial"/>
                <a:cs typeface="Arial"/>
              </a:rPr>
              <a:t>nye</a:t>
            </a:r>
            <a:r>
              <a:rPr lang="en-US" b="1" dirty="0" smtClean="0">
                <a:latin typeface="Arial"/>
                <a:cs typeface="Arial"/>
              </a:rPr>
              <a:t> </a:t>
            </a:r>
            <a:r>
              <a:rPr lang="en-US" b="1" dirty="0" err="1" smtClean="0">
                <a:latin typeface="Arial"/>
                <a:cs typeface="Arial"/>
              </a:rPr>
              <a:t>smaker</a:t>
            </a:r>
            <a:endParaRPr lang="en-US" b="1" dirty="0">
              <a:latin typeface="Arial"/>
              <a:cs typeface="Arial"/>
            </a:endParaRPr>
          </a:p>
        </p:txBody>
      </p:sp>
      <p:pic>
        <p:nvPicPr>
          <p:cNvPr id="8" name="Picture 7"/>
          <p:cNvPicPr>
            <a:picLocks noChangeAspect="1"/>
          </p:cNvPicPr>
          <p:nvPr/>
        </p:nvPicPr>
        <p:blipFill>
          <a:blip r:embed="rId3"/>
          <a:stretch>
            <a:fillRect/>
          </a:stretch>
        </p:blipFill>
        <p:spPr>
          <a:xfrm>
            <a:off x="618559" y="2052786"/>
            <a:ext cx="5141434" cy="2911282"/>
          </a:xfrm>
          <a:prstGeom prst="rect">
            <a:avLst/>
          </a:prstGeom>
        </p:spPr>
      </p:pic>
      <p:sp>
        <p:nvSpPr>
          <p:cNvPr id="9" name="TextBox 8"/>
          <p:cNvSpPr txBox="1"/>
          <p:nvPr/>
        </p:nvSpPr>
        <p:spPr>
          <a:xfrm>
            <a:off x="1653903" y="5124577"/>
            <a:ext cx="2569457" cy="246221"/>
          </a:xfrm>
          <a:prstGeom prst="rect">
            <a:avLst/>
          </a:prstGeom>
          <a:noFill/>
        </p:spPr>
        <p:txBody>
          <a:bodyPr wrap="square" rtlCol="0">
            <a:spAutoFit/>
          </a:bodyPr>
          <a:lstStyle/>
          <a:p>
            <a:r>
              <a:rPr lang="en-US" sz="1000" dirty="0" err="1" smtClean="0">
                <a:latin typeface="Arial" panose="020B0604020202020204" pitchFamily="34" charset="0"/>
                <a:cs typeface="Arial" panose="020B0604020202020204" pitchFamily="34" charset="0"/>
              </a:rPr>
              <a:t>www.dailymail.co.uk</a:t>
            </a:r>
            <a:endParaRPr lang="en-US" sz="1000" dirty="0">
              <a:latin typeface="Arial" panose="020B0604020202020204" pitchFamily="34" charset="0"/>
              <a:cs typeface="Arial" panose="020B0604020202020204" pitchFamily="34" charset="0"/>
            </a:endParaRPr>
          </a:p>
        </p:txBody>
      </p:sp>
      <p:pic>
        <p:nvPicPr>
          <p:cNvPr id="10" name="Picture 9"/>
          <p:cNvPicPr>
            <a:picLocks noChangeAspect="1"/>
          </p:cNvPicPr>
          <p:nvPr/>
        </p:nvPicPr>
        <p:blipFill>
          <a:blip r:embed="rId4"/>
          <a:stretch>
            <a:fillRect/>
          </a:stretch>
        </p:blipFill>
        <p:spPr>
          <a:xfrm>
            <a:off x="6840590" y="2067552"/>
            <a:ext cx="3995691" cy="2966801"/>
          </a:xfrm>
          <a:prstGeom prst="rect">
            <a:avLst/>
          </a:prstGeom>
        </p:spPr>
      </p:pic>
      <p:sp>
        <p:nvSpPr>
          <p:cNvPr id="11" name="Rectangle 10"/>
          <p:cNvSpPr/>
          <p:nvPr/>
        </p:nvSpPr>
        <p:spPr>
          <a:xfrm>
            <a:off x="6830746" y="5238046"/>
            <a:ext cx="2239716" cy="246221"/>
          </a:xfrm>
          <a:prstGeom prst="rect">
            <a:avLst/>
          </a:prstGeom>
        </p:spPr>
        <p:txBody>
          <a:bodyPr wrap="none">
            <a:spAutoFit/>
          </a:bodyPr>
          <a:lstStyle/>
          <a:p>
            <a:r>
              <a:rPr lang="en-US" sz="1000" dirty="0" err="1" smtClean="0">
                <a:latin typeface="Arial" panose="020B0604020202020204" pitchFamily="34" charset="0"/>
                <a:cs typeface="Arial" panose="020B0604020202020204" pitchFamily="34" charset="0"/>
              </a:rPr>
              <a:t>nothingbutawordbag.wordpress.com</a:t>
            </a:r>
            <a:endParaRPr lang="en-US" sz="1000" dirty="0">
              <a:latin typeface="Arial" panose="020B0604020202020204" pitchFamily="34" charset="0"/>
              <a:cs typeface="Arial" panose="020B0604020202020204" pitchFamily="34" charset="0"/>
            </a:endParaRPr>
          </a:p>
        </p:txBody>
      </p:sp>
      <p:cxnSp>
        <p:nvCxnSpPr>
          <p:cNvPr id="12" name="Rett linje 28"/>
          <p:cNvCxnSpPr>
            <a:cxnSpLocks noChangeShapeType="1"/>
          </p:cNvCxnSpPr>
          <p:nvPr/>
        </p:nvCxnSpPr>
        <p:spPr bwMode="auto">
          <a:xfrm flipV="1">
            <a:off x="556405" y="1491592"/>
            <a:ext cx="6284185" cy="9950"/>
          </a:xfrm>
          <a:prstGeom prst="line">
            <a:avLst/>
          </a:prstGeom>
          <a:noFill/>
          <a:ln w="38100">
            <a:solidFill>
              <a:srgbClr val="4BFF1B"/>
            </a:solidFill>
            <a:round/>
            <a:headEnd/>
            <a:tailEnd/>
          </a:ln>
          <a:extLst>
            <a:ext uri="{909E8E84-426E-40DD-AFC4-6F175D3DCCD1}">
              <a14:hiddenFill xmlns:a14="http://schemas.microsoft.com/office/drawing/2010/main">
                <a:noFill/>
              </a14:hiddenFill>
            </a:ext>
          </a:extLst>
        </p:spPr>
      </p:cxn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US" sz="3200" b="1" dirty="0" smtClean="0">
                <a:latin typeface="Arial"/>
                <a:cs typeface="Arial"/>
              </a:rPr>
              <a:t>Vis </a:t>
            </a:r>
            <a:r>
              <a:rPr lang="en-US" sz="3200" b="1" dirty="0" err="1" smtClean="0">
                <a:latin typeface="Arial"/>
                <a:cs typeface="Arial"/>
              </a:rPr>
              <a:t>barna</a:t>
            </a:r>
            <a:r>
              <a:rPr lang="en-US" sz="3200" b="1" dirty="0" smtClean="0">
                <a:latin typeface="Arial"/>
                <a:cs typeface="Arial"/>
              </a:rPr>
              <a:t> </a:t>
            </a:r>
            <a:r>
              <a:rPr lang="en-US" sz="3200" b="1" dirty="0" err="1" smtClean="0">
                <a:latin typeface="Arial"/>
                <a:cs typeface="Arial"/>
              </a:rPr>
              <a:t>hvordan</a:t>
            </a:r>
            <a:r>
              <a:rPr lang="en-US" sz="3200" b="1" dirty="0" smtClean="0">
                <a:latin typeface="Arial"/>
                <a:cs typeface="Arial"/>
              </a:rPr>
              <a:t> de </a:t>
            </a:r>
            <a:r>
              <a:rPr lang="en-US" sz="3200" b="1" dirty="0" err="1" smtClean="0">
                <a:latin typeface="Arial"/>
                <a:cs typeface="Arial"/>
              </a:rPr>
              <a:t>spiser</a:t>
            </a:r>
            <a:r>
              <a:rPr lang="en-US" sz="3200" b="1" dirty="0" smtClean="0">
                <a:latin typeface="Arial"/>
                <a:cs typeface="Arial"/>
              </a:rPr>
              <a:t> </a:t>
            </a:r>
            <a:r>
              <a:rPr lang="en-US" sz="3200" b="1" dirty="0" err="1" smtClean="0">
                <a:latin typeface="Arial"/>
                <a:cs typeface="Arial"/>
              </a:rPr>
              <a:t>grønnsakene</a:t>
            </a:r>
            <a:endParaRPr lang="en-US" sz="3200" b="1" dirty="0">
              <a:latin typeface="Arial"/>
              <a:cs typeface="Arial"/>
            </a:endParaRPr>
          </a:p>
        </p:txBody>
      </p:sp>
      <p:pic>
        <p:nvPicPr>
          <p:cNvPr id="8" name="Picture 7"/>
          <p:cNvPicPr>
            <a:picLocks noChangeAspect="1"/>
          </p:cNvPicPr>
          <p:nvPr/>
        </p:nvPicPr>
        <p:blipFill>
          <a:blip r:embed="rId3"/>
          <a:stretch>
            <a:fillRect/>
          </a:stretch>
        </p:blipFill>
        <p:spPr>
          <a:xfrm>
            <a:off x="1904942" y="1505297"/>
            <a:ext cx="7501634" cy="4993945"/>
          </a:xfrm>
          <a:prstGeom prst="rect">
            <a:avLst/>
          </a:prstGeom>
        </p:spPr>
      </p:pic>
      <p:sp>
        <p:nvSpPr>
          <p:cNvPr id="9" name="TextBox 8"/>
          <p:cNvSpPr txBox="1"/>
          <p:nvPr/>
        </p:nvSpPr>
        <p:spPr>
          <a:xfrm>
            <a:off x="7309662" y="6054977"/>
            <a:ext cx="1919710" cy="369332"/>
          </a:xfrm>
          <a:prstGeom prst="rect">
            <a:avLst/>
          </a:prstGeom>
          <a:noFill/>
        </p:spPr>
        <p:txBody>
          <a:bodyPr wrap="square" rtlCol="0">
            <a:spAutoFit/>
          </a:bodyPr>
          <a:lstStyle/>
          <a:p>
            <a:r>
              <a:rPr lang="en-US" dirty="0" err="1" smtClean="0">
                <a:latin typeface="Arial" panose="020B0604020202020204" pitchFamily="34" charset="0"/>
                <a:cs typeface="Arial" panose="020B0604020202020204" pitchFamily="34" charset="0"/>
              </a:rPr>
              <a:t>frukt.no</a:t>
            </a:r>
            <a:endParaRPr lang="en-US" dirty="0">
              <a:latin typeface="Arial" panose="020B0604020202020204" pitchFamily="34" charset="0"/>
              <a:cs typeface="Arial" panose="020B0604020202020204" pitchFamily="34" charset="0"/>
            </a:endParaRPr>
          </a:p>
        </p:txBody>
      </p:sp>
      <p:cxnSp>
        <p:nvCxnSpPr>
          <p:cNvPr id="5" name="Rett linje 28"/>
          <p:cNvCxnSpPr>
            <a:cxnSpLocks noChangeShapeType="1"/>
          </p:cNvCxnSpPr>
          <p:nvPr/>
        </p:nvCxnSpPr>
        <p:spPr bwMode="auto">
          <a:xfrm flipV="1">
            <a:off x="556405" y="1491592"/>
            <a:ext cx="9056909" cy="9951"/>
          </a:xfrm>
          <a:prstGeom prst="line">
            <a:avLst/>
          </a:prstGeom>
          <a:noFill/>
          <a:ln w="38100">
            <a:solidFill>
              <a:srgbClr val="4BFF1B"/>
            </a:solidFill>
            <a:round/>
            <a:headEnd/>
            <a:tailEnd/>
          </a:ln>
          <a:extLst>
            <a:ext uri="{909E8E84-426E-40DD-AFC4-6F175D3DCCD1}">
              <a14:hiddenFill xmlns:a14="http://schemas.microsoft.com/office/drawing/2010/main">
                <a:noFill/>
              </a14:hiddenFill>
            </a:ext>
          </a:extLst>
        </p:spPr>
      </p:cxn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err="1" smtClean="0">
                <a:latin typeface="Arial"/>
                <a:cs typeface="Arial"/>
              </a:rPr>
              <a:t>Vær</a:t>
            </a:r>
            <a:r>
              <a:rPr lang="en-US" sz="3200" b="1" dirty="0" smtClean="0">
                <a:latin typeface="Arial"/>
                <a:cs typeface="Arial"/>
              </a:rPr>
              <a:t> </a:t>
            </a:r>
            <a:r>
              <a:rPr lang="en-US" sz="3200" b="1" dirty="0" err="1" smtClean="0">
                <a:latin typeface="Arial"/>
                <a:cs typeface="Arial"/>
              </a:rPr>
              <a:t>Smaksdetektiver</a:t>
            </a:r>
            <a:endParaRPr lang="en-US" sz="3200" b="1" dirty="0">
              <a:latin typeface="Arial"/>
              <a:cs typeface="Arial"/>
            </a:endParaRPr>
          </a:p>
        </p:txBody>
      </p:sp>
      <p:pic>
        <p:nvPicPr>
          <p:cNvPr id="3" name="Picture 2"/>
          <p:cNvPicPr>
            <a:picLocks noChangeAspect="1"/>
          </p:cNvPicPr>
          <p:nvPr/>
        </p:nvPicPr>
        <p:blipFill>
          <a:blip r:embed="rId3"/>
          <a:stretch>
            <a:fillRect/>
          </a:stretch>
        </p:blipFill>
        <p:spPr>
          <a:xfrm>
            <a:off x="972521" y="1989182"/>
            <a:ext cx="4635500" cy="3175000"/>
          </a:xfrm>
          <a:prstGeom prst="rect">
            <a:avLst/>
          </a:prstGeom>
        </p:spPr>
      </p:pic>
      <p:pic>
        <p:nvPicPr>
          <p:cNvPr id="4" name="Picture 3"/>
          <p:cNvPicPr>
            <a:picLocks noChangeAspect="1"/>
          </p:cNvPicPr>
          <p:nvPr/>
        </p:nvPicPr>
        <p:blipFill>
          <a:blip r:embed="rId4"/>
          <a:stretch>
            <a:fillRect/>
          </a:stretch>
        </p:blipFill>
        <p:spPr>
          <a:xfrm>
            <a:off x="6421542" y="1871037"/>
            <a:ext cx="4635500" cy="3175000"/>
          </a:xfrm>
          <a:prstGeom prst="rect">
            <a:avLst/>
          </a:prstGeom>
        </p:spPr>
      </p:pic>
      <p:sp>
        <p:nvSpPr>
          <p:cNvPr id="5" name="TextBox 4"/>
          <p:cNvSpPr txBox="1"/>
          <p:nvPr/>
        </p:nvSpPr>
        <p:spPr>
          <a:xfrm>
            <a:off x="7368730" y="5744844"/>
            <a:ext cx="1919710" cy="246221"/>
          </a:xfrm>
          <a:prstGeom prst="rect">
            <a:avLst/>
          </a:prstGeom>
          <a:noFill/>
        </p:spPr>
        <p:txBody>
          <a:bodyPr wrap="square" rtlCol="0">
            <a:spAutoFit/>
          </a:bodyPr>
          <a:lstStyle/>
          <a:p>
            <a:r>
              <a:rPr lang="en-US" sz="1000" dirty="0" err="1" smtClean="0">
                <a:latin typeface="Arial" panose="020B0604020202020204" pitchFamily="34" charset="0"/>
                <a:cs typeface="Arial" panose="020B0604020202020204" pitchFamily="34" charset="0"/>
              </a:rPr>
              <a:t>frukt.no</a:t>
            </a:r>
            <a:endParaRPr lang="en-US" sz="1000" dirty="0">
              <a:latin typeface="Arial" panose="020B0604020202020204" pitchFamily="34" charset="0"/>
              <a:cs typeface="Arial" panose="020B0604020202020204" pitchFamily="34" charset="0"/>
            </a:endParaRPr>
          </a:p>
        </p:txBody>
      </p:sp>
      <p:cxnSp>
        <p:nvCxnSpPr>
          <p:cNvPr id="6" name="Rett linje 28"/>
          <p:cNvCxnSpPr>
            <a:cxnSpLocks noChangeShapeType="1"/>
          </p:cNvCxnSpPr>
          <p:nvPr/>
        </p:nvCxnSpPr>
        <p:spPr bwMode="auto">
          <a:xfrm>
            <a:off x="556405" y="1501542"/>
            <a:ext cx="4786776" cy="0"/>
          </a:xfrm>
          <a:prstGeom prst="line">
            <a:avLst/>
          </a:prstGeom>
          <a:noFill/>
          <a:ln w="38100">
            <a:solidFill>
              <a:srgbClr val="4BFF1B"/>
            </a:solidFill>
            <a:round/>
            <a:headEnd/>
            <a:tailEnd/>
          </a:ln>
          <a:extLst>
            <a:ext uri="{909E8E84-426E-40DD-AFC4-6F175D3DCCD1}">
              <a14:hiddenFill xmlns:a14="http://schemas.microsoft.com/office/drawing/2010/main">
                <a:noFill/>
              </a14:hiddenFill>
            </a:ext>
          </a:extLst>
        </p:spPr>
      </p:cxn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Bilde 5" descr="COLOURBOX1445745.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52000" y="962025"/>
            <a:ext cx="2201333"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Rectangle 2"/>
          <p:cNvSpPr>
            <a:spLocks noGrp="1" noChangeArrowheads="1"/>
          </p:cNvSpPr>
          <p:nvPr>
            <p:ph type="title"/>
          </p:nvPr>
        </p:nvSpPr>
        <p:spPr>
          <a:xfrm>
            <a:off x="341842" y="390525"/>
            <a:ext cx="10261600" cy="1143000"/>
          </a:xfrm>
        </p:spPr>
        <p:txBody>
          <a:bodyPr>
            <a:normAutofit/>
          </a:bodyPr>
          <a:lstStyle/>
          <a:p>
            <a:pPr algn="ctr" eaLnBrk="1" hangingPunct="1"/>
            <a:r>
              <a:rPr lang="nb-NO" altLang="nb-NO" sz="3200" b="1" dirty="0" smtClean="0">
                <a:latin typeface="Arial" panose="020B0604020202020204" pitchFamily="34" charset="0"/>
                <a:cs typeface="Arial" panose="020B0604020202020204" pitchFamily="34" charset="0"/>
              </a:rPr>
              <a:t>Bakgrunn for prosjektet</a:t>
            </a:r>
          </a:p>
        </p:txBody>
      </p:sp>
      <p:sp>
        <p:nvSpPr>
          <p:cNvPr id="14340" name="Rectangle 3"/>
          <p:cNvSpPr>
            <a:spLocks noGrp="1" noChangeArrowheads="1"/>
          </p:cNvSpPr>
          <p:nvPr>
            <p:ph type="body" idx="1"/>
          </p:nvPr>
        </p:nvSpPr>
        <p:spPr>
          <a:xfrm>
            <a:off x="437703" y="1868387"/>
            <a:ext cx="10261600" cy="4792088"/>
          </a:xfrm>
        </p:spPr>
        <p:txBody>
          <a:bodyPr/>
          <a:lstStyle/>
          <a:p>
            <a:pPr>
              <a:buClr>
                <a:srgbClr val="4BFF1B"/>
              </a:buClr>
              <a:defRPr/>
            </a:pPr>
            <a:endParaRPr lang="nb-NO" altLang="nb-NO" dirty="0" smtClean="0">
              <a:latin typeface="Apple Casual" pitchFamily="-65" charset="0"/>
            </a:endParaRPr>
          </a:p>
          <a:p>
            <a:pPr>
              <a:buClr>
                <a:srgbClr val="4BFF1B"/>
              </a:buClr>
              <a:defRPr/>
            </a:pPr>
            <a:r>
              <a:rPr lang="nb-NO" altLang="nb-NO" b="1" dirty="0" smtClean="0">
                <a:latin typeface="Arial" panose="020B0604020202020204" pitchFamily="34" charset="0"/>
                <a:cs typeface="Arial" panose="020B0604020202020204" pitchFamily="34" charset="0"/>
              </a:rPr>
              <a:t>Barnehagen er unik:</a:t>
            </a:r>
            <a:r>
              <a:rPr lang="nb-NO" altLang="nb-NO" dirty="0" smtClean="0">
                <a:latin typeface="Arial" panose="020B0604020202020204" pitchFamily="34" charset="0"/>
                <a:cs typeface="Arial" panose="020B0604020202020204" pitchFamily="34" charset="0"/>
              </a:rPr>
              <a:t> </a:t>
            </a:r>
          </a:p>
          <a:p>
            <a:pPr lvl="1">
              <a:buClr>
                <a:srgbClr val="4BFF1B"/>
              </a:buClr>
              <a:defRPr/>
            </a:pPr>
            <a:r>
              <a:rPr lang="nb-NO" altLang="nb-NO" sz="2000" dirty="0" smtClean="0">
                <a:latin typeface="Arial" panose="020B0604020202020204" pitchFamily="34" charset="0"/>
                <a:cs typeface="Arial" panose="020B0604020202020204" pitchFamily="34" charset="0"/>
              </a:rPr>
              <a:t>90% av norske barn mellom 1-5 år tilbringer store deler av dagen i barnehagen</a:t>
            </a:r>
          </a:p>
          <a:p>
            <a:pPr lvl="1">
              <a:buClr>
                <a:srgbClr val="4BFF1B"/>
              </a:buClr>
              <a:defRPr/>
            </a:pPr>
            <a:r>
              <a:rPr lang="nb-NO" altLang="nb-NO" sz="2000" dirty="0" smtClean="0">
                <a:latin typeface="Arial" panose="020B0604020202020204" pitchFamily="34" charset="0"/>
                <a:cs typeface="Arial" panose="020B0604020202020204" pitchFamily="34" charset="0"/>
              </a:rPr>
              <a:t>Barnehagen er en viktig arena for å fremme sunt kosthold </a:t>
            </a:r>
          </a:p>
          <a:p>
            <a:pPr lvl="1">
              <a:buClr>
                <a:srgbClr val="4BFF1B"/>
              </a:buClr>
              <a:defRPr/>
            </a:pPr>
            <a:r>
              <a:rPr lang="nb-NO" altLang="nb-NO" sz="2000" dirty="0" smtClean="0">
                <a:latin typeface="Arial" panose="020B0604020202020204" pitchFamily="34" charset="0"/>
                <a:cs typeface="Arial" panose="020B0604020202020204" pitchFamily="34" charset="0"/>
              </a:rPr>
              <a:t>Barnehagen er en viktig arena for å forebygge sosiale forskjeller i kosthold </a:t>
            </a:r>
          </a:p>
          <a:p>
            <a:pPr lvl="1">
              <a:buClr>
                <a:srgbClr val="4BFF1B"/>
              </a:buClr>
              <a:defRPr/>
            </a:pPr>
            <a:endParaRPr lang="nb-NO" altLang="nb-NO" sz="1800" dirty="0" smtClean="0">
              <a:latin typeface="Arial" panose="020B0604020202020204" pitchFamily="34" charset="0"/>
              <a:cs typeface="Arial" panose="020B0604020202020204" pitchFamily="34" charset="0"/>
            </a:endParaRPr>
          </a:p>
          <a:p>
            <a:pPr>
              <a:buClr>
                <a:srgbClr val="4BFF1B"/>
              </a:buClr>
              <a:defRPr/>
            </a:pPr>
            <a:endParaRPr lang="nb-NO" altLang="nb-NO" dirty="0" smtClean="0">
              <a:latin typeface="Arial" panose="020B0604020202020204" pitchFamily="34" charset="0"/>
              <a:cs typeface="Arial" panose="020B0604020202020204" pitchFamily="34" charset="0"/>
            </a:endParaRPr>
          </a:p>
          <a:p>
            <a:pPr>
              <a:buClr>
                <a:srgbClr val="4BFF1B"/>
              </a:buClr>
              <a:defRPr/>
            </a:pPr>
            <a:r>
              <a:rPr lang="nb-NO" altLang="nb-NO" dirty="0" smtClean="0">
                <a:latin typeface="Arial" panose="020B0604020202020204" pitchFamily="34" charset="0"/>
                <a:cs typeface="Arial" panose="020B0604020202020204" pitchFamily="34" charset="0"/>
              </a:rPr>
              <a:t>Et høyt inntak av grønnsaker har flere helsefordeler. </a:t>
            </a:r>
          </a:p>
          <a:p>
            <a:pPr>
              <a:buClr>
                <a:srgbClr val="4BFF1B"/>
              </a:buClr>
              <a:defRPr/>
            </a:pPr>
            <a:r>
              <a:rPr lang="nb-NO" altLang="nb-NO" dirty="0" smtClean="0">
                <a:latin typeface="Arial" panose="020B0604020202020204" pitchFamily="34" charset="0"/>
                <a:cs typeface="Arial" panose="020B0604020202020204" pitchFamily="34" charset="0"/>
              </a:rPr>
              <a:t>Inntaket av grønnsaker er lavt i den norske befolkningen. </a:t>
            </a:r>
          </a:p>
          <a:p>
            <a:pPr>
              <a:buClr>
                <a:srgbClr val="4BFF1B"/>
              </a:buClr>
              <a:defRPr/>
            </a:pPr>
            <a:r>
              <a:rPr lang="nb-NO" altLang="nb-NO" dirty="0" smtClean="0">
                <a:latin typeface="Arial" panose="020B0604020202020204" pitchFamily="34" charset="0"/>
                <a:cs typeface="Arial" panose="020B0604020202020204" pitchFamily="34" charset="0"/>
              </a:rPr>
              <a:t>Det er viktig å etablere sunne vaner i tidlig barndom. </a:t>
            </a:r>
          </a:p>
          <a:p>
            <a:pPr>
              <a:buClr>
                <a:srgbClr val="4BFF1B"/>
              </a:buClr>
              <a:defRPr/>
            </a:pPr>
            <a:endParaRPr lang="nb-NO" altLang="nb-NO" dirty="0" smtClean="0">
              <a:latin typeface="Arial" panose="020B0604020202020204" pitchFamily="34" charset="0"/>
              <a:cs typeface="Arial" panose="020B0604020202020204" pitchFamily="34" charset="0"/>
            </a:endParaRPr>
          </a:p>
          <a:p>
            <a:pPr marL="0" indent="0">
              <a:buClr>
                <a:srgbClr val="4BFF1B"/>
              </a:buClr>
              <a:buFontTx/>
              <a:buNone/>
              <a:defRPr/>
            </a:pPr>
            <a:endParaRPr lang="nb-NO" altLang="nb-NO" sz="2000" dirty="0" smtClean="0">
              <a:latin typeface="Arial" panose="020B0604020202020204" pitchFamily="34" charset="0"/>
              <a:cs typeface="Arial" panose="020B0604020202020204" pitchFamily="34" charset="0"/>
            </a:endParaRPr>
          </a:p>
        </p:txBody>
      </p:sp>
      <p:cxnSp>
        <p:nvCxnSpPr>
          <p:cNvPr id="14341" name="Rett linje 7"/>
          <p:cNvCxnSpPr>
            <a:cxnSpLocks noChangeShapeType="1"/>
          </p:cNvCxnSpPr>
          <p:nvPr/>
        </p:nvCxnSpPr>
        <p:spPr bwMode="auto">
          <a:xfrm flipH="1" flipV="1">
            <a:off x="1855477" y="1645186"/>
            <a:ext cx="7453777" cy="1589"/>
          </a:xfrm>
          <a:prstGeom prst="line">
            <a:avLst/>
          </a:prstGeom>
          <a:noFill/>
          <a:ln w="38100">
            <a:solidFill>
              <a:srgbClr val="4BFF1B"/>
            </a:solidFill>
            <a:round/>
            <a:headEnd/>
            <a:tailEnd/>
          </a:ln>
          <a:extLst>
            <a:ext uri="{909E8E84-426E-40DD-AFC4-6F175D3DCCD1}">
              <a14:hiddenFill xmlns:a14="http://schemas.microsoft.com/office/drawing/2010/main">
                <a:noFill/>
              </a14:hiddenFill>
            </a:ext>
          </a:extLst>
        </p:spPr>
      </p:cxnSp>
      <p:sp>
        <p:nvSpPr>
          <p:cNvPr id="6" name="Rectangle 5"/>
          <p:cNvSpPr/>
          <p:nvPr/>
        </p:nvSpPr>
        <p:spPr>
          <a:xfrm>
            <a:off x="9932128" y="5257704"/>
            <a:ext cx="1641075" cy="246221"/>
          </a:xfrm>
          <a:prstGeom prst="rect">
            <a:avLst/>
          </a:prstGeom>
        </p:spPr>
        <p:txBody>
          <a:bodyPr wrap="square">
            <a:spAutoFit/>
          </a:bodyPr>
          <a:lstStyle/>
          <a:p>
            <a:r>
              <a:rPr lang="nb-NO" sz="1000" dirty="0" err="1">
                <a:latin typeface="Arial" panose="020B0604020202020204" pitchFamily="34" charset="0"/>
                <a:cs typeface="Arial" panose="020B0604020202020204" pitchFamily="34" charset="0"/>
              </a:rPr>
              <a:t>Illustration</a:t>
            </a:r>
            <a:r>
              <a:rPr lang="nb-NO" sz="1000" dirty="0">
                <a:latin typeface="Arial" panose="020B0604020202020204" pitchFamily="34" charset="0"/>
                <a:cs typeface="Arial" panose="020B0604020202020204" pitchFamily="34" charset="0"/>
              </a:rPr>
              <a:t>:  </a:t>
            </a:r>
            <a:r>
              <a:rPr lang="nb-NO" sz="1000" dirty="0" err="1">
                <a:latin typeface="Arial" panose="020B0604020202020204" pitchFamily="34" charset="0"/>
                <a:cs typeface="Arial" panose="020B0604020202020204" pitchFamily="34" charset="0"/>
              </a:rPr>
              <a:t>colorbox</a:t>
            </a:r>
            <a:r>
              <a:rPr lang="nb-NO" sz="1000" dirty="0">
                <a:latin typeface="Arial" panose="020B0604020202020204" pitchFamily="34" charset="0"/>
                <a:cs typeface="Arial" panose="020B0604020202020204" pitchFamily="34" charset="0"/>
              </a:rPr>
              <a:t> </a:t>
            </a:r>
            <a:endParaRPr lang="en-US"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9645892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err="1" smtClean="0">
                <a:latin typeface="Arial"/>
                <a:cs typeface="Arial"/>
              </a:rPr>
              <a:t>Smaking</a:t>
            </a:r>
            <a:endParaRPr lang="en-US" sz="3200" b="1" dirty="0">
              <a:latin typeface="Arial"/>
              <a:cs typeface="Arial"/>
            </a:endParaRPr>
          </a:p>
        </p:txBody>
      </p:sp>
      <p:sp>
        <p:nvSpPr>
          <p:cNvPr id="3" name="Content Placeholder 2"/>
          <p:cNvSpPr>
            <a:spLocks noGrp="1"/>
          </p:cNvSpPr>
          <p:nvPr>
            <p:ph sz="quarter" idx="1"/>
          </p:nvPr>
        </p:nvSpPr>
        <p:spPr>
          <a:xfrm>
            <a:off x="388095" y="1541127"/>
            <a:ext cx="8250598" cy="4873752"/>
          </a:xfrm>
        </p:spPr>
        <p:txBody>
          <a:bodyPr>
            <a:normAutofit/>
          </a:bodyPr>
          <a:lstStyle/>
          <a:p>
            <a:r>
              <a:rPr lang="en-US" dirty="0" err="1" smtClean="0">
                <a:latin typeface="Arial"/>
                <a:cs typeface="Arial"/>
              </a:rPr>
              <a:t>Smaksutvikling</a:t>
            </a:r>
            <a:endParaRPr lang="en-US" dirty="0" smtClean="0">
              <a:latin typeface="Arial"/>
              <a:cs typeface="Arial"/>
            </a:endParaRPr>
          </a:p>
          <a:p>
            <a:pPr lvl="1"/>
            <a:r>
              <a:rPr lang="en-US" sz="2400" dirty="0" err="1" smtClean="0">
                <a:latin typeface="Arial"/>
                <a:cs typeface="Arial"/>
              </a:rPr>
              <a:t>Fase</a:t>
            </a:r>
            <a:r>
              <a:rPr lang="en-US" sz="2400" dirty="0" smtClean="0">
                <a:latin typeface="Arial"/>
                <a:cs typeface="Arial"/>
              </a:rPr>
              <a:t> 1: </a:t>
            </a:r>
            <a:r>
              <a:rPr lang="en-US" sz="2400" dirty="0" err="1" smtClean="0">
                <a:latin typeface="Arial"/>
                <a:cs typeface="Arial"/>
              </a:rPr>
              <a:t>fra</a:t>
            </a:r>
            <a:r>
              <a:rPr lang="en-US" sz="2400" dirty="0" smtClean="0">
                <a:latin typeface="Arial"/>
                <a:cs typeface="Arial"/>
              </a:rPr>
              <a:t> 0 </a:t>
            </a:r>
            <a:r>
              <a:rPr lang="en-US" sz="2400" dirty="0" err="1" smtClean="0">
                <a:latin typeface="Arial"/>
                <a:cs typeface="Arial"/>
              </a:rPr>
              <a:t>til</a:t>
            </a:r>
            <a:r>
              <a:rPr lang="en-US" sz="2400" dirty="0" smtClean="0">
                <a:latin typeface="Arial"/>
                <a:cs typeface="Arial"/>
              </a:rPr>
              <a:t> ca 1,5 </a:t>
            </a:r>
            <a:r>
              <a:rPr lang="en-US" sz="2400" dirty="0" err="1" smtClean="0">
                <a:latin typeface="Arial"/>
                <a:cs typeface="Arial"/>
              </a:rPr>
              <a:t>år</a:t>
            </a:r>
            <a:r>
              <a:rPr lang="en-US" sz="2400" dirty="0" smtClean="0">
                <a:latin typeface="Arial"/>
                <a:cs typeface="Arial"/>
              </a:rPr>
              <a:t> – </a:t>
            </a:r>
            <a:r>
              <a:rPr lang="en-US" sz="2400" dirty="0" err="1" smtClean="0">
                <a:latin typeface="Arial"/>
                <a:cs typeface="Arial"/>
              </a:rPr>
              <a:t>barnet</a:t>
            </a:r>
            <a:r>
              <a:rPr lang="en-US" sz="2400" dirty="0" smtClean="0">
                <a:latin typeface="Arial"/>
                <a:cs typeface="Arial"/>
              </a:rPr>
              <a:t> </a:t>
            </a:r>
            <a:r>
              <a:rPr lang="en-US" sz="2400" dirty="0" err="1" smtClean="0">
                <a:latin typeface="Arial"/>
                <a:cs typeface="Arial"/>
              </a:rPr>
              <a:t>spiser</a:t>
            </a:r>
            <a:r>
              <a:rPr lang="en-US" sz="2400" dirty="0" smtClean="0">
                <a:latin typeface="Arial"/>
                <a:cs typeface="Arial"/>
              </a:rPr>
              <a:t> </a:t>
            </a:r>
            <a:r>
              <a:rPr lang="en-US" sz="2400" dirty="0" err="1" smtClean="0">
                <a:latin typeface="Arial"/>
                <a:cs typeface="Arial"/>
              </a:rPr>
              <a:t>det</a:t>
            </a:r>
            <a:r>
              <a:rPr lang="en-US" sz="2400" dirty="0" smtClean="0">
                <a:latin typeface="Arial"/>
                <a:cs typeface="Arial"/>
              </a:rPr>
              <a:t> </a:t>
            </a:r>
            <a:r>
              <a:rPr lang="en-US" sz="2400" dirty="0" err="1" smtClean="0">
                <a:latin typeface="Arial"/>
                <a:cs typeface="Arial"/>
              </a:rPr>
              <a:t>det</a:t>
            </a:r>
            <a:r>
              <a:rPr lang="en-US" sz="2400" dirty="0" smtClean="0">
                <a:latin typeface="Arial"/>
                <a:cs typeface="Arial"/>
              </a:rPr>
              <a:t> </a:t>
            </a:r>
            <a:r>
              <a:rPr lang="en-US" sz="2400" dirty="0" err="1" smtClean="0">
                <a:latin typeface="Arial"/>
                <a:cs typeface="Arial"/>
              </a:rPr>
              <a:t>tilbys</a:t>
            </a:r>
            <a:endParaRPr lang="en-US" sz="2400" dirty="0" smtClean="0">
              <a:latin typeface="Arial"/>
              <a:cs typeface="Arial"/>
            </a:endParaRPr>
          </a:p>
          <a:p>
            <a:pPr lvl="1"/>
            <a:r>
              <a:rPr lang="en-US" sz="2400" dirty="0" err="1" smtClean="0">
                <a:latin typeface="Arial"/>
                <a:cs typeface="Arial"/>
              </a:rPr>
              <a:t>Fase</a:t>
            </a:r>
            <a:r>
              <a:rPr lang="en-US" sz="2400" dirty="0" smtClean="0">
                <a:latin typeface="Arial"/>
                <a:cs typeface="Arial"/>
              </a:rPr>
              <a:t> 2: </a:t>
            </a:r>
            <a:r>
              <a:rPr lang="en-US" sz="2400" dirty="0" err="1" smtClean="0">
                <a:latin typeface="Arial"/>
                <a:cs typeface="Arial"/>
              </a:rPr>
              <a:t>fra</a:t>
            </a:r>
            <a:r>
              <a:rPr lang="en-US" sz="2400" dirty="0" smtClean="0">
                <a:latin typeface="Arial"/>
                <a:cs typeface="Arial"/>
              </a:rPr>
              <a:t> ca 1,5 </a:t>
            </a:r>
            <a:r>
              <a:rPr lang="en-US" sz="2400" dirty="0" err="1" smtClean="0">
                <a:latin typeface="Arial"/>
                <a:cs typeface="Arial"/>
              </a:rPr>
              <a:t>år</a:t>
            </a:r>
            <a:r>
              <a:rPr lang="en-US" sz="2400" dirty="0" smtClean="0">
                <a:latin typeface="Arial"/>
                <a:cs typeface="Arial"/>
              </a:rPr>
              <a:t> – </a:t>
            </a:r>
            <a:r>
              <a:rPr lang="en-US" sz="2400" dirty="0" err="1" smtClean="0">
                <a:latin typeface="Arial"/>
                <a:cs typeface="Arial"/>
              </a:rPr>
              <a:t>neofobi</a:t>
            </a:r>
            <a:endParaRPr lang="en-US" sz="2400" dirty="0" smtClean="0">
              <a:latin typeface="Arial"/>
              <a:cs typeface="Arial"/>
            </a:endParaRPr>
          </a:p>
          <a:p>
            <a:pPr lvl="1"/>
            <a:r>
              <a:rPr lang="en-US" sz="2400" i="1" dirty="0" err="1" smtClean="0">
                <a:latin typeface="Arial"/>
                <a:cs typeface="Arial"/>
              </a:rPr>
              <a:t>Fase</a:t>
            </a:r>
            <a:r>
              <a:rPr lang="en-US" sz="2400" i="1" dirty="0" smtClean="0">
                <a:latin typeface="Arial"/>
                <a:cs typeface="Arial"/>
              </a:rPr>
              <a:t> 3: </a:t>
            </a:r>
            <a:r>
              <a:rPr lang="en-US" sz="2400" i="1" dirty="0" err="1" smtClean="0">
                <a:latin typeface="Arial"/>
                <a:cs typeface="Arial"/>
              </a:rPr>
              <a:t>fra</a:t>
            </a:r>
            <a:r>
              <a:rPr lang="en-US" sz="2400" i="1" dirty="0" smtClean="0">
                <a:latin typeface="Arial"/>
                <a:cs typeface="Arial"/>
              </a:rPr>
              <a:t> ca 3 </a:t>
            </a:r>
            <a:r>
              <a:rPr lang="en-US" sz="2400" i="1" dirty="0" err="1" smtClean="0">
                <a:latin typeface="Arial"/>
                <a:cs typeface="Arial"/>
              </a:rPr>
              <a:t>til</a:t>
            </a:r>
            <a:r>
              <a:rPr lang="en-US" sz="2400" i="1" dirty="0" smtClean="0">
                <a:latin typeface="Arial"/>
                <a:cs typeface="Arial"/>
              </a:rPr>
              <a:t> ca 6 </a:t>
            </a:r>
            <a:r>
              <a:rPr lang="en-US" sz="2400" i="1" dirty="0" err="1" smtClean="0">
                <a:latin typeface="Arial"/>
                <a:cs typeface="Arial"/>
              </a:rPr>
              <a:t>år</a:t>
            </a:r>
            <a:r>
              <a:rPr lang="en-US" sz="2400" i="1" dirty="0" smtClean="0">
                <a:latin typeface="Arial"/>
                <a:cs typeface="Arial"/>
              </a:rPr>
              <a:t> – </a:t>
            </a:r>
            <a:r>
              <a:rPr lang="en-US" sz="2400" i="1" dirty="0" err="1" smtClean="0">
                <a:latin typeface="Arial"/>
                <a:cs typeface="Arial"/>
              </a:rPr>
              <a:t>sosialiseringsfasen</a:t>
            </a:r>
            <a:endParaRPr lang="en-US" sz="2400" i="1" dirty="0" smtClean="0">
              <a:latin typeface="Arial"/>
              <a:cs typeface="Arial"/>
            </a:endParaRPr>
          </a:p>
          <a:p>
            <a:pPr lvl="1"/>
            <a:r>
              <a:rPr lang="en-US" sz="2400" i="1" dirty="0" err="1" smtClean="0">
                <a:latin typeface="Arial"/>
                <a:cs typeface="Arial"/>
              </a:rPr>
              <a:t>Fase</a:t>
            </a:r>
            <a:r>
              <a:rPr lang="en-US" sz="2400" i="1" dirty="0" smtClean="0">
                <a:latin typeface="Arial"/>
                <a:cs typeface="Arial"/>
              </a:rPr>
              <a:t> 4: ca 5 </a:t>
            </a:r>
            <a:r>
              <a:rPr lang="en-US" sz="2400" i="1" dirty="0" err="1" smtClean="0">
                <a:latin typeface="Arial"/>
                <a:cs typeface="Arial"/>
              </a:rPr>
              <a:t>år</a:t>
            </a:r>
            <a:r>
              <a:rPr lang="en-US" sz="2400" i="1" dirty="0" smtClean="0">
                <a:latin typeface="Arial"/>
                <a:cs typeface="Arial"/>
              </a:rPr>
              <a:t> – </a:t>
            </a:r>
            <a:r>
              <a:rPr lang="en-US" sz="2400" i="1" dirty="0" err="1" smtClean="0">
                <a:latin typeface="Arial"/>
                <a:cs typeface="Arial"/>
              </a:rPr>
              <a:t>nysgjerrighetsfasen</a:t>
            </a:r>
            <a:endParaRPr lang="en-US" sz="2400" i="1" dirty="0" smtClean="0">
              <a:latin typeface="Arial"/>
              <a:cs typeface="Arial"/>
            </a:endParaRPr>
          </a:p>
          <a:p>
            <a:pPr marL="548640" lvl="2">
              <a:spcBef>
                <a:spcPts val="600"/>
              </a:spcBef>
              <a:buSzPct val="70000"/>
              <a:buNone/>
            </a:pPr>
            <a:endParaRPr lang="en-US" sz="2400" dirty="0" smtClean="0">
              <a:latin typeface="Arial"/>
              <a:cs typeface="Arial"/>
            </a:endParaRPr>
          </a:p>
          <a:p>
            <a:r>
              <a:rPr lang="en-US" dirty="0" err="1" smtClean="0">
                <a:latin typeface="Arial"/>
                <a:cs typeface="Arial"/>
              </a:rPr>
              <a:t>Må</a:t>
            </a:r>
            <a:r>
              <a:rPr lang="en-US" dirty="0" smtClean="0">
                <a:latin typeface="Arial"/>
                <a:cs typeface="Arial"/>
              </a:rPr>
              <a:t> (</a:t>
            </a:r>
            <a:r>
              <a:rPr lang="en-US" dirty="0" err="1" smtClean="0">
                <a:latin typeface="Arial"/>
                <a:cs typeface="Arial"/>
              </a:rPr>
              <a:t>prøve</a:t>
            </a:r>
            <a:r>
              <a:rPr lang="en-US" dirty="0" smtClean="0">
                <a:latin typeface="Arial"/>
                <a:cs typeface="Arial"/>
              </a:rPr>
              <a:t> </a:t>
            </a:r>
            <a:r>
              <a:rPr lang="en-US" dirty="0" err="1" smtClean="0">
                <a:latin typeface="Arial"/>
                <a:cs typeface="Arial"/>
              </a:rPr>
              <a:t>å</a:t>
            </a:r>
            <a:r>
              <a:rPr lang="en-US" dirty="0" smtClean="0">
                <a:latin typeface="Arial"/>
                <a:cs typeface="Arial"/>
              </a:rPr>
              <a:t>) </a:t>
            </a:r>
            <a:r>
              <a:rPr lang="en-US" dirty="0" err="1" smtClean="0">
                <a:latin typeface="Arial"/>
                <a:cs typeface="Arial"/>
              </a:rPr>
              <a:t>smake</a:t>
            </a:r>
            <a:r>
              <a:rPr lang="en-US" dirty="0" smtClean="0">
                <a:latin typeface="Arial"/>
                <a:cs typeface="Arial"/>
              </a:rPr>
              <a:t> mange ganger (10-15)</a:t>
            </a:r>
          </a:p>
          <a:p>
            <a:endParaRPr lang="en-US" dirty="0" smtClean="0">
              <a:latin typeface="Arial"/>
              <a:cs typeface="Arial"/>
            </a:endParaRPr>
          </a:p>
          <a:p>
            <a:r>
              <a:rPr lang="en-US" dirty="0" err="1" smtClean="0">
                <a:latin typeface="Arial"/>
                <a:cs typeface="Arial"/>
              </a:rPr>
              <a:t>Belønning</a:t>
            </a:r>
            <a:r>
              <a:rPr lang="en-US" dirty="0" smtClean="0">
                <a:latin typeface="Arial"/>
                <a:cs typeface="Arial"/>
              </a:rPr>
              <a:t> for å </a:t>
            </a:r>
            <a:r>
              <a:rPr lang="en-US" dirty="0" err="1" smtClean="0">
                <a:latin typeface="Arial"/>
                <a:cs typeface="Arial"/>
              </a:rPr>
              <a:t>smake</a:t>
            </a:r>
            <a:r>
              <a:rPr lang="en-US" dirty="0" smtClean="0">
                <a:latin typeface="Arial"/>
                <a:cs typeface="Arial"/>
              </a:rPr>
              <a:t>/</a:t>
            </a:r>
            <a:r>
              <a:rPr lang="en-US" dirty="0" err="1" smtClean="0">
                <a:latin typeface="Arial"/>
                <a:cs typeface="Arial"/>
              </a:rPr>
              <a:t>spise</a:t>
            </a:r>
            <a:r>
              <a:rPr lang="en-US" dirty="0" smtClean="0">
                <a:latin typeface="Arial"/>
                <a:cs typeface="Arial"/>
              </a:rPr>
              <a:t> </a:t>
            </a:r>
            <a:r>
              <a:rPr lang="en-US" dirty="0" err="1" smtClean="0">
                <a:latin typeface="Arial"/>
                <a:cs typeface="Arial"/>
              </a:rPr>
              <a:t>en</a:t>
            </a:r>
            <a:r>
              <a:rPr lang="en-US" dirty="0" smtClean="0">
                <a:latin typeface="Arial"/>
                <a:cs typeface="Arial"/>
              </a:rPr>
              <a:t> </a:t>
            </a:r>
            <a:r>
              <a:rPr lang="en-US" dirty="0" err="1" smtClean="0">
                <a:latin typeface="Arial"/>
                <a:cs typeface="Arial"/>
              </a:rPr>
              <a:t>matvare</a:t>
            </a:r>
            <a:r>
              <a:rPr lang="en-US" dirty="0" smtClean="0">
                <a:latin typeface="Arial"/>
                <a:cs typeface="Arial"/>
              </a:rPr>
              <a:t> </a:t>
            </a:r>
            <a:r>
              <a:rPr lang="en-US" dirty="0" err="1" smtClean="0">
                <a:latin typeface="Arial"/>
                <a:cs typeface="Arial"/>
              </a:rPr>
              <a:t>er</a:t>
            </a:r>
            <a:r>
              <a:rPr lang="en-US" dirty="0" smtClean="0">
                <a:latin typeface="Arial"/>
                <a:cs typeface="Arial"/>
              </a:rPr>
              <a:t> </a:t>
            </a:r>
            <a:r>
              <a:rPr lang="en-US" dirty="0" err="1" smtClean="0">
                <a:latin typeface="Arial"/>
                <a:cs typeface="Arial"/>
              </a:rPr>
              <a:t>omdiskutert</a:t>
            </a:r>
            <a:r>
              <a:rPr lang="en-US" dirty="0">
                <a:latin typeface="Arial"/>
                <a:cs typeface="Arial"/>
              </a:rPr>
              <a:t>.</a:t>
            </a:r>
            <a:endParaRPr lang="en-US" dirty="0" smtClean="0"/>
          </a:p>
          <a:p>
            <a:pPr lvl="1">
              <a:buNone/>
            </a:pPr>
            <a:endParaRPr lang="en-US" dirty="0" smtClean="0"/>
          </a:p>
          <a:p>
            <a:endParaRPr lang="en-US" dirty="0" smtClean="0"/>
          </a:p>
          <a:p>
            <a:endParaRPr lang="en-US" dirty="0" smtClean="0"/>
          </a:p>
        </p:txBody>
      </p:sp>
      <p:cxnSp>
        <p:nvCxnSpPr>
          <p:cNvPr id="4" name="Rett linje 28"/>
          <p:cNvCxnSpPr>
            <a:cxnSpLocks noChangeShapeType="1"/>
          </p:cNvCxnSpPr>
          <p:nvPr/>
        </p:nvCxnSpPr>
        <p:spPr bwMode="auto">
          <a:xfrm>
            <a:off x="556405" y="1501542"/>
            <a:ext cx="2296964" cy="0"/>
          </a:xfrm>
          <a:prstGeom prst="line">
            <a:avLst/>
          </a:prstGeom>
          <a:noFill/>
          <a:ln w="38100">
            <a:solidFill>
              <a:srgbClr val="4BFF1B"/>
            </a:solidFill>
            <a:round/>
            <a:headEnd/>
            <a:tailEnd/>
          </a:ln>
          <a:extLst>
            <a:ext uri="{909E8E84-426E-40DD-AFC4-6F175D3DCCD1}">
              <a14:hiddenFill xmlns:a14="http://schemas.microsoft.com/office/drawing/2010/main">
                <a:noFill/>
              </a14:hiddenFill>
            </a:ext>
          </a:extLst>
        </p:spPr>
      </p:cxnSp>
      <p:pic>
        <p:nvPicPr>
          <p:cNvPr id="5" name="Picture 4"/>
          <p:cNvPicPr>
            <a:picLocks noChangeAspect="1"/>
          </p:cNvPicPr>
          <p:nvPr/>
        </p:nvPicPr>
        <p:blipFill>
          <a:blip r:embed="rId3"/>
          <a:stretch>
            <a:fillRect/>
          </a:stretch>
        </p:blipFill>
        <p:spPr>
          <a:xfrm>
            <a:off x="9334001" y="268309"/>
            <a:ext cx="2233372" cy="3357037"/>
          </a:xfrm>
          <a:prstGeom prst="rect">
            <a:avLst/>
          </a:prstGeom>
        </p:spPr>
      </p:pic>
      <p:sp>
        <p:nvSpPr>
          <p:cNvPr id="6" name="Rectangle 5"/>
          <p:cNvSpPr/>
          <p:nvPr/>
        </p:nvSpPr>
        <p:spPr>
          <a:xfrm>
            <a:off x="10586927" y="3716416"/>
            <a:ext cx="944489" cy="246221"/>
          </a:xfrm>
          <a:prstGeom prst="rect">
            <a:avLst/>
          </a:prstGeom>
        </p:spPr>
        <p:txBody>
          <a:bodyPr wrap="none">
            <a:spAutoFit/>
          </a:bodyPr>
          <a:lstStyle/>
          <a:p>
            <a:r>
              <a:rPr lang="en-US" sz="1000" dirty="0"/>
              <a:t>dagbladet.no</a:t>
            </a:r>
          </a:p>
        </p:txBody>
      </p:sp>
      <p:pic>
        <p:nvPicPr>
          <p:cNvPr id="7" name="Picture 6"/>
          <p:cNvPicPr>
            <a:picLocks noChangeAspect="1"/>
          </p:cNvPicPr>
          <p:nvPr/>
        </p:nvPicPr>
        <p:blipFill>
          <a:blip r:embed="rId4"/>
          <a:stretch>
            <a:fillRect/>
          </a:stretch>
        </p:blipFill>
        <p:spPr>
          <a:xfrm>
            <a:off x="9059369" y="4000081"/>
            <a:ext cx="2574267" cy="2574267"/>
          </a:xfrm>
          <a:prstGeom prst="rect">
            <a:avLst/>
          </a:prstGeom>
        </p:spPr>
      </p:pic>
      <p:sp>
        <p:nvSpPr>
          <p:cNvPr id="9" name="Rectangle 8"/>
          <p:cNvSpPr/>
          <p:nvPr/>
        </p:nvSpPr>
        <p:spPr>
          <a:xfrm>
            <a:off x="9047127" y="6488668"/>
            <a:ext cx="2533066" cy="369332"/>
          </a:xfrm>
          <a:prstGeom prst="rect">
            <a:avLst/>
          </a:prstGeom>
        </p:spPr>
        <p:txBody>
          <a:bodyPr wrap="none">
            <a:spAutoFit/>
          </a:bodyPr>
          <a:lstStyle/>
          <a:p>
            <a:r>
              <a:rPr lang="en-US" sz="1000" dirty="0"/>
              <a:t>http://skolenvedstadion.skoleblogs.dk</a:t>
            </a:r>
            <a:r>
              <a:rPr lang="en-US" dirty="0"/>
              <a:t>/)</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609600" y="-409433"/>
            <a:ext cx="9956800" cy="2429302"/>
          </a:xfrm>
        </p:spPr>
        <p:txBody>
          <a:bodyPr>
            <a:normAutofit fontScale="90000"/>
          </a:bodyPr>
          <a:lstStyle/>
          <a:p>
            <a:r>
              <a:rPr lang="nb-NO" dirty="0" smtClean="0"/>
              <a:t/>
            </a:r>
            <a:br>
              <a:rPr lang="nb-NO" dirty="0" smtClean="0"/>
            </a:br>
            <a:r>
              <a:rPr lang="nb-NO" dirty="0" smtClean="0"/>
              <a:t/>
            </a:r>
            <a:br>
              <a:rPr lang="nb-NO" dirty="0" smtClean="0"/>
            </a:br>
            <a:r>
              <a:rPr lang="nb-NO" dirty="0"/>
              <a:t/>
            </a:r>
            <a:br>
              <a:rPr lang="nb-NO" dirty="0"/>
            </a:br>
            <a:r>
              <a:rPr lang="nb-NO" dirty="0" smtClean="0"/>
              <a:t/>
            </a:r>
            <a:br>
              <a:rPr lang="nb-NO" dirty="0" smtClean="0"/>
            </a:br>
            <a:r>
              <a:rPr lang="nb-NO" dirty="0"/>
              <a:t/>
            </a:r>
            <a:br>
              <a:rPr lang="nb-NO" dirty="0"/>
            </a:br>
            <a:r>
              <a:rPr lang="nb-NO" dirty="0" smtClean="0"/>
              <a:t/>
            </a:r>
            <a:br>
              <a:rPr lang="nb-NO" dirty="0" smtClean="0"/>
            </a:br>
            <a:r>
              <a:rPr lang="nb-NO" dirty="0"/>
              <a:t/>
            </a:r>
            <a:br>
              <a:rPr lang="nb-NO" dirty="0"/>
            </a:br>
            <a:r>
              <a:rPr lang="nb-NO" dirty="0" smtClean="0"/>
              <a:t/>
            </a:r>
            <a:br>
              <a:rPr lang="nb-NO" dirty="0" smtClean="0"/>
            </a:br>
            <a:r>
              <a:rPr lang="nb-NO" sz="3600" b="1" dirty="0" smtClean="0">
                <a:latin typeface="Arial" panose="020B0604020202020204" pitchFamily="34" charset="0"/>
                <a:cs typeface="Arial" panose="020B0604020202020204" pitchFamily="34" charset="0"/>
              </a:rPr>
              <a:t>Lek som inspirasjon                </a:t>
            </a:r>
            <a:r>
              <a:rPr lang="nb-NO" sz="3600" dirty="0" smtClean="0">
                <a:latin typeface="Arial" panose="020B0604020202020204" pitchFamily="34" charset="0"/>
                <a:cs typeface="Arial" panose="020B0604020202020204" pitchFamily="34" charset="0"/>
              </a:rPr>
              <a:t/>
            </a:r>
            <a:br>
              <a:rPr lang="nb-NO" sz="3600" dirty="0" smtClean="0">
                <a:latin typeface="Arial" panose="020B0604020202020204" pitchFamily="34" charset="0"/>
                <a:cs typeface="Arial" panose="020B0604020202020204" pitchFamily="34" charset="0"/>
              </a:rPr>
            </a:br>
            <a:r>
              <a:rPr lang="nb-NO" sz="3600" dirty="0" smtClean="0">
                <a:latin typeface="Arial" panose="020B0604020202020204" pitchFamily="34" charset="0"/>
                <a:cs typeface="Arial" panose="020B0604020202020204" pitchFamily="34" charset="0"/>
              </a:rPr>
              <a:t> </a:t>
            </a:r>
            <a:br>
              <a:rPr lang="nb-NO" sz="3600" dirty="0" smtClean="0">
                <a:latin typeface="Arial" panose="020B0604020202020204" pitchFamily="34" charset="0"/>
                <a:cs typeface="Arial" panose="020B0604020202020204" pitchFamily="34" charset="0"/>
              </a:rPr>
            </a:br>
            <a:endParaRPr lang="nb-NO" sz="3600" dirty="0">
              <a:latin typeface="Arial" panose="020B0604020202020204" pitchFamily="34" charset="0"/>
              <a:cs typeface="Arial" panose="020B0604020202020204" pitchFamily="34" charset="0"/>
            </a:endParaRPr>
          </a:p>
        </p:txBody>
      </p:sp>
      <p:sp>
        <p:nvSpPr>
          <p:cNvPr id="3" name="Plassholder for innhold 2"/>
          <p:cNvSpPr>
            <a:spLocks noGrp="1"/>
          </p:cNvSpPr>
          <p:nvPr>
            <p:ph sz="quarter" idx="1"/>
          </p:nvPr>
        </p:nvSpPr>
        <p:spPr>
          <a:xfrm>
            <a:off x="739554" y="1182415"/>
            <a:ext cx="10515600" cy="5408182"/>
          </a:xfrm>
        </p:spPr>
        <p:txBody>
          <a:bodyPr>
            <a:normAutofit/>
          </a:bodyPr>
          <a:lstStyle/>
          <a:p>
            <a:r>
              <a:rPr lang="nb-NO" dirty="0" smtClean="0">
                <a:latin typeface="Arial" panose="020B0604020202020204" pitchFamily="34" charset="0"/>
                <a:cs typeface="Arial" panose="020B0604020202020204" pitchFamily="34" charset="0"/>
              </a:rPr>
              <a:t>Lag </a:t>
            </a:r>
            <a:r>
              <a:rPr lang="nb-NO" dirty="0">
                <a:latin typeface="Arial" panose="020B0604020202020204" pitchFamily="34" charset="0"/>
                <a:cs typeface="Arial" panose="020B0604020202020204" pitchFamily="34" charset="0"/>
              </a:rPr>
              <a:t>grønnsaksfigurer på tallerken eller skiven.</a:t>
            </a:r>
            <a:r>
              <a:rPr lang="nb-NO" dirty="0" smtClean="0">
                <a:latin typeface="Arial" panose="020B0604020202020204" pitchFamily="34" charset="0"/>
                <a:cs typeface="Arial" panose="020B0604020202020204" pitchFamily="34" charset="0"/>
              </a:rPr>
              <a:t>      </a:t>
            </a:r>
          </a:p>
          <a:p>
            <a:pPr lvl="1"/>
            <a:r>
              <a:rPr lang="nb-NO" dirty="0" smtClean="0">
                <a:latin typeface="Arial" panose="020B0604020202020204" pitchFamily="34" charset="0"/>
                <a:cs typeface="Arial" panose="020B0604020202020204" pitchFamily="34" charset="0"/>
              </a:rPr>
              <a:t>Spis </a:t>
            </a:r>
            <a:r>
              <a:rPr lang="nb-NO" dirty="0">
                <a:latin typeface="Arial" panose="020B0604020202020204" pitchFamily="34" charset="0"/>
                <a:cs typeface="Arial" panose="020B0604020202020204" pitchFamily="34" charset="0"/>
              </a:rPr>
              <a:t>et øre eller et </a:t>
            </a:r>
            <a:r>
              <a:rPr lang="nb-NO" dirty="0" smtClean="0">
                <a:latin typeface="Arial" panose="020B0604020202020204" pitchFamily="34" charset="0"/>
                <a:cs typeface="Arial" panose="020B0604020202020204" pitchFamily="34" charset="0"/>
              </a:rPr>
              <a:t>øye.</a:t>
            </a:r>
          </a:p>
          <a:p>
            <a:r>
              <a:rPr lang="nb-NO" dirty="0" smtClean="0">
                <a:latin typeface="Arial" panose="020B0604020202020204" pitchFamily="34" charset="0"/>
                <a:cs typeface="Arial" panose="020B0604020202020204" pitchFamily="34" charset="0"/>
              </a:rPr>
              <a:t>Se </a:t>
            </a:r>
            <a:r>
              <a:rPr lang="nb-NO" dirty="0">
                <a:latin typeface="Arial" panose="020B0604020202020204" pitchFamily="34" charset="0"/>
                <a:cs typeface="Arial" panose="020B0604020202020204" pitchFamily="34" charset="0"/>
              </a:rPr>
              <a:t>figurer, tall eller bokstaver i </a:t>
            </a:r>
            <a:r>
              <a:rPr lang="nb-NO" dirty="0" smtClean="0">
                <a:latin typeface="Arial" panose="020B0604020202020204" pitchFamily="34" charset="0"/>
                <a:cs typeface="Arial" panose="020B0604020202020204" pitchFamily="34" charset="0"/>
              </a:rPr>
              <a:t>grønnsakene.</a:t>
            </a:r>
          </a:p>
          <a:p>
            <a:pPr marL="0" indent="0">
              <a:buNone/>
            </a:pPr>
            <a:endParaRPr lang="nb-NO" dirty="0"/>
          </a:p>
          <a:p>
            <a:pPr marL="0" indent="0">
              <a:buNone/>
            </a:pPr>
            <a:r>
              <a:rPr lang="nb-NO" dirty="0" smtClean="0"/>
              <a:t>                                                                                                                  </a:t>
            </a:r>
          </a:p>
          <a:p>
            <a:pPr marL="0" indent="0">
              <a:buNone/>
            </a:pPr>
            <a:endParaRPr lang="nb-NO" sz="1100" dirty="0"/>
          </a:p>
          <a:p>
            <a:pPr marL="0" indent="0">
              <a:buNone/>
            </a:pPr>
            <a:r>
              <a:rPr lang="nb-NO" sz="1100" dirty="0" smtClean="0"/>
              <a:t>                                                                                                                           </a:t>
            </a:r>
          </a:p>
          <a:p>
            <a:pPr marL="0" indent="0">
              <a:buNone/>
            </a:pPr>
            <a:r>
              <a:rPr lang="nb-NO" sz="1100" dirty="0" smtClean="0"/>
              <a:t>            </a:t>
            </a:r>
          </a:p>
          <a:p>
            <a:pPr marL="0" indent="0">
              <a:buNone/>
            </a:pPr>
            <a:endParaRPr lang="nb-NO" sz="1100" dirty="0"/>
          </a:p>
          <a:p>
            <a:pPr marL="0" indent="0">
              <a:buNone/>
            </a:pPr>
            <a:endParaRPr lang="nb-NO" sz="1100" dirty="0" smtClean="0"/>
          </a:p>
          <a:p>
            <a:pPr marL="0" indent="0">
              <a:buNone/>
            </a:pPr>
            <a:endParaRPr lang="nb-NO" sz="1100" dirty="0"/>
          </a:p>
          <a:p>
            <a:pPr marL="0" indent="0">
              <a:buNone/>
            </a:pPr>
            <a:endParaRPr lang="nb-NO" sz="1100" dirty="0" smtClean="0"/>
          </a:p>
          <a:p>
            <a:pPr marL="0" indent="0">
              <a:buNone/>
            </a:pPr>
            <a:r>
              <a:rPr lang="nb-NO" sz="1100" dirty="0" smtClean="0"/>
              <a:t>                                                                                       </a:t>
            </a:r>
          </a:p>
          <a:p>
            <a:pPr marL="0" indent="0">
              <a:buNone/>
            </a:pPr>
            <a:endParaRPr lang="nb-NO" sz="1100" dirty="0"/>
          </a:p>
          <a:p>
            <a:pPr marL="0" indent="0">
              <a:buNone/>
            </a:pPr>
            <a:endParaRPr lang="nb-NO" sz="1100" dirty="0" smtClean="0"/>
          </a:p>
          <a:p>
            <a:pPr marL="0" indent="0">
              <a:buNone/>
            </a:pPr>
            <a:endParaRPr lang="nb-NO" sz="1100" dirty="0"/>
          </a:p>
          <a:p>
            <a:pPr marL="0" indent="0">
              <a:buNone/>
            </a:pPr>
            <a:endParaRPr lang="nb-NO" sz="1100" dirty="0" smtClean="0"/>
          </a:p>
          <a:p>
            <a:pPr marL="0" indent="0">
              <a:buNone/>
            </a:pPr>
            <a:r>
              <a:rPr lang="nb-NO" sz="1100" dirty="0"/>
              <a:t> </a:t>
            </a:r>
            <a:r>
              <a:rPr lang="nb-NO" sz="1100" dirty="0" smtClean="0"/>
              <a:t>                                                                                  </a:t>
            </a:r>
            <a:r>
              <a:rPr lang="nb-NO" sz="1100" dirty="0" err="1" smtClean="0">
                <a:latin typeface="Arial" panose="020B0604020202020204" pitchFamily="34" charset="0"/>
                <a:cs typeface="Arial" panose="020B0604020202020204" pitchFamily="34" charset="0"/>
              </a:rPr>
              <a:t>Illustrations</a:t>
            </a:r>
            <a:r>
              <a:rPr lang="nb-NO" sz="1100" dirty="0" smtClean="0">
                <a:latin typeface="Arial" panose="020B0604020202020204" pitchFamily="34" charset="0"/>
                <a:cs typeface="Arial" panose="020B0604020202020204" pitchFamily="34" charset="0"/>
              </a:rPr>
              <a:t>: wastefood.com                                                                                                                                                                            </a:t>
            </a:r>
            <a:endParaRPr lang="nb-NO" sz="1100" dirty="0">
              <a:latin typeface="Arial" panose="020B0604020202020204" pitchFamily="34" charset="0"/>
              <a:cs typeface="Arial" panose="020B0604020202020204" pitchFamily="34" charset="0"/>
            </a:endParaRPr>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2650" y="2803229"/>
            <a:ext cx="1418239" cy="18909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08959" y="2815421"/>
            <a:ext cx="1399952" cy="18666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08959" y="4819724"/>
            <a:ext cx="1399952" cy="18611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15385" y="4781466"/>
            <a:ext cx="1355504" cy="19376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Bilde 5"/>
          <p:cNvPicPr>
            <a:picLocks noChangeAspect="1"/>
          </p:cNvPicPr>
          <p:nvPr/>
        </p:nvPicPr>
        <p:blipFill rotWithShape="1">
          <a:blip r:embed="rId7"/>
          <a:srcRect l="6760" r="79855" b="46007"/>
          <a:stretch/>
        </p:blipFill>
        <p:spPr>
          <a:xfrm>
            <a:off x="6726890" y="3432517"/>
            <a:ext cx="3708946" cy="2785403"/>
          </a:xfrm>
          <a:prstGeom prst="rect">
            <a:avLst/>
          </a:prstGeom>
        </p:spPr>
      </p:pic>
      <p:pic>
        <p:nvPicPr>
          <p:cNvPr id="2050" name="Picture 2"/>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b="7732"/>
          <a:stretch/>
        </p:blipFill>
        <p:spPr bwMode="auto">
          <a:xfrm>
            <a:off x="8947052" y="673732"/>
            <a:ext cx="1814734" cy="16924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0" name="Rett linje 28"/>
          <p:cNvCxnSpPr>
            <a:cxnSpLocks noChangeShapeType="1"/>
          </p:cNvCxnSpPr>
          <p:nvPr/>
        </p:nvCxnSpPr>
        <p:spPr bwMode="auto">
          <a:xfrm>
            <a:off x="541638" y="1102800"/>
            <a:ext cx="4482054" cy="19587"/>
          </a:xfrm>
          <a:prstGeom prst="line">
            <a:avLst/>
          </a:prstGeom>
          <a:noFill/>
          <a:ln w="38100">
            <a:solidFill>
              <a:srgbClr val="4BFF1B"/>
            </a:solidFill>
            <a:round/>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165602182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r>
              <a:rPr lang="en-US" sz="3200" dirty="0" err="1" smtClean="0">
                <a:latin typeface="Arial"/>
                <a:cs typeface="Arial"/>
              </a:rPr>
              <a:t>Rollemodell</a:t>
            </a:r>
            <a:endParaRPr lang="en-US" sz="3200" dirty="0">
              <a:latin typeface="Arial"/>
              <a:cs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r>
              <a:rPr lang="nb-NO" sz="3200" b="1" dirty="0" smtClean="0">
                <a:latin typeface="Arial" panose="020B0604020202020204" pitchFamily="34" charset="0"/>
                <a:cs typeface="Arial" panose="020B0604020202020204" pitchFamily="34" charset="0"/>
              </a:rPr>
              <a:t>Eksempel: Rollemodell og Nysgjerrighet – del 1</a:t>
            </a:r>
            <a:endParaRPr lang="nb-NO" sz="3200" b="1" dirty="0">
              <a:latin typeface="Arial" panose="020B0604020202020204" pitchFamily="34" charset="0"/>
              <a:cs typeface="Arial" panose="020B0604020202020204" pitchFamily="34" charset="0"/>
            </a:endParaRPr>
          </a:p>
        </p:txBody>
      </p:sp>
      <p:sp>
        <p:nvSpPr>
          <p:cNvPr id="4" name="Plassholder for innhold 3"/>
          <p:cNvSpPr>
            <a:spLocks noGrp="1"/>
          </p:cNvSpPr>
          <p:nvPr>
            <p:ph sz="quarter" idx="2"/>
          </p:nvPr>
        </p:nvSpPr>
        <p:spPr>
          <a:xfrm>
            <a:off x="609600" y="2362200"/>
            <a:ext cx="4876800" cy="4054366"/>
          </a:xfrm>
        </p:spPr>
        <p:txBody>
          <a:bodyPr>
            <a:normAutofit fontScale="85000" lnSpcReduction="20000"/>
          </a:bodyPr>
          <a:lstStyle/>
          <a:p>
            <a:r>
              <a:rPr lang="nb-NO" dirty="0" smtClean="0">
                <a:latin typeface="Arial" panose="020B0604020202020204" pitchFamily="34" charset="0"/>
                <a:cs typeface="Arial" panose="020B0604020202020204" pitchFamily="34" charset="0"/>
              </a:rPr>
              <a:t>Dette ble servert:</a:t>
            </a:r>
          </a:p>
          <a:p>
            <a:endParaRPr lang="nb-NO" dirty="0">
              <a:latin typeface="Arial" panose="020B0604020202020204" pitchFamily="34" charset="0"/>
              <a:cs typeface="Arial" panose="020B0604020202020204" pitchFamily="34" charset="0"/>
            </a:endParaRPr>
          </a:p>
          <a:p>
            <a:pPr marL="0" indent="0">
              <a:buNone/>
            </a:pPr>
            <a:r>
              <a:rPr lang="nb-NO" dirty="0" smtClean="0">
                <a:latin typeface="Arial" panose="020B0604020202020204" pitchFamily="34" charset="0"/>
                <a:cs typeface="Arial" panose="020B0604020202020204" pitchFamily="34" charset="0"/>
              </a:rPr>
              <a:t>               </a:t>
            </a:r>
          </a:p>
          <a:p>
            <a:pPr marL="0" indent="0">
              <a:buNone/>
            </a:pPr>
            <a:endParaRPr lang="nb-NO" dirty="0" smtClean="0">
              <a:latin typeface="Arial" panose="020B0604020202020204" pitchFamily="34" charset="0"/>
              <a:cs typeface="Arial" panose="020B0604020202020204" pitchFamily="34" charset="0"/>
            </a:endParaRPr>
          </a:p>
          <a:p>
            <a:pPr marL="0" indent="0">
              <a:buNone/>
            </a:pPr>
            <a:endParaRPr lang="nb-NO" dirty="0">
              <a:latin typeface="Arial" panose="020B0604020202020204" pitchFamily="34" charset="0"/>
              <a:cs typeface="Arial" panose="020B0604020202020204" pitchFamily="34" charset="0"/>
            </a:endParaRPr>
          </a:p>
          <a:p>
            <a:pPr marL="0" indent="0">
              <a:buNone/>
            </a:pPr>
            <a:endParaRPr lang="nb-NO" dirty="0" smtClean="0">
              <a:latin typeface="Arial" panose="020B0604020202020204" pitchFamily="34" charset="0"/>
              <a:cs typeface="Arial" panose="020B0604020202020204" pitchFamily="34" charset="0"/>
            </a:endParaRPr>
          </a:p>
          <a:p>
            <a:pPr marL="0" indent="0">
              <a:buNone/>
            </a:pPr>
            <a:endParaRPr lang="nb-NO" dirty="0">
              <a:latin typeface="Arial" panose="020B0604020202020204" pitchFamily="34" charset="0"/>
              <a:cs typeface="Arial" panose="020B0604020202020204" pitchFamily="34" charset="0"/>
            </a:endParaRPr>
          </a:p>
          <a:p>
            <a:pPr marL="0" indent="0">
              <a:buNone/>
            </a:pPr>
            <a:endParaRPr lang="nb-NO" dirty="0" smtClean="0">
              <a:latin typeface="Arial" panose="020B0604020202020204" pitchFamily="34" charset="0"/>
              <a:cs typeface="Arial" panose="020B0604020202020204" pitchFamily="34" charset="0"/>
            </a:endParaRPr>
          </a:p>
          <a:p>
            <a:pPr marL="0" indent="0">
              <a:buNone/>
            </a:pPr>
            <a:endParaRPr lang="nb-NO" dirty="0" smtClean="0">
              <a:latin typeface="Arial" panose="020B0604020202020204" pitchFamily="34" charset="0"/>
              <a:cs typeface="Arial" panose="020B0604020202020204" pitchFamily="34" charset="0"/>
            </a:endParaRPr>
          </a:p>
          <a:p>
            <a:pPr marL="0" indent="0">
              <a:buNone/>
            </a:pPr>
            <a:endParaRPr lang="nb-NO" dirty="0">
              <a:latin typeface="Arial" panose="020B0604020202020204" pitchFamily="34" charset="0"/>
              <a:cs typeface="Arial" panose="020B0604020202020204" pitchFamily="34" charset="0"/>
            </a:endParaRPr>
          </a:p>
          <a:p>
            <a:pPr marL="0" indent="0">
              <a:buNone/>
            </a:pPr>
            <a:endParaRPr lang="nb-NO" dirty="0" smtClean="0">
              <a:latin typeface="Arial" panose="020B0604020202020204" pitchFamily="34" charset="0"/>
              <a:cs typeface="Arial" panose="020B0604020202020204" pitchFamily="34" charset="0"/>
            </a:endParaRPr>
          </a:p>
          <a:p>
            <a:pPr marL="0" indent="0">
              <a:buNone/>
            </a:pPr>
            <a:r>
              <a:rPr lang="nb-NO" sz="1200" dirty="0" smtClean="0">
                <a:latin typeface="Arial" panose="020B0604020202020204" pitchFamily="34" charset="0"/>
                <a:cs typeface="Arial" panose="020B0604020202020204" pitchFamily="34" charset="0"/>
              </a:rPr>
              <a:t>Illustrasjon: Frukt.no</a:t>
            </a:r>
          </a:p>
        </p:txBody>
      </p:sp>
      <p:pic>
        <p:nvPicPr>
          <p:cNvPr id="7" name="Plassholder for innhold 6"/>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6087687" y="3037609"/>
            <a:ext cx="4360025" cy="2535382"/>
          </a:xfrm>
        </p:spPr>
      </p:pic>
      <p:sp>
        <p:nvSpPr>
          <p:cNvPr id="3" name="Plassholder for tekst 2"/>
          <p:cNvSpPr>
            <a:spLocks noGrp="1"/>
          </p:cNvSpPr>
          <p:nvPr>
            <p:ph type="body" sz="quarter" idx="1"/>
          </p:nvPr>
        </p:nvSpPr>
        <p:spPr>
          <a:xfrm>
            <a:off x="839788" y="1681163"/>
            <a:ext cx="5157787" cy="557070"/>
          </a:xfrm>
        </p:spPr>
        <p:txBody>
          <a:bodyPr/>
          <a:lstStyle/>
          <a:p>
            <a:r>
              <a:rPr lang="nb-NO" dirty="0" smtClean="0">
                <a:latin typeface="Arial" panose="020B0604020202020204" pitchFamily="34" charset="0"/>
                <a:cs typeface="Arial" panose="020B0604020202020204" pitchFamily="34" charset="0"/>
              </a:rPr>
              <a:t>Barnehage </a:t>
            </a:r>
            <a:r>
              <a:rPr lang="nb-NO" dirty="0">
                <a:latin typeface="Arial" panose="020B0604020202020204" pitchFamily="34" charset="0"/>
                <a:cs typeface="Arial" panose="020B0604020202020204" pitchFamily="34" charset="0"/>
              </a:rPr>
              <a:t>1</a:t>
            </a:r>
            <a:endParaRPr lang="nb-NO" dirty="0" smtClean="0">
              <a:latin typeface="Arial" panose="020B0604020202020204" pitchFamily="34" charset="0"/>
              <a:cs typeface="Arial" panose="020B0604020202020204" pitchFamily="34" charset="0"/>
            </a:endParaRPr>
          </a:p>
        </p:txBody>
      </p:sp>
      <p:sp>
        <p:nvSpPr>
          <p:cNvPr id="5" name="Plassholder for tekst 4"/>
          <p:cNvSpPr>
            <a:spLocks noGrp="1"/>
          </p:cNvSpPr>
          <p:nvPr>
            <p:ph type="body" sz="quarter" idx="3"/>
          </p:nvPr>
        </p:nvSpPr>
        <p:spPr>
          <a:xfrm>
            <a:off x="6172200" y="1681163"/>
            <a:ext cx="5183188" cy="475183"/>
          </a:xfrm>
        </p:spPr>
        <p:txBody>
          <a:bodyPr/>
          <a:lstStyle/>
          <a:p>
            <a:r>
              <a:rPr lang="nb-NO" sz="2200" dirty="0" smtClean="0">
                <a:latin typeface="Arial" panose="020B0604020202020204" pitchFamily="34" charset="0"/>
                <a:cs typeface="Arial" panose="020B0604020202020204" pitchFamily="34" charset="0"/>
              </a:rPr>
              <a:t>Dette var igjen av råkosten…</a:t>
            </a:r>
            <a:endParaRPr lang="nb-NO" sz="2200" dirty="0">
              <a:latin typeface="Arial" panose="020B0604020202020204" pitchFamily="34" charset="0"/>
              <a:cs typeface="Arial" panose="020B0604020202020204" pitchFamily="34" charset="0"/>
            </a:endParaRPr>
          </a:p>
        </p:txBody>
      </p:sp>
      <p:pic>
        <p:nvPicPr>
          <p:cNvPr id="2054"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09180" y="3125008"/>
            <a:ext cx="1706440" cy="12354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5"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62400" y="4550792"/>
            <a:ext cx="1706440" cy="12216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6"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40084" y="3056248"/>
            <a:ext cx="1577221" cy="13041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7" name="Picture 9"/>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90967" y="4538175"/>
            <a:ext cx="1671433" cy="12100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8" name="Picture 10"/>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61712" y="4538175"/>
            <a:ext cx="1529255" cy="11974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2" name="Rett linje 28"/>
          <p:cNvCxnSpPr>
            <a:cxnSpLocks noChangeShapeType="1"/>
          </p:cNvCxnSpPr>
          <p:nvPr/>
        </p:nvCxnSpPr>
        <p:spPr bwMode="auto">
          <a:xfrm>
            <a:off x="556405" y="1501542"/>
            <a:ext cx="9931653" cy="0"/>
          </a:xfrm>
          <a:prstGeom prst="line">
            <a:avLst/>
          </a:prstGeom>
          <a:noFill/>
          <a:ln w="38100">
            <a:solidFill>
              <a:srgbClr val="4BFF1B"/>
            </a:solidFill>
            <a:round/>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145455594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r>
              <a:rPr lang="nb-NO" sz="3200" b="1" dirty="0" smtClean="0">
                <a:latin typeface="Arial" panose="020B0604020202020204" pitchFamily="34" charset="0"/>
                <a:cs typeface="Arial" panose="020B0604020202020204" pitchFamily="34" charset="0"/>
              </a:rPr>
              <a:t>Eksempel: Rollemodell og Nysgjerrighet – del 2</a:t>
            </a:r>
            <a:endParaRPr lang="nb-NO" sz="3200" b="1" dirty="0">
              <a:latin typeface="Arial" panose="020B0604020202020204" pitchFamily="34" charset="0"/>
              <a:cs typeface="Arial" panose="020B0604020202020204" pitchFamily="34" charset="0"/>
            </a:endParaRPr>
          </a:p>
        </p:txBody>
      </p:sp>
      <p:pic>
        <p:nvPicPr>
          <p:cNvPr id="7" name="Plassholder for innhold 6"/>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5829300" y="2934881"/>
            <a:ext cx="4876800" cy="2740837"/>
          </a:xfrm>
        </p:spPr>
      </p:pic>
      <p:sp>
        <p:nvSpPr>
          <p:cNvPr id="3" name="Plassholder for tekst 2"/>
          <p:cNvSpPr>
            <a:spLocks noGrp="1"/>
          </p:cNvSpPr>
          <p:nvPr>
            <p:ph type="body" sz="quarter" idx="1"/>
          </p:nvPr>
        </p:nvSpPr>
        <p:spPr>
          <a:xfrm>
            <a:off x="839788" y="1681163"/>
            <a:ext cx="5157787" cy="557070"/>
          </a:xfrm>
        </p:spPr>
        <p:txBody>
          <a:bodyPr/>
          <a:lstStyle/>
          <a:p>
            <a:r>
              <a:rPr lang="nb-NO" dirty="0" smtClean="0">
                <a:latin typeface="Arial" panose="020B0604020202020204" pitchFamily="34" charset="0"/>
                <a:cs typeface="Arial" panose="020B0604020202020204" pitchFamily="34" charset="0"/>
              </a:rPr>
              <a:t>Barnehage 2</a:t>
            </a:r>
            <a:endParaRPr lang="nb-NO" dirty="0">
              <a:latin typeface="Arial" panose="020B0604020202020204" pitchFamily="34" charset="0"/>
              <a:cs typeface="Arial" panose="020B0604020202020204" pitchFamily="34" charset="0"/>
            </a:endParaRPr>
          </a:p>
        </p:txBody>
      </p:sp>
      <p:sp>
        <p:nvSpPr>
          <p:cNvPr id="5" name="Plassholder for tekst 4"/>
          <p:cNvSpPr>
            <a:spLocks noGrp="1"/>
          </p:cNvSpPr>
          <p:nvPr>
            <p:ph type="body" sz="quarter" idx="3"/>
          </p:nvPr>
        </p:nvSpPr>
        <p:spPr>
          <a:xfrm>
            <a:off x="6172200" y="1681163"/>
            <a:ext cx="5183188" cy="543422"/>
          </a:xfrm>
        </p:spPr>
        <p:txBody>
          <a:bodyPr/>
          <a:lstStyle/>
          <a:p>
            <a:r>
              <a:rPr lang="nb-NO" dirty="0" smtClean="0">
                <a:latin typeface="Arial" panose="020B0604020202020204" pitchFamily="34" charset="0"/>
                <a:cs typeface="Arial" panose="020B0604020202020204" pitchFamily="34" charset="0"/>
              </a:rPr>
              <a:t>Nesten alt ble spist opp…..</a:t>
            </a:r>
            <a:endParaRPr lang="nb-NO" dirty="0">
              <a:latin typeface="Arial" panose="020B0604020202020204" pitchFamily="34" charset="0"/>
              <a:cs typeface="Arial" panose="020B0604020202020204" pitchFamily="34" charset="0"/>
            </a:endParaRPr>
          </a:p>
        </p:txBody>
      </p:sp>
      <p:pic>
        <p:nvPicPr>
          <p:cNvPr id="6" name="Bilde 5"/>
          <p:cNvPicPr>
            <a:picLocks noChangeAspect="1"/>
          </p:cNvPicPr>
          <p:nvPr/>
        </p:nvPicPr>
        <p:blipFill>
          <a:blip r:embed="rId4"/>
          <a:stretch>
            <a:fillRect/>
          </a:stretch>
        </p:blipFill>
        <p:spPr>
          <a:xfrm>
            <a:off x="966043" y="2503346"/>
            <a:ext cx="1579001" cy="1304657"/>
          </a:xfrm>
          <a:prstGeom prst="rect">
            <a:avLst/>
          </a:prstGeom>
        </p:spPr>
      </p:pic>
      <p:pic>
        <p:nvPicPr>
          <p:cNvPr id="8" name="Bilde 7"/>
          <p:cNvPicPr>
            <a:picLocks noChangeAspect="1"/>
          </p:cNvPicPr>
          <p:nvPr/>
        </p:nvPicPr>
        <p:blipFill>
          <a:blip r:embed="rId5"/>
          <a:stretch>
            <a:fillRect/>
          </a:stretch>
        </p:blipFill>
        <p:spPr>
          <a:xfrm>
            <a:off x="2969548" y="2934881"/>
            <a:ext cx="1707028" cy="1231499"/>
          </a:xfrm>
          <a:prstGeom prst="rect">
            <a:avLst/>
          </a:prstGeom>
        </p:spPr>
      </p:pic>
      <p:pic>
        <p:nvPicPr>
          <p:cNvPr id="9" name="Bilde 8"/>
          <p:cNvPicPr>
            <a:picLocks noChangeAspect="1"/>
          </p:cNvPicPr>
          <p:nvPr/>
        </p:nvPicPr>
        <p:blipFill>
          <a:blip r:embed="rId6"/>
          <a:stretch>
            <a:fillRect/>
          </a:stretch>
        </p:blipFill>
        <p:spPr>
          <a:xfrm>
            <a:off x="560614" y="4305299"/>
            <a:ext cx="1530229" cy="1201016"/>
          </a:xfrm>
          <a:prstGeom prst="rect">
            <a:avLst/>
          </a:prstGeom>
        </p:spPr>
      </p:pic>
      <p:pic>
        <p:nvPicPr>
          <p:cNvPr id="10" name="Bilde 9"/>
          <p:cNvPicPr>
            <a:picLocks noChangeAspect="1"/>
          </p:cNvPicPr>
          <p:nvPr/>
        </p:nvPicPr>
        <p:blipFill>
          <a:blip r:embed="rId7"/>
          <a:stretch>
            <a:fillRect/>
          </a:stretch>
        </p:blipFill>
        <p:spPr>
          <a:xfrm>
            <a:off x="2370017" y="4392228"/>
            <a:ext cx="1670449" cy="1213209"/>
          </a:xfrm>
          <a:prstGeom prst="rect">
            <a:avLst/>
          </a:prstGeom>
        </p:spPr>
      </p:pic>
      <p:pic>
        <p:nvPicPr>
          <p:cNvPr id="11" name="Bilde 10"/>
          <p:cNvPicPr>
            <a:picLocks noChangeAspect="1"/>
          </p:cNvPicPr>
          <p:nvPr/>
        </p:nvPicPr>
        <p:blipFill>
          <a:blip r:embed="rId8"/>
          <a:stretch>
            <a:fillRect/>
          </a:stretch>
        </p:blipFill>
        <p:spPr>
          <a:xfrm>
            <a:off x="3982685" y="4473628"/>
            <a:ext cx="1707028" cy="1219306"/>
          </a:xfrm>
          <a:prstGeom prst="rect">
            <a:avLst/>
          </a:prstGeom>
        </p:spPr>
      </p:pic>
      <p:sp>
        <p:nvSpPr>
          <p:cNvPr id="12" name="Rectangle 11"/>
          <p:cNvSpPr/>
          <p:nvPr/>
        </p:nvSpPr>
        <p:spPr>
          <a:xfrm>
            <a:off x="682097" y="5902617"/>
            <a:ext cx="1339266" cy="246221"/>
          </a:xfrm>
          <a:prstGeom prst="rect">
            <a:avLst/>
          </a:prstGeom>
        </p:spPr>
        <p:txBody>
          <a:bodyPr wrap="none">
            <a:spAutoFit/>
          </a:bodyPr>
          <a:lstStyle/>
          <a:p>
            <a:r>
              <a:rPr lang="nb-NO" sz="1000" dirty="0" smtClean="0">
                <a:latin typeface="Arial" panose="020B0604020202020204" pitchFamily="34" charset="0"/>
                <a:cs typeface="Arial" panose="020B0604020202020204" pitchFamily="34" charset="0"/>
              </a:rPr>
              <a:t>Illustrasjon: </a:t>
            </a:r>
            <a:r>
              <a:rPr lang="nb-NO" sz="1000" dirty="0" err="1" smtClean="0">
                <a:latin typeface="Arial" panose="020B0604020202020204" pitchFamily="34" charset="0"/>
                <a:cs typeface="Arial" panose="020B0604020202020204" pitchFamily="34" charset="0"/>
              </a:rPr>
              <a:t>Frukt.no</a:t>
            </a:r>
            <a:endParaRPr lang="nb-NO" sz="100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7718594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580066" y="0"/>
            <a:ext cx="9956800" cy="1143000"/>
          </a:xfrm>
        </p:spPr>
        <p:txBody>
          <a:bodyPr>
            <a:normAutofit/>
          </a:bodyPr>
          <a:lstStyle/>
          <a:p>
            <a:r>
              <a:rPr lang="nb-NO" sz="3200" b="1" dirty="0" smtClean="0">
                <a:latin typeface="Arial"/>
                <a:cs typeface="Arial"/>
              </a:rPr>
              <a:t>En god rollemodell</a:t>
            </a:r>
            <a:endParaRPr lang="en-US" sz="3200" b="1" dirty="0">
              <a:latin typeface="Arial"/>
              <a:cs typeface="Arial"/>
            </a:endParaRPr>
          </a:p>
        </p:txBody>
      </p:sp>
      <p:sp>
        <p:nvSpPr>
          <p:cNvPr id="10" name="Content Placeholder 9"/>
          <p:cNvSpPr>
            <a:spLocks noGrp="1"/>
          </p:cNvSpPr>
          <p:nvPr>
            <p:ph sz="quarter" idx="1"/>
          </p:nvPr>
        </p:nvSpPr>
        <p:spPr>
          <a:xfrm>
            <a:off x="653901" y="1555895"/>
            <a:ext cx="4876800" cy="4572000"/>
          </a:xfrm>
        </p:spPr>
        <p:txBody>
          <a:bodyPr>
            <a:normAutofit/>
          </a:bodyPr>
          <a:lstStyle/>
          <a:p>
            <a:r>
              <a:rPr lang="nb-NO" b="1" dirty="0" smtClean="0">
                <a:latin typeface="Arial" panose="020B0604020202020204" pitchFamily="34" charset="0"/>
                <a:cs typeface="Arial" panose="020B0604020202020204" pitchFamily="34" charset="0"/>
              </a:rPr>
              <a:t>Spiser det samme som barna</a:t>
            </a:r>
          </a:p>
          <a:p>
            <a:endParaRPr lang="nb-NO" dirty="0" smtClean="0"/>
          </a:p>
          <a:p>
            <a:pPr>
              <a:buNone/>
            </a:pPr>
            <a:endParaRPr lang="nb-NO" dirty="0" smtClean="0"/>
          </a:p>
        </p:txBody>
      </p:sp>
      <p:sp>
        <p:nvSpPr>
          <p:cNvPr id="11" name="Content Placeholder 10"/>
          <p:cNvSpPr>
            <a:spLocks noGrp="1"/>
          </p:cNvSpPr>
          <p:nvPr>
            <p:ph sz="quarter" idx="2"/>
          </p:nvPr>
        </p:nvSpPr>
        <p:spPr>
          <a:xfrm>
            <a:off x="5486400" y="1600199"/>
            <a:ext cx="6238594" cy="5030739"/>
          </a:xfrm>
        </p:spPr>
        <p:txBody>
          <a:bodyPr>
            <a:normAutofit/>
          </a:bodyPr>
          <a:lstStyle/>
          <a:p>
            <a:r>
              <a:rPr lang="nb-NO" b="1" dirty="0" smtClean="0">
                <a:latin typeface="Arial"/>
                <a:cs typeface="Arial"/>
              </a:rPr>
              <a:t>Kan håndtere «Æsj» og «Liker ikke»</a:t>
            </a:r>
          </a:p>
          <a:p>
            <a:pPr lvl="1"/>
            <a:r>
              <a:rPr lang="nb-NO" dirty="0" smtClean="0">
                <a:latin typeface="Arial"/>
                <a:cs typeface="Arial"/>
              </a:rPr>
              <a:t>Overser de negative/fokuserer på de som har noe positivt å si</a:t>
            </a:r>
          </a:p>
          <a:p>
            <a:pPr lvl="1"/>
            <a:r>
              <a:rPr lang="nb-NO" dirty="0">
                <a:latin typeface="Arial"/>
                <a:cs typeface="Arial"/>
              </a:rPr>
              <a:t>Forklarer at ikke alt er like godt i munnen som for magen/kroppen</a:t>
            </a:r>
          </a:p>
          <a:p>
            <a:pPr lvl="1"/>
            <a:r>
              <a:rPr lang="nb-NO" dirty="0" smtClean="0">
                <a:latin typeface="Arial"/>
                <a:cs typeface="Arial"/>
              </a:rPr>
              <a:t>Ber de prøve å forklare hva de ikke liker </a:t>
            </a:r>
            <a:r>
              <a:rPr lang="nb-NO" dirty="0">
                <a:latin typeface="Arial"/>
                <a:cs typeface="Arial"/>
              </a:rPr>
              <a:t>(hvordan den ser </a:t>
            </a:r>
            <a:r>
              <a:rPr lang="nb-NO" dirty="0" smtClean="0">
                <a:latin typeface="Arial"/>
                <a:cs typeface="Arial"/>
              </a:rPr>
              <a:t>ut, lukt, hvordan den kjennes i munnen, hva smaken </a:t>
            </a:r>
            <a:r>
              <a:rPr lang="nb-NO" dirty="0">
                <a:latin typeface="Arial"/>
                <a:cs typeface="Arial"/>
              </a:rPr>
              <a:t>minner om</a:t>
            </a:r>
            <a:r>
              <a:rPr lang="nb-NO" dirty="0" smtClean="0">
                <a:latin typeface="Arial"/>
                <a:cs typeface="Arial"/>
              </a:rPr>
              <a:t>)</a:t>
            </a:r>
          </a:p>
          <a:p>
            <a:pPr lvl="1"/>
            <a:r>
              <a:rPr lang="nb-NO" dirty="0" smtClean="0">
                <a:latin typeface="Arial"/>
                <a:cs typeface="Arial"/>
              </a:rPr>
              <a:t>Roser for å (prøve) smake – Tøffing!</a:t>
            </a:r>
          </a:p>
          <a:p>
            <a:pPr lvl="1"/>
            <a:r>
              <a:rPr lang="nb-NO" dirty="0" smtClean="0">
                <a:latin typeface="Arial"/>
                <a:cs typeface="Arial"/>
              </a:rPr>
              <a:t>Respekterer de som virkelig ikke klarer å spise det de har smakt på og har behov for å spytte ut (i et papirtørk f.eks.)</a:t>
            </a:r>
          </a:p>
          <a:p>
            <a:pPr lvl="1"/>
            <a:endParaRPr lang="en-US" dirty="0"/>
          </a:p>
        </p:txBody>
      </p:sp>
      <p:pic>
        <p:nvPicPr>
          <p:cNvPr id="6" name="Picture 5"/>
          <p:cNvPicPr>
            <a:picLocks noChangeAspect="1"/>
          </p:cNvPicPr>
          <p:nvPr/>
        </p:nvPicPr>
        <p:blipFill>
          <a:blip r:embed="rId3"/>
          <a:stretch>
            <a:fillRect/>
          </a:stretch>
        </p:blipFill>
        <p:spPr>
          <a:xfrm>
            <a:off x="2310004" y="2199057"/>
            <a:ext cx="2371131" cy="4328028"/>
          </a:xfrm>
          <a:prstGeom prst="rect">
            <a:avLst/>
          </a:prstGeom>
        </p:spPr>
      </p:pic>
      <p:sp>
        <p:nvSpPr>
          <p:cNvPr id="7" name="TextBox 6"/>
          <p:cNvSpPr txBox="1"/>
          <p:nvPr/>
        </p:nvSpPr>
        <p:spPr>
          <a:xfrm>
            <a:off x="324875" y="6385290"/>
            <a:ext cx="2982933" cy="246221"/>
          </a:xfrm>
          <a:prstGeom prst="rect">
            <a:avLst/>
          </a:prstGeom>
          <a:noFill/>
        </p:spPr>
        <p:txBody>
          <a:bodyPr wrap="square" rtlCol="0">
            <a:spAutoFit/>
          </a:bodyPr>
          <a:lstStyle/>
          <a:p>
            <a:r>
              <a:rPr lang="en-US" sz="1000" dirty="0" err="1" smtClean="0">
                <a:latin typeface="Arial" panose="020B0604020202020204" pitchFamily="34" charset="0"/>
                <a:cs typeface="Arial" panose="020B0604020202020204" pitchFamily="34" charset="0"/>
              </a:rPr>
              <a:t>www.dailymail.co.uk</a:t>
            </a:r>
            <a:endParaRPr lang="en-US" sz="1000" dirty="0">
              <a:latin typeface="Arial" panose="020B0604020202020204" pitchFamily="34" charset="0"/>
              <a:cs typeface="Arial" panose="020B0604020202020204" pitchFamily="34" charset="0"/>
            </a:endParaRPr>
          </a:p>
        </p:txBody>
      </p:sp>
      <p:cxnSp>
        <p:nvCxnSpPr>
          <p:cNvPr id="9" name="Rett linje 28"/>
          <p:cNvCxnSpPr>
            <a:cxnSpLocks noChangeShapeType="1"/>
          </p:cNvCxnSpPr>
          <p:nvPr/>
        </p:nvCxnSpPr>
        <p:spPr bwMode="auto">
          <a:xfrm>
            <a:off x="541638" y="1294787"/>
            <a:ext cx="5542364" cy="19587"/>
          </a:xfrm>
          <a:prstGeom prst="line">
            <a:avLst/>
          </a:prstGeom>
          <a:noFill/>
          <a:ln w="38100">
            <a:solidFill>
              <a:srgbClr val="4BFF1B"/>
            </a:solidFill>
            <a:round/>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236720682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nb-NO" dirty="0" smtClean="0"/>
              <a:t>Erfaring fra utprøving blant foreldre i 2 barnehager</a:t>
            </a:r>
            <a:endParaRPr lang="en-US" dirty="0"/>
          </a:p>
        </p:txBody>
      </p:sp>
    </p:spTree>
    <p:extLst>
      <p:ext uri="{BB962C8B-B14F-4D97-AF65-F5344CB8AC3E}">
        <p14:creationId xmlns:p14="http://schemas.microsoft.com/office/powerpoint/2010/main" val="424484321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842" y="0"/>
            <a:ext cx="11060935" cy="69957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247839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519" y="138229"/>
            <a:ext cx="10664499" cy="66907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Ellipse 25"/>
          <p:cNvSpPr/>
          <p:nvPr/>
        </p:nvSpPr>
        <p:spPr>
          <a:xfrm>
            <a:off x="7457924" y="1692977"/>
            <a:ext cx="2468274" cy="510395"/>
          </a:xfrm>
          <a:prstGeom prst="ellipse">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nb-NO"/>
          </a:p>
        </p:txBody>
      </p:sp>
      <p:sp>
        <p:nvSpPr>
          <p:cNvPr id="6" name="Ellipse 25"/>
          <p:cNvSpPr/>
          <p:nvPr/>
        </p:nvSpPr>
        <p:spPr>
          <a:xfrm>
            <a:off x="7457924" y="2203372"/>
            <a:ext cx="2468274" cy="510395"/>
          </a:xfrm>
          <a:prstGeom prst="ellipse">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nb-NO"/>
          </a:p>
        </p:txBody>
      </p:sp>
      <p:sp>
        <p:nvSpPr>
          <p:cNvPr id="7" name="Ellipse 25"/>
          <p:cNvSpPr/>
          <p:nvPr/>
        </p:nvSpPr>
        <p:spPr>
          <a:xfrm>
            <a:off x="6431519" y="2713767"/>
            <a:ext cx="2468274" cy="510395"/>
          </a:xfrm>
          <a:prstGeom prst="ellipse">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nb-NO"/>
          </a:p>
        </p:txBody>
      </p:sp>
      <p:sp>
        <p:nvSpPr>
          <p:cNvPr id="8" name="Ellipse 25"/>
          <p:cNvSpPr/>
          <p:nvPr/>
        </p:nvSpPr>
        <p:spPr>
          <a:xfrm>
            <a:off x="8521051" y="5690110"/>
            <a:ext cx="2468274" cy="510395"/>
          </a:xfrm>
          <a:prstGeom prst="ellipse">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nb-NO"/>
          </a:p>
        </p:txBody>
      </p:sp>
      <p:sp>
        <p:nvSpPr>
          <p:cNvPr id="9" name="Ellipse 25"/>
          <p:cNvSpPr/>
          <p:nvPr/>
        </p:nvSpPr>
        <p:spPr>
          <a:xfrm>
            <a:off x="8647745" y="3692297"/>
            <a:ext cx="2468274" cy="510395"/>
          </a:xfrm>
          <a:prstGeom prst="ellipse">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nb-NO"/>
          </a:p>
        </p:txBody>
      </p:sp>
      <p:sp>
        <p:nvSpPr>
          <p:cNvPr id="11" name="Ellipse 25"/>
          <p:cNvSpPr/>
          <p:nvPr/>
        </p:nvSpPr>
        <p:spPr>
          <a:xfrm>
            <a:off x="5592401" y="4202692"/>
            <a:ext cx="3099660" cy="510395"/>
          </a:xfrm>
          <a:prstGeom prst="ellipse">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nb-NO"/>
          </a:p>
        </p:txBody>
      </p:sp>
      <p:sp>
        <p:nvSpPr>
          <p:cNvPr id="12" name="Ellipse 25"/>
          <p:cNvSpPr/>
          <p:nvPr/>
        </p:nvSpPr>
        <p:spPr>
          <a:xfrm>
            <a:off x="5440001" y="4713087"/>
            <a:ext cx="2468274" cy="510395"/>
          </a:xfrm>
          <a:prstGeom prst="ellipse">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nb-NO"/>
          </a:p>
        </p:txBody>
      </p:sp>
      <p:sp>
        <p:nvSpPr>
          <p:cNvPr id="13" name="Ellipse 25"/>
          <p:cNvSpPr/>
          <p:nvPr/>
        </p:nvSpPr>
        <p:spPr>
          <a:xfrm>
            <a:off x="8456786" y="5221511"/>
            <a:ext cx="2468274" cy="510395"/>
          </a:xfrm>
          <a:prstGeom prst="ellipse">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nb-NO"/>
          </a:p>
        </p:txBody>
      </p:sp>
      <p:sp>
        <p:nvSpPr>
          <p:cNvPr id="14" name="Ellipse 25"/>
          <p:cNvSpPr/>
          <p:nvPr/>
        </p:nvSpPr>
        <p:spPr>
          <a:xfrm>
            <a:off x="5440001" y="3196512"/>
            <a:ext cx="2225655" cy="510395"/>
          </a:xfrm>
          <a:prstGeom prst="ellipse">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nb-NO"/>
          </a:p>
        </p:txBody>
      </p:sp>
      <p:sp>
        <p:nvSpPr>
          <p:cNvPr id="15" name="Ellipse 25"/>
          <p:cNvSpPr/>
          <p:nvPr/>
        </p:nvSpPr>
        <p:spPr>
          <a:xfrm>
            <a:off x="8510034" y="6200505"/>
            <a:ext cx="2468274" cy="510395"/>
          </a:xfrm>
          <a:prstGeom prst="ellipse">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nb-NO"/>
          </a:p>
        </p:txBody>
      </p:sp>
    </p:spTree>
    <p:extLst>
      <p:ext uri="{BB962C8B-B14F-4D97-AF65-F5344CB8AC3E}">
        <p14:creationId xmlns:p14="http://schemas.microsoft.com/office/powerpoint/2010/main" val="422320139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r>
              <a:rPr lang="en-US" sz="3200" dirty="0" err="1" smtClean="0">
                <a:latin typeface="Arial"/>
                <a:cs typeface="Arial"/>
              </a:rPr>
              <a:t>Materiell</a:t>
            </a:r>
            <a:r>
              <a:rPr lang="en-US" sz="3200" dirty="0" smtClean="0">
                <a:latin typeface="Arial"/>
                <a:cs typeface="Arial"/>
              </a:rPr>
              <a:t> </a:t>
            </a:r>
            <a:endParaRPr lang="en-US" sz="3200" dirty="0">
              <a:latin typeface="Arial"/>
              <a:cs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err="1" smtClean="0">
                <a:latin typeface="Arial"/>
                <a:cs typeface="Arial"/>
              </a:rPr>
              <a:t>Mål</a:t>
            </a:r>
            <a:r>
              <a:rPr lang="en-US" sz="3200" b="1" dirty="0" smtClean="0">
                <a:latin typeface="Arial"/>
                <a:cs typeface="Arial"/>
              </a:rPr>
              <a:t> med </a:t>
            </a:r>
            <a:r>
              <a:rPr lang="en-US" sz="3200" b="1" dirty="0" err="1" smtClean="0">
                <a:latin typeface="Arial"/>
                <a:cs typeface="Arial"/>
              </a:rPr>
              <a:t>prosjektet</a:t>
            </a:r>
            <a:endParaRPr lang="en-US" sz="3200" b="1" dirty="0">
              <a:latin typeface="Arial"/>
              <a:cs typeface="Arial"/>
            </a:endParaRPr>
          </a:p>
        </p:txBody>
      </p:sp>
      <p:sp>
        <p:nvSpPr>
          <p:cNvPr id="3" name="Content Placeholder 2"/>
          <p:cNvSpPr>
            <a:spLocks noGrp="1"/>
          </p:cNvSpPr>
          <p:nvPr>
            <p:ph sz="quarter" idx="1"/>
          </p:nvPr>
        </p:nvSpPr>
        <p:spPr>
          <a:xfrm>
            <a:off x="563884" y="1792261"/>
            <a:ext cx="8442568" cy="4873752"/>
          </a:xfrm>
        </p:spPr>
        <p:txBody>
          <a:bodyPr/>
          <a:lstStyle/>
          <a:p>
            <a:r>
              <a:rPr lang="en-US" dirty="0" smtClean="0">
                <a:latin typeface="Arial"/>
                <a:cs typeface="Arial"/>
              </a:rPr>
              <a:t>Å </a:t>
            </a:r>
            <a:r>
              <a:rPr lang="en-US" dirty="0" err="1" smtClean="0">
                <a:latin typeface="Arial"/>
                <a:cs typeface="Arial"/>
              </a:rPr>
              <a:t>øke</a:t>
            </a:r>
            <a:r>
              <a:rPr lang="en-US" dirty="0" smtClean="0">
                <a:latin typeface="Arial"/>
                <a:cs typeface="Arial"/>
              </a:rPr>
              <a:t> </a:t>
            </a:r>
            <a:r>
              <a:rPr lang="en-US" dirty="0" err="1" smtClean="0">
                <a:latin typeface="Arial"/>
                <a:cs typeface="Arial"/>
              </a:rPr>
              <a:t>hvor</a:t>
            </a:r>
            <a:r>
              <a:rPr lang="en-US" dirty="0" smtClean="0">
                <a:latin typeface="Arial"/>
                <a:cs typeface="Arial"/>
              </a:rPr>
              <a:t> </a:t>
            </a:r>
            <a:r>
              <a:rPr lang="en-US" dirty="0" err="1" smtClean="0">
                <a:latin typeface="Arial"/>
                <a:cs typeface="Arial"/>
              </a:rPr>
              <a:t>ofte</a:t>
            </a:r>
            <a:r>
              <a:rPr lang="en-US" dirty="0" smtClean="0">
                <a:latin typeface="Arial"/>
                <a:cs typeface="Arial"/>
              </a:rPr>
              <a:t>, </a:t>
            </a:r>
            <a:r>
              <a:rPr lang="en-US" dirty="0" err="1" smtClean="0">
                <a:latin typeface="Arial"/>
                <a:cs typeface="Arial"/>
              </a:rPr>
              <a:t>hvor</a:t>
            </a:r>
            <a:r>
              <a:rPr lang="en-US" dirty="0" smtClean="0">
                <a:latin typeface="Arial"/>
                <a:cs typeface="Arial"/>
              </a:rPr>
              <a:t> mange </a:t>
            </a:r>
            <a:r>
              <a:rPr lang="en-US" dirty="0" err="1" smtClean="0">
                <a:latin typeface="Arial"/>
                <a:cs typeface="Arial"/>
              </a:rPr>
              <a:t>ulike</a:t>
            </a:r>
            <a:r>
              <a:rPr lang="en-US" dirty="0" smtClean="0">
                <a:latin typeface="Arial"/>
                <a:cs typeface="Arial"/>
              </a:rPr>
              <a:t> </a:t>
            </a:r>
            <a:r>
              <a:rPr lang="en-US" dirty="0" err="1" smtClean="0">
                <a:latin typeface="Arial"/>
                <a:cs typeface="Arial"/>
              </a:rPr>
              <a:t>typer</a:t>
            </a:r>
            <a:r>
              <a:rPr lang="en-US" dirty="0" smtClean="0">
                <a:latin typeface="Arial"/>
                <a:cs typeface="Arial"/>
              </a:rPr>
              <a:t> </a:t>
            </a:r>
            <a:r>
              <a:rPr lang="en-US" dirty="0" err="1" smtClean="0">
                <a:latin typeface="Arial"/>
                <a:cs typeface="Arial"/>
              </a:rPr>
              <a:t>og</a:t>
            </a:r>
            <a:r>
              <a:rPr lang="en-US" dirty="0" smtClean="0">
                <a:latin typeface="Arial"/>
                <a:cs typeface="Arial"/>
              </a:rPr>
              <a:t> </a:t>
            </a:r>
            <a:r>
              <a:rPr lang="en-US" dirty="0" err="1" smtClean="0">
                <a:latin typeface="Arial"/>
                <a:cs typeface="Arial"/>
              </a:rPr>
              <a:t>hvor</a:t>
            </a:r>
            <a:r>
              <a:rPr lang="en-US" dirty="0" smtClean="0">
                <a:latin typeface="Arial"/>
                <a:cs typeface="Arial"/>
              </a:rPr>
              <a:t> </a:t>
            </a:r>
            <a:r>
              <a:rPr lang="en-US" dirty="0" err="1" smtClean="0">
                <a:latin typeface="Arial"/>
                <a:cs typeface="Arial"/>
              </a:rPr>
              <a:t>mye</a:t>
            </a:r>
            <a:r>
              <a:rPr lang="en-US" dirty="0" smtClean="0">
                <a:latin typeface="Arial"/>
                <a:cs typeface="Arial"/>
              </a:rPr>
              <a:t> </a:t>
            </a:r>
            <a:r>
              <a:rPr lang="en-US" dirty="0" err="1" smtClean="0">
                <a:latin typeface="Arial"/>
                <a:cs typeface="Arial"/>
              </a:rPr>
              <a:t>grønnsaker</a:t>
            </a:r>
            <a:r>
              <a:rPr lang="en-US" dirty="0" smtClean="0">
                <a:latin typeface="Arial"/>
                <a:cs typeface="Arial"/>
              </a:rPr>
              <a:t> 3-5 </a:t>
            </a:r>
            <a:r>
              <a:rPr lang="en-US" dirty="0" err="1" smtClean="0">
                <a:latin typeface="Arial"/>
                <a:cs typeface="Arial"/>
              </a:rPr>
              <a:t>åringer</a:t>
            </a:r>
            <a:r>
              <a:rPr lang="en-US" dirty="0" smtClean="0">
                <a:latin typeface="Arial"/>
                <a:cs typeface="Arial"/>
              </a:rPr>
              <a:t> </a:t>
            </a:r>
            <a:r>
              <a:rPr lang="en-US" dirty="0" err="1" smtClean="0">
                <a:latin typeface="Arial"/>
                <a:cs typeface="Arial"/>
              </a:rPr>
              <a:t>spiser</a:t>
            </a:r>
            <a:r>
              <a:rPr lang="en-US" dirty="0" smtClean="0">
                <a:latin typeface="Arial"/>
                <a:cs typeface="Arial"/>
              </a:rPr>
              <a:t>. </a:t>
            </a:r>
          </a:p>
          <a:p>
            <a:endParaRPr lang="en-US" dirty="0" smtClean="0">
              <a:latin typeface="Arial"/>
              <a:cs typeface="Arial"/>
            </a:endParaRPr>
          </a:p>
          <a:p>
            <a:r>
              <a:rPr lang="en-US" dirty="0" smtClean="0">
                <a:latin typeface="Arial"/>
                <a:cs typeface="Arial"/>
              </a:rPr>
              <a:t>At </a:t>
            </a:r>
            <a:r>
              <a:rPr lang="en-US" dirty="0" err="1" smtClean="0">
                <a:latin typeface="Arial"/>
                <a:cs typeface="Arial"/>
              </a:rPr>
              <a:t>barnehageansatte</a:t>
            </a:r>
            <a:r>
              <a:rPr lang="en-US" dirty="0" smtClean="0">
                <a:latin typeface="Arial"/>
                <a:cs typeface="Arial"/>
              </a:rPr>
              <a:t> </a:t>
            </a:r>
            <a:r>
              <a:rPr lang="en-US" dirty="0" err="1" smtClean="0">
                <a:latin typeface="Arial"/>
                <a:cs typeface="Arial"/>
              </a:rPr>
              <a:t>og</a:t>
            </a:r>
            <a:r>
              <a:rPr lang="en-US" dirty="0" smtClean="0">
                <a:latin typeface="Arial"/>
                <a:cs typeface="Arial"/>
              </a:rPr>
              <a:t> </a:t>
            </a:r>
            <a:r>
              <a:rPr lang="en-US" dirty="0" err="1" smtClean="0">
                <a:latin typeface="Arial"/>
                <a:cs typeface="Arial"/>
              </a:rPr>
              <a:t>foreldre</a:t>
            </a:r>
            <a:r>
              <a:rPr lang="en-US" dirty="0" smtClean="0">
                <a:latin typeface="Arial"/>
                <a:cs typeface="Arial"/>
              </a:rPr>
              <a:t>:</a:t>
            </a:r>
          </a:p>
          <a:p>
            <a:pPr lvl="1"/>
            <a:r>
              <a:rPr lang="en-US" sz="2400" dirty="0" err="1" smtClean="0"/>
              <a:t>Øker</a:t>
            </a:r>
            <a:r>
              <a:rPr lang="en-US" sz="2400" dirty="0" smtClean="0"/>
              <a:t> </a:t>
            </a:r>
            <a:r>
              <a:rPr lang="en-US" sz="2400" u="sng" dirty="0" err="1" smtClean="0"/>
              <a:t>mengden</a:t>
            </a:r>
            <a:r>
              <a:rPr lang="en-US" sz="2400" u="sng" dirty="0" smtClean="0"/>
              <a:t> </a:t>
            </a:r>
            <a:r>
              <a:rPr lang="en-US" sz="2400" dirty="0" err="1" smtClean="0"/>
              <a:t>grønnsaker</a:t>
            </a:r>
            <a:r>
              <a:rPr lang="en-US" sz="2400" dirty="0" smtClean="0"/>
              <a:t> </a:t>
            </a:r>
            <a:r>
              <a:rPr lang="en-US" sz="2400" dirty="0" err="1" smtClean="0"/>
              <a:t>til</a:t>
            </a:r>
            <a:r>
              <a:rPr lang="en-US" sz="2400" dirty="0" smtClean="0"/>
              <a:t> </a:t>
            </a:r>
            <a:r>
              <a:rPr lang="en-US" sz="2400" dirty="0" err="1" smtClean="0"/>
              <a:t>hvert</a:t>
            </a:r>
            <a:r>
              <a:rPr lang="en-US" sz="2400" dirty="0" smtClean="0"/>
              <a:t> </a:t>
            </a:r>
            <a:r>
              <a:rPr lang="en-US" sz="2400" dirty="0" err="1" smtClean="0"/>
              <a:t>måltid</a:t>
            </a:r>
            <a:endParaRPr lang="en-US" sz="2400" dirty="0" smtClean="0"/>
          </a:p>
          <a:p>
            <a:pPr lvl="1"/>
            <a:r>
              <a:rPr lang="en-US" sz="2400" dirty="0" err="1" smtClean="0"/>
              <a:t>Øker</a:t>
            </a:r>
            <a:r>
              <a:rPr lang="en-US" sz="2400" dirty="0" smtClean="0"/>
              <a:t> </a:t>
            </a:r>
            <a:r>
              <a:rPr lang="en-US" sz="2400" u="sng" dirty="0" err="1" smtClean="0"/>
              <a:t>frekvensen</a:t>
            </a:r>
            <a:r>
              <a:rPr lang="en-US" sz="2400" u="sng" dirty="0" smtClean="0"/>
              <a:t> </a:t>
            </a:r>
            <a:r>
              <a:rPr lang="en-US" sz="2400" dirty="0" err="1" smtClean="0"/>
              <a:t>av</a:t>
            </a:r>
            <a:r>
              <a:rPr lang="en-US" sz="2400" dirty="0" smtClean="0"/>
              <a:t> </a:t>
            </a:r>
            <a:r>
              <a:rPr lang="en-US" sz="2400" dirty="0" err="1" smtClean="0"/>
              <a:t>grønnsakstilbudet</a:t>
            </a:r>
            <a:r>
              <a:rPr lang="en-US" sz="2400" dirty="0" smtClean="0"/>
              <a:t> </a:t>
            </a:r>
            <a:r>
              <a:rPr lang="en-US" sz="2400" dirty="0" err="1" smtClean="0"/>
              <a:t>hver</a:t>
            </a:r>
            <a:r>
              <a:rPr lang="en-US" sz="2400" dirty="0" smtClean="0"/>
              <a:t> dag </a:t>
            </a:r>
          </a:p>
          <a:p>
            <a:pPr lvl="1"/>
            <a:r>
              <a:rPr lang="en-US" sz="2400" dirty="0" err="1" smtClean="0"/>
              <a:t>Øker</a:t>
            </a:r>
            <a:r>
              <a:rPr lang="en-US" sz="2400" dirty="0" smtClean="0"/>
              <a:t> </a:t>
            </a:r>
            <a:r>
              <a:rPr lang="en-US" sz="2400" u="sng" dirty="0" err="1" smtClean="0"/>
              <a:t>variasjon</a:t>
            </a:r>
            <a:r>
              <a:rPr lang="en-US" sz="2400" dirty="0" smtClean="0"/>
              <a:t> </a:t>
            </a:r>
            <a:r>
              <a:rPr lang="en-US" sz="2400" dirty="0" err="1" smtClean="0"/>
              <a:t>i</a:t>
            </a:r>
            <a:r>
              <a:rPr lang="en-US" sz="2400" dirty="0" smtClean="0"/>
              <a:t> </a:t>
            </a:r>
            <a:r>
              <a:rPr lang="en-US" sz="2400" dirty="0" err="1" smtClean="0"/>
              <a:t>grønnsakstilbudet</a:t>
            </a:r>
            <a:r>
              <a:rPr lang="en-US" sz="2400" dirty="0" smtClean="0"/>
              <a:t> over en </a:t>
            </a:r>
            <a:r>
              <a:rPr lang="en-US" sz="2400" dirty="0" err="1" smtClean="0"/>
              <a:t>uke/måned</a:t>
            </a:r>
            <a:endParaRPr lang="en-US" sz="2400" dirty="0" smtClean="0"/>
          </a:p>
          <a:p>
            <a:pPr lvl="1"/>
            <a:endParaRPr lang="en-US" sz="2400" dirty="0" smtClean="0"/>
          </a:p>
          <a:p>
            <a:pPr lvl="1"/>
            <a:r>
              <a:rPr lang="en-US" sz="2400" dirty="0" err="1" smtClean="0"/>
              <a:t>Oppmunterer</a:t>
            </a:r>
            <a:r>
              <a:rPr lang="en-US" sz="2400" dirty="0" smtClean="0"/>
              <a:t> barn </a:t>
            </a:r>
            <a:r>
              <a:rPr lang="en-US" sz="2400" dirty="0" err="1" smtClean="0"/>
              <a:t>til</a:t>
            </a:r>
            <a:r>
              <a:rPr lang="en-US" sz="2400" dirty="0" smtClean="0"/>
              <a:t> å </a:t>
            </a:r>
            <a:r>
              <a:rPr lang="en-US" sz="2400" dirty="0" err="1" smtClean="0"/>
              <a:t>smake</a:t>
            </a:r>
            <a:r>
              <a:rPr lang="en-US" sz="2400" dirty="0" smtClean="0"/>
              <a:t>/</a:t>
            </a:r>
            <a:r>
              <a:rPr lang="en-US" sz="2400" dirty="0" err="1" smtClean="0"/>
              <a:t>spise</a:t>
            </a:r>
            <a:r>
              <a:rPr lang="en-US" sz="2400" dirty="0" smtClean="0"/>
              <a:t> </a:t>
            </a:r>
            <a:r>
              <a:rPr lang="en-US" sz="2400" dirty="0" err="1" smtClean="0"/>
              <a:t>grønnsaker</a:t>
            </a:r>
            <a:endParaRPr lang="en-US" sz="2400" dirty="0"/>
          </a:p>
          <a:p>
            <a:pPr lvl="1"/>
            <a:r>
              <a:rPr lang="en-US" sz="2400" dirty="0" err="1"/>
              <a:t>E</a:t>
            </a:r>
            <a:r>
              <a:rPr lang="en-US" sz="2400" dirty="0" err="1" smtClean="0"/>
              <a:t>r</a:t>
            </a:r>
            <a:r>
              <a:rPr lang="en-US" sz="2400" dirty="0" smtClean="0"/>
              <a:t> </a:t>
            </a:r>
            <a:r>
              <a:rPr lang="en-US" sz="2400" dirty="0" err="1" smtClean="0"/>
              <a:t>gode</a:t>
            </a:r>
            <a:r>
              <a:rPr lang="en-US" sz="2400" dirty="0" smtClean="0"/>
              <a:t> </a:t>
            </a:r>
            <a:r>
              <a:rPr lang="en-US" sz="2400" dirty="0" err="1" smtClean="0"/>
              <a:t>rollemodeller</a:t>
            </a:r>
            <a:r>
              <a:rPr lang="en-US" sz="2400" dirty="0" smtClean="0"/>
              <a:t> for </a:t>
            </a:r>
            <a:r>
              <a:rPr lang="en-US" sz="2400" dirty="0" err="1" smtClean="0"/>
              <a:t>barna</a:t>
            </a:r>
            <a:r>
              <a:rPr lang="en-US" sz="2400" dirty="0" smtClean="0"/>
              <a:t> </a:t>
            </a:r>
          </a:p>
        </p:txBody>
      </p:sp>
      <p:cxnSp>
        <p:nvCxnSpPr>
          <p:cNvPr id="5" name="Rett linje 28"/>
          <p:cNvCxnSpPr>
            <a:cxnSpLocks noChangeShapeType="1"/>
          </p:cNvCxnSpPr>
          <p:nvPr/>
        </p:nvCxnSpPr>
        <p:spPr bwMode="auto">
          <a:xfrm>
            <a:off x="1147085" y="1531077"/>
            <a:ext cx="8159749" cy="1588"/>
          </a:xfrm>
          <a:prstGeom prst="line">
            <a:avLst/>
          </a:prstGeom>
          <a:noFill/>
          <a:ln w="38100">
            <a:solidFill>
              <a:srgbClr val="4BFF1B"/>
            </a:solidFill>
            <a:round/>
            <a:headEnd/>
            <a:tailEnd/>
          </a:ln>
          <a:extLst>
            <a:ext uri="{909E8E84-426E-40DD-AFC4-6F175D3DCCD1}">
              <a14:hiddenFill xmlns:a14="http://schemas.microsoft.com/office/drawing/2010/main">
                <a:noFill/>
              </a14:hiddenFill>
            </a:ext>
          </a:extLst>
        </p:spPr>
      </p:cxnSp>
      <p:pic>
        <p:nvPicPr>
          <p:cNvPr id="7" name="Picture 6" descr="M:\Bilder_Linn\tallerken_45grx4.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16886" y="2291509"/>
            <a:ext cx="3091027" cy="2520234"/>
          </a:xfrm>
          <a:prstGeom prst="rect">
            <a:avLst/>
          </a:prstGeom>
          <a:noFill/>
          <a:ln>
            <a:noFill/>
          </a:ln>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49627"/>
            <a:ext cx="12192000" cy="6808373"/>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nb-NO" sz="3200" b="1" dirty="0" smtClean="0">
                <a:latin typeface="Arial"/>
                <a:cs typeface="Arial"/>
              </a:rPr>
              <a:t>Tilgang til nettsiden</a:t>
            </a:r>
            <a:endParaRPr lang="en-US" sz="3200" b="1" dirty="0">
              <a:latin typeface="Arial"/>
              <a:cs typeface="Arial"/>
            </a:endParaRPr>
          </a:p>
        </p:txBody>
      </p:sp>
      <p:sp>
        <p:nvSpPr>
          <p:cNvPr id="3" name="Content Placeholder 2"/>
          <p:cNvSpPr>
            <a:spLocks noGrp="1"/>
          </p:cNvSpPr>
          <p:nvPr>
            <p:ph sz="quarter" idx="1"/>
          </p:nvPr>
        </p:nvSpPr>
        <p:spPr>
          <a:xfrm>
            <a:off x="1554687" y="1984248"/>
            <a:ext cx="8796975" cy="4873752"/>
          </a:xfrm>
        </p:spPr>
        <p:txBody>
          <a:bodyPr/>
          <a:lstStyle/>
          <a:p>
            <a:pPr marL="457200" indent="-457200">
              <a:buFont typeface="+mj-lt"/>
              <a:buAutoNum type="arabicPeriod"/>
            </a:pPr>
            <a:r>
              <a:rPr lang="nb-NO" dirty="0" smtClean="0">
                <a:latin typeface="Arial"/>
                <a:cs typeface="Arial"/>
              </a:rPr>
              <a:t>Send </a:t>
            </a:r>
            <a:r>
              <a:rPr lang="nb-NO" dirty="0">
                <a:latin typeface="Arial"/>
                <a:cs typeface="Arial"/>
              </a:rPr>
              <a:t>en e-post til </a:t>
            </a:r>
            <a:r>
              <a:rPr lang="nb-NO" u="sng" dirty="0">
                <a:solidFill>
                  <a:schemeClr val="accent1">
                    <a:lumMod val="50000"/>
                  </a:schemeClr>
                </a:solidFill>
                <a:latin typeface="Arial"/>
                <a:cs typeface="Arial"/>
                <a:hlinkClick r:id="rId3"/>
              </a:rPr>
              <a:t>bra-studien@medisin.uio.no</a:t>
            </a:r>
            <a:r>
              <a:rPr lang="nb-NO" dirty="0">
                <a:latin typeface="Arial"/>
                <a:cs typeface="Arial"/>
              </a:rPr>
              <a:t>, hvor du oppgir hvilken barnehage du er </a:t>
            </a:r>
            <a:r>
              <a:rPr lang="nb-NO" dirty="0" smtClean="0">
                <a:latin typeface="Arial"/>
                <a:cs typeface="Arial"/>
              </a:rPr>
              <a:t>ansatt/har barn </a:t>
            </a:r>
            <a:r>
              <a:rPr lang="nb-NO" dirty="0">
                <a:latin typeface="Arial"/>
                <a:cs typeface="Arial"/>
              </a:rPr>
              <a:t>i. </a:t>
            </a:r>
            <a:endParaRPr lang="nb-NO" dirty="0" smtClean="0">
              <a:latin typeface="Arial"/>
              <a:cs typeface="Arial"/>
            </a:endParaRPr>
          </a:p>
          <a:p>
            <a:pPr marL="457200" indent="-457200">
              <a:buFont typeface="+mj-lt"/>
              <a:buAutoNum type="arabicPeriod"/>
            </a:pPr>
            <a:endParaRPr lang="nb-NO" dirty="0">
              <a:latin typeface="Arial"/>
              <a:cs typeface="Arial"/>
            </a:endParaRPr>
          </a:p>
          <a:p>
            <a:pPr marL="457200" indent="-457200">
              <a:buFont typeface="+mj-lt"/>
              <a:buAutoNum type="arabicPeriod"/>
            </a:pPr>
            <a:r>
              <a:rPr lang="nb-NO" dirty="0" smtClean="0">
                <a:latin typeface="Arial"/>
                <a:cs typeface="Arial"/>
              </a:rPr>
              <a:t>Få e-post fra oss med </a:t>
            </a:r>
            <a:r>
              <a:rPr lang="nb-NO" dirty="0" err="1" smtClean="0">
                <a:latin typeface="Arial"/>
                <a:cs typeface="Arial"/>
              </a:rPr>
              <a:t>WebID</a:t>
            </a:r>
            <a:r>
              <a:rPr lang="nb-NO" dirty="0" smtClean="0">
                <a:latin typeface="Arial"/>
                <a:cs typeface="Arial"/>
              </a:rPr>
              <a:t> </a:t>
            </a:r>
            <a:r>
              <a:rPr lang="nb-NO" dirty="0" err="1" smtClean="0">
                <a:latin typeface="Arial"/>
                <a:cs typeface="Arial"/>
              </a:rPr>
              <a:t>invitation</a:t>
            </a:r>
            <a:endParaRPr lang="nb-NO" dirty="0">
              <a:latin typeface="Arial"/>
              <a:cs typeface="Arial"/>
            </a:endParaRPr>
          </a:p>
          <a:p>
            <a:pPr marL="457200" indent="-457200">
              <a:buFont typeface="+mj-lt"/>
              <a:buAutoNum type="arabicPeriod"/>
            </a:pPr>
            <a:endParaRPr lang="nb-NO" dirty="0" smtClean="0">
              <a:latin typeface="Arial"/>
              <a:cs typeface="Arial"/>
            </a:endParaRPr>
          </a:p>
          <a:p>
            <a:pPr marL="457200" indent="-457200">
              <a:buFont typeface="+mj-lt"/>
              <a:buAutoNum type="arabicPeriod"/>
            </a:pPr>
            <a:r>
              <a:rPr lang="nb-NO" dirty="0" smtClean="0">
                <a:latin typeface="Arial"/>
                <a:cs typeface="Arial"/>
              </a:rPr>
              <a:t>Klikk på link i mail og opprett </a:t>
            </a:r>
            <a:r>
              <a:rPr lang="nb-NO" dirty="0" err="1" smtClean="0">
                <a:latin typeface="Arial"/>
                <a:cs typeface="Arial"/>
              </a:rPr>
              <a:t>WebID</a:t>
            </a:r>
            <a:r>
              <a:rPr lang="nb-NO" dirty="0" smtClean="0">
                <a:latin typeface="Arial"/>
                <a:cs typeface="Arial"/>
              </a:rPr>
              <a:t>-bruker</a:t>
            </a:r>
          </a:p>
          <a:p>
            <a:pPr marL="457200" indent="-457200">
              <a:buFont typeface="+mj-lt"/>
              <a:buAutoNum type="arabicPeriod"/>
            </a:pPr>
            <a:endParaRPr lang="nb-NO" dirty="0">
              <a:latin typeface="Arial"/>
              <a:cs typeface="Arial"/>
            </a:endParaRPr>
          </a:p>
          <a:p>
            <a:pPr marL="457200" indent="-457200">
              <a:buFont typeface="+mj-lt"/>
              <a:buAutoNum type="arabicPeriod"/>
            </a:pPr>
            <a:r>
              <a:rPr lang="nb-NO" dirty="0" smtClean="0">
                <a:latin typeface="Arial"/>
                <a:cs typeface="Arial"/>
              </a:rPr>
              <a:t>Velg eget brukernavn og passord</a:t>
            </a:r>
            <a:endParaRPr lang="nb-NO" dirty="0">
              <a:latin typeface="Arial"/>
              <a:cs typeface="Arial"/>
            </a:endParaRPr>
          </a:p>
          <a:p>
            <a:pPr marL="457200" indent="-457200">
              <a:buFont typeface="+mj-lt"/>
              <a:buAutoNum type="arabicPeriod"/>
            </a:pPr>
            <a:endParaRPr lang="en-US" dirty="0"/>
          </a:p>
        </p:txBody>
      </p:sp>
      <p:cxnSp>
        <p:nvCxnSpPr>
          <p:cNvPr id="4" name="Rett linje 28"/>
          <p:cNvCxnSpPr>
            <a:cxnSpLocks noChangeShapeType="1"/>
          </p:cNvCxnSpPr>
          <p:nvPr/>
        </p:nvCxnSpPr>
        <p:spPr bwMode="auto">
          <a:xfrm>
            <a:off x="457253" y="1558051"/>
            <a:ext cx="4423219" cy="0"/>
          </a:xfrm>
          <a:prstGeom prst="line">
            <a:avLst/>
          </a:prstGeom>
          <a:noFill/>
          <a:ln w="38100">
            <a:solidFill>
              <a:srgbClr val="4BFF1B"/>
            </a:solidFill>
            <a:round/>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409174231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4564797" y="2244773"/>
            <a:ext cx="7627204" cy="4613228"/>
          </a:xfrm>
          <a:prstGeom prst="rect">
            <a:avLst/>
          </a:prstGeom>
        </p:spPr>
      </p:pic>
      <p:pic>
        <p:nvPicPr>
          <p:cNvPr id="5" name="Picture 4"/>
          <p:cNvPicPr>
            <a:picLocks noChangeAspect="1"/>
          </p:cNvPicPr>
          <p:nvPr/>
        </p:nvPicPr>
        <p:blipFill>
          <a:blip r:embed="rId4"/>
          <a:stretch>
            <a:fillRect/>
          </a:stretch>
        </p:blipFill>
        <p:spPr>
          <a:xfrm>
            <a:off x="-1" y="0"/>
            <a:ext cx="6138065" cy="4976896"/>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520998" y="2471526"/>
            <a:ext cx="10524714" cy="4873752"/>
          </a:xfrm>
        </p:spPr>
        <p:txBody>
          <a:bodyPr>
            <a:normAutofit/>
          </a:bodyPr>
          <a:lstStyle/>
          <a:p>
            <a:endParaRPr lang="en-US" dirty="0" smtClean="0"/>
          </a:p>
          <a:p>
            <a:endParaRPr lang="nb-NO" dirty="0" smtClean="0"/>
          </a:p>
          <a:p>
            <a:endParaRPr lang="nb-NO" dirty="0" smtClean="0"/>
          </a:p>
          <a:p>
            <a:endParaRPr lang="nb-NO" dirty="0" smtClean="0"/>
          </a:p>
          <a:p>
            <a:endParaRPr lang="nb-NO" dirty="0" smtClean="0"/>
          </a:p>
          <a:p>
            <a:pPr>
              <a:buNone/>
            </a:pPr>
            <a:endParaRPr lang="nb-NO" dirty="0" smtClean="0"/>
          </a:p>
          <a:p>
            <a:pPr lvl="1"/>
            <a:r>
              <a:rPr lang="nb-NO" sz="2400" dirty="0" smtClean="0">
                <a:latin typeface="Arial"/>
                <a:cs typeface="Arial"/>
              </a:rPr>
              <a:t>Klikk </a:t>
            </a:r>
            <a:r>
              <a:rPr lang="nb-NO" sz="2400" dirty="0">
                <a:latin typeface="Arial"/>
                <a:cs typeface="Arial"/>
              </a:rPr>
              <a:t>«bli medlem» for å bli lagt til i gruppen. </a:t>
            </a:r>
            <a:endParaRPr lang="nb-NO" sz="2400" dirty="0" smtClean="0">
              <a:latin typeface="Arial"/>
              <a:cs typeface="Arial"/>
            </a:endParaRPr>
          </a:p>
          <a:p>
            <a:pPr lvl="1"/>
            <a:r>
              <a:rPr lang="nb-NO" sz="2400" dirty="0" smtClean="0">
                <a:latin typeface="Arial"/>
                <a:cs typeface="Arial"/>
              </a:rPr>
              <a:t>Du </a:t>
            </a:r>
            <a:r>
              <a:rPr lang="nb-NO" sz="2400" dirty="0">
                <a:latin typeface="Arial"/>
                <a:cs typeface="Arial"/>
              </a:rPr>
              <a:t>vil motta en melding fra oss før du blir godkjent som </a:t>
            </a:r>
            <a:r>
              <a:rPr lang="nb-NO" sz="2400" dirty="0" smtClean="0">
                <a:latin typeface="Arial"/>
                <a:cs typeface="Arial"/>
              </a:rPr>
              <a:t>medlem </a:t>
            </a:r>
            <a:r>
              <a:rPr lang="nb-NO" sz="2400" dirty="0" err="1" smtClean="0">
                <a:latin typeface="Wingdings"/>
                <a:ea typeface="Wingdings"/>
                <a:cs typeface="Wingdings"/>
              </a:rPr>
              <a:t></a:t>
            </a:r>
            <a:r>
              <a:rPr lang="nb-NO" sz="2400" dirty="0" err="1" smtClean="0">
                <a:latin typeface="Arial"/>
                <a:cs typeface="Arial"/>
              </a:rPr>
              <a:t>sjekk</a:t>
            </a:r>
            <a:r>
              <a:rPr lang="nb-NO" sz="2400" dirty="0" smtClean="0">
                <a:latin typeface="Arial"/>
                <a:cs typeface="Arial"/>
              </a:rPr>
              <a:t> </a:t>
            </a:r>
            <a:r>
              <a:rPr lang="nb-NO" sz="2400" dirty="0">
                <a:latin typeface="Arial"/>
                <a:cs typeface="Arial"/>
              </a:rPr>
              <a:t>både innboks og </a:t>
            </a:r>
            <a:r>
              <a:rPr lang="nb-NO" sz="2400" dirty="0" err="1">
                <a:latin typeface="Arial"/>
                <a:cs typeface="Arial"/>
              </a:rPr>
              <a:t>annet-</a:t>
            </a:r>
            <a:r>
              <a:rPr lang="nb-NO" sz="2400" dirty="0" err="1" smtClean="0">
                <a:latin typeface="Arial"/>
                <a:cs typeface="Arial"/>
              </a:rPr>
              <a:t>boksen</a:t>
            </a:r>
            <a:r>
              <a:rPr lang="nb-NO" sz="2400" dirty="0" smtClean="0">
                <a:latin typeface="Arial"/>
                <a:cs typeface="Arial"/>
              </a:rPr>
              <a:t> for svar.</a:t>
            </a:r>
            <a:endParaRPr lang="en-US" sz="2400" dirty="0">
              <a:latin typeface="Arial"/>
              <a:cs typeface="Arial"/>
            </a:endParaRPr>
          </a:p>
        </p:txBody>
      </p:sp>
      <p:pic>
        <p:nvPicPr>
          <p:cNvPr id="6" name="Picture 5"/>
          <p:cNvPicPr>
            <a:picLocks noChangeAspect="1"/>
          </p:cNvPicPr>
          <p:nvPr/>
        </p:nvPicPr>
        <p:blipFill>
          <a:blip r:embed="rId3"/>
          <a:stretch>
            <a:fillRect/>
          </a:stretch>
        </p:blipFill>
        <p:spPr>
          <a:xfrm>
            <a:off x="0" y="0"/>
            <a:ext cx="12192000" cy="496157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r>
              <a:rPr lang="nb-NO" sz="3200" dirty="0" smtClean="0">
                <a:latin typeface="Arial" panose="020B0604020202020204" pitchFamily="34" charset="0"/>
                <a:cs typeface="Arial" panose="020B0604020202020204" pitchFamily="34" charset="0"/>
              </a:rPr>
              <a:t>Hvorfor BARE grønnsaker?</a:t>
            </a:r>
            <a:endParaRPr lang="en-US"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9604531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599" y="274638"/>
            <a:ext cx="11012025" cy="1143000"/>
          </a:xfrm>
        </p:spPr>
        <p:txBody>
          <a:bodyPr>
            <a:noAutofit/>
          </a:bodyPr>
          <a:lstStyle/>
          <a:p>
            <a:r>
              <a:rPr lang="nb-NO" sz="3200" b="1" dirty="0" smtClean="0">
                <a:latin typeface="Arial" panose="020B0604020202020204" pitchFamily="34" charset="0"/>
                <a:cs typeface="Arial" panose="020B0604020202020204" pitchFamily="34" charset="0"/>
              </a:rPr>
              <a:t>De nasjonale kostrådene anbefaler at voksne spiser 250 gram grønnsaker/dag</a:t>
            </a:r>
            <a:endParaRPr lang="en-US" sz="3200" b="1" dirty="0">
              <a:latin typeface="Arial" panose="020B0604020202020204" pitchFamily="34" charset="0"/>
              <a:cs typeface="Arial" panose="020B0604020202020204" pitchFamily="34" charset="0"/>
            </a:endParaRPr>
          </a:p>
        </p:txBody>
      </p:sp>
      <p:cxnSp>
        <p:nvCxnSpPr>
          <p:cNvPr id="8" name="Rett linje 7"/>
          <p:cNvCxnSpPr>
            <a:cxnSpLocks noChangeShapeType="1"/>
          </p:cNvCxnSpPr>
          <p:nvPr/>
        </p:nvCxnSpPr>
        <p:spPr bwMode="auto">
          <a:xfrm flipH="1">
            <a:off x="527051" y="1554118"/>
            <a:ext cx="10416116" cy="0"/>
          </a:xfrm>
          <a:prstGeom prst="line">
            <a:avLst/>
          </a:prstGeom>
          <a:noFill/>
          <a:ln w="38100">
            <a:solidFill>
              <a:srgbClr val="4BFF1B"/>
            </a:solidFill>
            <a:round/>
            <a:headEnd/>
            <a:tailEnd/>
          </a:ln>
          <a:extLst>
            <a:ext uri="{909E8E84-426E-40DD-AFC4-6F175D3DCCD1}">
              <a14:hiddenFill xmlns:a14="http://schemas.microsoft.com/office/drawing/2010/main">
                <a:noFill/>
              </a14:hiddenFill>
            </a:ext>
          </a:extLst>
        </p:spPr>
      </p:cxnSp>
      <p:pic>
        <p:nvPicPr>
          <p:cNvPr id="1026" name="Picture 2" descr="http://www.hedmark.org/var/vgo/storage/images/media/images/raad-for-et-sunnere-kosthold/951201-1-nor-NO/Raad-for-et-sunnere-kosthold__Hedmark372.pn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2688" y="1715986"/>
            <a:ext cx="3543300" cy="488632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111827" y="2600506"/>
            <a:ext cx="5122843" cy="3046988"/>
          </a:xfrm>
          <a:prstGeom prst="rect">
            <a:avLst/>
          </a:prstGeom>
          <a:noFill/>
        </p:spPr>
        <p:txBody>
          <a:bodyPr wrap="square" rtlCol="0">
            <a:spAutoFit/>
          </a:bodyPr>
          <a:lstStyle/>
          <a:p>
            <a:r>
              <a:rPr lang="nb-NO" sz="2400" i="1" dirty="0" smtClean="0">
                <a:latin typeface="Arial" panose="020B0604020202020204" pitchFamily="34" charset="0"/>
                <a:cs typeface="Arial" panose="020B0604020202020204" pitchFamily="34" charset="0"/>
              </a:rPr>
              <a:t>Begrunnelse: </a:t>
            </a:r>
          </a:p>
          <a:p>
            <a:endParaRPr lang="nb-NO" sz="2400" dirty="0" smtClean="0">
              <a:latin typeface="Arial" panose="020B0604020202020204" pitchFamily="34" charset="0"/>
              <a:cs typeface="Arial" panose="020B0604020202020204" pitchFamily="34" charset="0"/>
            </a:endParaRPr>
          </a:p>
          <a:p>
            <a:r>
              <a:rPr lang="nb-NO" sz="2400" dirty="0" smtClean="0">
                <a:latin typeface="Arial" panose="020B0604020202020204" pitchFamily="34" charset="0"/>
                <a:cs typeface="Arial" panose="020B0604020202020204" pitchFamily="34" charset="0"/>
              </a:rPr>
              <a:t>Oppsummering av forskning viser at det </a:t>
            </a:r>
            <a:r>
              <a:rPr lang="nb-NO" sz="2400" dirty="0">
                <a:latin typeface="Arial" panose="020B0604020202020204" pitchFamily="34" charset="0"/>
                <a:cs typeface="Arial" panose="020B0604020202020204" pitchFamily="34" charset="0"/>
              </a:rPr>
              <a:t>er en sammenheng mellom inntak av frukt, bær og grønnsaker og redusert risiko for hjerte- og karsykdommer og flere hyppig forekommende kreftformer.</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35994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580066" y="-214302"/>
            <a:ext cx="10058400" cy="1143000"/>
          </a:xfrm>
        </p:spPr>
        <p:txBody>
          <a:bodyPr>
            <a:normAutofit/>
          </a:bodyPr>
          <a:lstStyle/>
          <a:p>
            <a:r>
              <a:rPr lang="nb-NO" sz="3200" b="1" dirty="0" smtClean="0">
                <a:latin typeface="Arial" panose="020B0604020202020204" pitchFamily="34" charset="0"/>
                <a:cs typeface="Arial" panose="020B0604020202020204" pitchFamily="34" charset="0"/>
              </a:rPr>
              <a:t>Barns grønnsaksinntak</a:t>
            </a:r>
            <a:endParaRPr lang="nb-NO" sz="3200" b="1" dirty="0">
              <a:latin typeface="Arial" panose="020B0604020202020204" pitchFamily="34" charset="0"/>
              <a:cs typeface="Arial" panose="020B0604020202020204" pitchFamily="34" charset="0"/>
            </a:endParaRPr>
          </a:p>
        </p:txBody>
      </p:sp>
      <p:sp>
        <p:nvSpPr>
          <p:cNvPr id="5" name="Plassholder for tekst 4"/>
          <p:cNvSpPr>
            <a:spLocks noGrp="1"/>
          </p:cNvSpPr>
          <p:nvPr>
            <p:ph type="body" sz="quarter" idx="1"/>
          </p:nvPr>
        </p:nvSpPr>
        <p:spPr>
          <a:xfrm>
            <a:off x="6304722" y="1363634"/>
            <a:ext cx="4876800" cy="658368"/>
          </a:xfrm>
        </p:spPr>
        <p:txBody>
          <a:bodyPr/>
          <a:lstStyle/>
          <a:p>
            <a:r>
              <a:rPr lang="nb-NO" dirty="0" smtClean="0">
                <a:latin typeface="Arial" panose="020B0604020202020204" pitchFamily="34" charset="0"/>
                <a:cs typeface="Arial" panose="020B0604020202020204" pitchFamily="34" charset="0"/>
              </a:rPr>
              <a:t>Barn spiste i gjennomsnitt 49 gram per dag i siste nasjonale kartlegging</a:t>
            </a:r>
            <a:endParaRPr lang="nb-NO" dirty="0">
              <a:latin typeface="Arial" panose="020B0604020202020204" pitchFamily="34" charset="0"/>
              <a:cs typeface="Arial" panose="020B0604020202020204" pitchFamily="34" charset="0"/>
            </a:endParaRPr>
          </a:p>
        </p:txBody>
      </p:sp>
      <p:sp>
        <p:nvSpPr>
          <p:cNvPr id="6" name="Plassholder for tekst 5"/>
          <p:cNvSpPr>
            <a:spLocks noGrp="1"/>
          </p:cNvSpPr>
          <p:nvPr>
            <p:ph type="body" sz="quarter" idx="3"/>
          </p:nvPr>
        </p:nvSpPr>
        <p:spPr>
          <a:xfrm>
            <a:off x="553278" y="1196227"/>
            <a:ext cx="4876800" cy="942408"/>
          </a:xfrm>
        </p:spPr>
        <p:txBody>
          <a:bodyPr/>
          <a:lstStyle/>
          <a:p>
            <a:r>
              <a:rPr lang="nb-NO" dirty="0" smtClean="0">
                <a:latin typeface="Arial" panose="020B0604020202020204" pitchFamily="34" charset="0"/>
                <a:cs typeface="Arial" panose="020B0604020202020204" pitchFamily="34" charset="0"/>
              </a:rPr>
              <a:t>En mulig anbefaling for barn er 180 gram per dag (ca 75% av voksne) eller 45 gram til 4 måltider hver dag. </a:t>
            </a:r>
            <a:endParaRPr lang="nb-NO" dirty="0">
              <a:latin typeface="Arial" panose="020B0604020202020204" pitchFamily="34" charset="0"/>
              <a:cs typeface="Arial" panose="020B0604020202020204" pitchFamily="34" charset="0"/>
            </a:endParaRPr>
          </a:p>
        </p:txBody>
      </p:sp>
      <p:pic>
        <p:nvPicPr>
          <p:cNvPr id="12" name="Plassholder for innhold 11"/>
          <p:cNvPicPr>
            <a:picLocks noGrp="1" noChangeAspect="1"/>
          </p:cNvPicPr>
          <p:nvPr>
            <p:ph sz="quarter" idx="2"/>
          </p:nvPr>
        </p:nvPicPr>
        <p:blipFill>
          <a:blip r:embed="rId3"/>
          <a:stretch>
            <a:fillRect/>
          </a:stretch>
        </p:blipFill>
        <p:spPr>
          <a:xfrm>
            <a:off x="7039778" y="2321044"/>
            <a:ext cx="3161841" cy="4176979"/>
          </a:xfrm>
          <a:prstGeom prst="rect">
            <a:avLst/>
          </a:prstGeom>
        </p:spPr>
      </p:pic>
      <p:pic>
        <p:nvPicPr>
          <p:cNvPr id="8" name="Picture 7" descr="M:\Bilder_Linn\tallerken_45grx4.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8408" y="2321044"/>
            <a:ext cx="5227817" cy="4176980"/>
          </a:xfrm>
          <a:prstGeom prst="rect">
            <a:avLst/>
          </a:prstGeom>
          <a:noFill/>
          <a:ln>
            <a:noFill/>
          </a:ln>
        </p:spPr>
      </p:pic>
      <p:cxnSp>
        <p:nvCxnSpPr>
          <p:cNvPr id="7" name="Rett linje 7"/>
          <p:cNvCxnSpPr>
            <a:cxnSpLocks noChangeShapeType="1"/>
          </p:cNvCxnSpPr>
          <p:nvPr/>
        </p:nvCxnSpPr>
        <p:spPr bwMode="auto">
          <a:xfrm flipH="1">
            <a:off x="574637" y="944437"/>
            <a:ext cx="4867696" cy="0"/>
          </a:xfrm>
          <a:prstGeom prst="line">
            <a:avLst/>
          </a:prstGeom>
          <a:noFill/>
          <a:ln w="38100">
            <a:solidFill>
              <a:srgbClr val="4BFF1B"/>
            </a:solidFill>
            <a:round/>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320743865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r>
              <a:rPr lang="nb-NO" sz="3200" b="1" dirty="0" smtClean="0">
                <a:latin typeface="Arial" panose="020B0604020202020204" pitchFamily="34" charset="0"/>
                <a:cs typeface="Arial" panose="020B0604020202020204" pitchFamily="34" charset="0"/>
              </a:rPr>
              <a:t>Muligheter og barrierer</a:t>
            </a:r>
            <a:endParaRPr lang="nb-NO" sz="3200" b="1" dirty="0">
              <a:latin typeface="Arial" panose="020B0604020202020204" pitchFamily="34" charset="0"/>
              <a:cs typeface="Arial" panose="020B0604020202020204" pitchFamily="34" charset="0"/>
            </a:endParaRPr>
          </a:p>
        </p:txBody>
      </p:sp>
      <p:sp>
        <p:nvSpPr>
          <p:cNvPr id="3" name="Plassholder for innhold 2"/>
          <p:cNvSpPr>
            <a:spLocks noGrp="1"/>
          </p:cNvSpPr>
          <p:nvPr>
            <p:ph sz="quarter" idx="1"/>
          </p:nvPr>
        </p:nvSpPr>
        <p:spPr>
          <a:xfrm>
            <a:off x="609600" y="1600200"/>
            <a:ext cx="8856044" cy="4873752"/>
          </a:xfrm>
        </p:spPr>
        <p:txBody>
          <a:bodyPr>
            <a:normAutofit fontScale="70000" lnSpcReduction="20000"/>
          </a:bodyPr>
          <a:lstStyle/>
          <a:p>
            <a:pPr marL="0" indent="0">
              <a:buNone/>
            </a:pPr>
            <a:r>
              <a:rPr lang="nb-NO" sz="3429" dirty="0" smtClean="0"/>
              <a:t>        </a:t>
            </a:r>
            <a:endParaRPr lang="nb-NO" sz="3429" dirty="0" smtClean="0">
              <a:latin typeface="Arial" panose="020B0604020202020204" pitchFamily="34" charset="0"/>
              <a:cs typeface="Arial" panose="020B0604020202020204" pitchFamily="34" charset="0"/>
            </a:endParaRPr>
          </a:p>
          <a:p>
            <a:r>
              <a:rPr lang="nb-NO" sz="3200" dirty="0" smtClean="0">
                <a:latin typeface="Arial" panose="020B0604020202020204" pitchFamily="34" charset="0"/>
                <a:cs typeface="Arial" panose="020B0604020202020204" pitchFamily="34" charset="0"/>
              </a:rPr>
              <a:t>Alle grønnsaker er like bra - Det anbefales et variert inntak av grønnsaker daglig, gjerne ulike farger og tilberedningsmetoder. Både friske, frosne og hermetiske kan brukes.</a:t>
            </a:r>
          </a:p>
          <a:p>
            <a:endParaRPr lang="nb-NO" sz="3200" dirty="0" smtClean="0">
              <a:latin typeface="Arial" panose="020B0604020202020204" pitchFamily="34" charset="0"/>
              <a:cs typeface="Arial" panose="020B0604020202020204" pitchFamily="34" charset="0"/>
            </a:endParaRPr>
          </a:p>
          <a:p>
            <a:r>
              <a:rPr lang="nb-NO" sz="3200" dirty="0" smtClean="0">
                <a:latin typeface="Arial" panose="020B0604020202020204" pitchFamily="34" charset="0"/>
                <a:cs typeface="Arial" panose="020B0604020202020204" pitchFamily="34" charset="0"/>
              </a:rPr>
              <a:t>Grønnsaker kan spises til mer enn bare middagsmåltidet.</a:t>
            </a:r>
          </a:p>
          <a:p>
            <a:endParaRPr lang="nb-NO" sz="3200" dirty="0">
              <a:latin typeface="Arial" panose="020B0604020202020204" pitchFamily="34" charset="0"/>
              <a:cs typeface="Arial" panose="020B0604020202020204" pitchFamily="34" charset="0"/>
            </a:endParaRPr>
          </a:p>
          <a:p>
            <a:pPr marL="0" indent="0">
              <a:buNone/>
            </a:pPr>
            <a:r>
              <a:rPr lang="nb-NO" sz="3200" b="1" u="sng" dirty="0" smtClean="0">
                <a:latin typeface="Arial" panose="020B0604020202020204" pitchFamily="34" charset="0"/>
                <a:cs typeface="Arial" panose="020B0604020202020204" pitchFamily="34" charset="0"/>
              </a:rPr>
              <a:t>MEN: </a:t>
            </a:r>
          </a:p>
          <a:p>
            <a:endParaRPr lang="nb-NO" sz="3200" dirty="0" smtClean="0">
              <a:latin typeface="Arial" panose="020B0604020202020204" pitchFamily="34" charset="0"/>
              <a:cs typeface="Arial" panose="020B0604020202020204" pitchFamily="34" charset="0"/>
            </a:endParaRPr>
          </a:p>
          <a:p>
            <a:r>
              <a:rPr lang="nb-NO" sz="3200" dirty="0" smtClean="0">
                <a:latin typeface="Arial" panose="020B0604020202020204" pitchFamily="34" charset="0"/>
                <a:cs typeface="Arial" panose="020B0604020202020204" pitchFamily="34" charset="0"/>
              </a:rPr>
              <a:t>Grønnsaker kan kreve mer tilberedning enn frukt.</a:t>
            </a:r>
          </a:p>
          <a:p>
            <a:endParaRPr lang="nb-NO" sz="3200" dirty="0" smtClean="0">
              <a:latin typeface="Arial" panose="020B0604020202020204" pitchFamily="34" charset="0"/>
              <a:cs typeface="Arial" panose="020B0604020202020204" pitchFamily="34" charset="0"/>
            </a:endParaRPr>
          </a:p>
          <a:p>
            <a:r>
              <a:rPr lang="nb-NO" sz="3200" dirty="0" smtClean="0">
                <a:latin typeface="Arial" panose="020B0604020202020204" pitchFamily="34" charset="0"/>
                <a:cs typeface="Arial" panose="020B0604020202020204" pitchFamily="34" charset="0"/>
              </a:rPr>
              <a:t>Grønnsaker er ikke så søte som frukt, kan kreve at de må </a:t>
            </a:r>
          </a:p>
          <a:p>
            <a:pPr>
              <a:buNone/>
            </a:pPr>
            <a:r>
              <a:rPr lang="nb-NO" sz="3200" dirty="0" smtClean="0">
                <a:latin typeface="Arial" panose="020B0604020202020204" pitchFamily="34" charset="0"/>
                <a:cs typeface="Arial" panose="020B0604020202020204" pitchFamily="34" charset="0"/>
              </a:rPr>
              <a:t>    smakes flere ganger for å bli likt. </a:t>
            </a:r>
            <a:endParaRPr lang="nb-NO" sz="3200" dirty="0" smtClean="0"/>
          </a:p>
          <a:p>
            <a:pPr marL="0" indent="0">
              <a:buNone/>
            </a:pPr>
            <a:r>
              <a:rPr lang="nb-NO" dirty="0"/>
              <a:t>                                                                                       </a:t>
            </a:r>
            <a:r>
              <a:rPr lang="nb-NO" dirty="0" smtClean="0"/>
              <a:t>            </a:t>
            </a:r>
            <a:endParaRPr lang="nb-NO" sz="1000" dirty="0" smtClean="0"/>
          </a:p>
        </p:txBody>
      </p:sp>
      <p:pic>
        <p:nvPicPr>
          <p:cNvPr id="1026" name="Picture 2" descr="Grønnsaker, Tegneserie, Rotgrønnsaker, Kjører, Vink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72526" y="3071959"/>
            <a:ext cx="3606350" cy="196527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8387652" y="6276500"/>
            <a:ext cx="3042001" cy="369332"/>
          </a:xfrm>
          <a:prstGeom prst="rect">
            <a:avLst/>
          </a:prstGeom>
          <a:noFill/>
        </p:spPr>
        <p:txBody>
          <a:bodyPr wrap="square" rtlCol="0">
            <a:spAutoFit/>
          </a:bodyPr>
          <a:lstStyle/>
          <a:p>
            <a:r>
              <a:rPr lang="nb-NO" dirty="0" smtClean="0">
                <a:latin typeface="Arial" panose="020B0604020202020204" pitchFamily="34" charset="0"/>
                <a:cs typeface="Arial" panose="020B0604020202020204" pitchFamily="34" charset="0"/>
              </a:rPr>
              <a:t>Illustrasjon: </a:t>
            </a:r>
            <a:r>
              <a:rPr lang="nb-NO" dirty="0" err="1" smtClean="0">
                <a:latin typeface="Arial" panose="020B0604020202020204" pitchFamily="34" charset="0"/>
                <a:cs typeface="Arial" panose="020B0604020202020204" pitchFamily="34" charset="0"/>
              </a:rPr>
              <a:t>pixabay</a:t>
            </a:r>
            <a:r>
              <a:rPr lang="nb-NO" dirty="0" smtClean="0">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p:txBody>
      </p:sp>
      <p:cxnSp>
        <p:nvCxnSpPr>
          <p:cNvPr id="7" name="Rett linje 28"/>
          <p:cNvCxnSpPr>
            <a:cxnSpLocks noChangeShapeType="1"/>
          </p:cNvCxnSpPr>
          <p:nvPr/>
        </p:nvCxnSpPr>
        <p:spPr bwMode="auto">
          <a:xfrm>
            <a:off x="662343" y="1541826"/>
            <a:ext cx="8159749" cy="1588"/>
          </a:xfrm>
          <a:prstGeom prst="line">
            <a:avLst/>
          </a:prstGeom>
          <a:noFill/>
          <a:ln w="38100">
            <a:solidFill>
              <a:srgbClr val="4BFF1B"/>
            </a:solidFill>
            <a:round/>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427886062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sosceles Triangle 3"/>
          <p:cNvSpPr/>
          <p:nvPr/>
        </p:nvSpPr>
        <p:spPr>
          <a:xfrm>
            <a:off x="1957210" y="472583"/>
            <a:ext cx="6437643" cy="6040209"/>
          </a:xfrm>
          <a:prstGeom prst="triangl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Content Placeholder 6"/>
          <p:cNvSpPr>
            <a:spLocks noGrp="1"/>
          </p:cNvSpPr>
          <p:nvPr>
            <p:ph sz="quarter" idx="2"/>
          </p:nvPr>
        </p:nvSpPr>
        <p:spPr>
          <a:xfrm>
            <a:off x="2755032" y="1399905"/>
            <a:ext cx="4876800" cy="4572000"/>
          </a:xfrm>
        </p:spPr>
        <p:txBody>
          <a:bodyPr>
            <a:noAutofit/>
          </a:bodyPr>
          <a:lstStyle/>
          <a:p>
            <a:pPr algn="ctr">
              <a:buNone/>
            </a:pPr>
            <a:r>
              <a:rPr lang="en-US" dirty="0" err="1" smtClean="0">
                <a:latin typeface="Arial"/>
                <a:cs typeface="Arial"/>
              </a:rPr>
              <a:t>Mål</a:t>
            </a:r>
            <a:r>
              <a:rPr lang="en-US" dirty="0" smtClean="0">
                <a:latin typeface="Arial"/>
                <a:cs typeface="Arial"/>
              </a:rPr>
              <a:t> </a:t>
            </a:r>
          </a:p>
          <a:p>
            <a:pPr algn="ctr">
              <a:buNone/>
            </a:pPr>
            <a:r>
              <a:rPr lang="en-US" dirty="0" smtClean="0">
                <a:latin typeface="Arial"/>
                <a:cs typeface="Arial"/>
              </a:rPr>
              <a:t>----------------</a:t>
            </a:r>
          </a:p>
          <a:p>
            <a:pPr algn="ctr">
              <a:buNone/>
            </a:pPr>
            <a:endParaRPr lang="en-US" dirty="0" smtClean="0">
              <a:latin typeface="Arial"/>
              <a:cs typeface="Arial"/>
            </a:endParaRPr>
          </a:p>
          <a:p>
            <a:pPr algn="ctr">
              <a:buNone/>
            </a:pPr>
            <a:r>
              <a:rPr lang="en-US" dirty="0" smtClean="0">
                <a:latin typeface="Arial"/>
                <a:cs typeface="Arial"/>
              </a:rPr>
              <a:t>Tips om </a:t>
            </a:r>
          </a:p>
          <a:p>
            <a:pPr algn="ctr"/>
            <a:r>
              <a:rPr lang="en-US" dirty="0" err="1" smtClean="0">
                <a:latin typeface="Arial"/>
                <a:cs typeface="Arial"/>
              </a:rPr>
              <a:t>tilbud</a:t>
            </a:r>
            <a:r>
              <a:rPr lang="en-US" dirty="0" smtClean="0">
                <a:latin typeface="Arial"/>
                <a:cs typeface="Arial"/>
              </a:rPr>
              <a:t>, </a:t>
            </a:r>
          </a:p>
          <a:p>
            <a:pPr algn="ctr"/>
            <a:r>
              <a:rPr lang="en-US" dirty="0" err="1" smtClean="0">
                <a:latin typeface="Arial"/>
                <a:cs typeface="Arial"/>
              </a:rPr>
              <a:t>tilgjengelighet</a:t>
            </a:r>
            <a:r>
              <a:rPr lang="en-US" dirty="0" smtClean="0">
                <a:latin typeface="Arial"/>
                <a:cs typeface="Arial"/>
              </a:rPr>
              <a:t>,</a:t>
            </a:r>
          </a:p>
          <a:p>
            <a:pPr algn="ctr"/>
            <a:r>
              <a:rPr lang="en-US" dirty="0" smtClean="0">
                <a:latin typeface="Arial"/>
                <a:cs typeface="Arial"/>
              </a:rPr>
              <a:t> </a:t>
            </a:r>
            <a:r>
              <a:rPr lang="en-US" dirty="0" err="1" smtClean="0">
                <a:latin typeface="Arial"/>
                <a:cs typeface="Arial"/>
              </a:rPr>
              <a:t>oppmuntring</a:t>
            </a:r>
            <a:endParaRPr lang="en-US" dirty="0" smtClean="0">
              <a:latin typeface="Arial"/>
              <a:cs typeface="Arial"/>
            </a:endParaRPr>
          </a:p>
          <a:p>
            <a:pPr algn="ctr"/>
            <a:r>
              <a:rPr lang="en-US" dirty="0" err="1" smtClean="0">
                <a:latin typeface="Arial"/>
                <a:cs typeface="Arial"/>
              </a:rPr>
              <a:t>rollemodell</a:t>
            </a:r>
            <a:endParaRPr lang="en-US" dirty="0" smtClean="0">
              <a:latin typeface="Arial"/>
              <a:cs typeface="Arial"/>
            </a:endParaRPr>
          </a:p>
          <a:p>
            <a:pPr algn="ctr">
              <a:buNone/>
            </a:pPr>
            <a:endParaRPr lang="en-US" dirty="0" smtClean="0">
              <a:latin typeface="Arial"/>
              <a:cs typeface="Arial"/>
            </a:endParaRPr>
          </a:p>
          <a:p>
            <a:pPr algn="ctr">
              <a:buNone/>
            </a:pPr>
            <a:r>
              <a:rPr lang="en-US" dirty="0" smtClean="0">
                <a:latin typeface="Arial"/>
                <a:cs typeface="Arial"/>
              </a:rPr>
              <a:t>------------------------------------</a:t>
            </a:r>
          </a:p>
          <a:p>
            <a:pPr algn="ctr">
              <a:buNone/>
            </a:pPr>
            <a:r>
              <a:rPr lang="en-US" dirty="0" smtClean="0">
                <a:latin typeface="Arial"/>
                <a:cs typeface="Arial"/>
              </a:rPr>
              <a:t>BRA - </a:t>
            </a:r>
            <a:r>
              <a:rPr lang="en-US" dirty="0" err="1" smtClean="0">
                <a:latin typeface="Arial"/>
                <a:cs typeface="Arial"/>
              </a:rPr>
              <a:t>Materiell</a:t>
            </a:r>
            <a:endParaRPr lang="en-US" dirty="0">
              <a:latin typeface="Arial"/>
              <a:cs typeface="Arial"/>
            </a:endParaRPr>
          </a:p>
        </p:txBody>
      </p:sp>
      <p:sp>
        <p:nvSpPr>
          <p:cNvPr id="5" name="TextBox 4"/>
          <p:cNvSpPr txBox="1"/>
          <p:nvPr/>
        </p:nvSpPr>
        <p:spPr>
          <a:xfrm>
            <a:off x="6925720" y="694106"/>
            <a:ext cx="1890176" cy="1200328"/>
          </a:xfrm>
          <a:prstGeom prst="rect">
            <a:avLst/>
          </a:prstGeom>
          <a:noFill/>
        </p:spPr>
        <p:txBody>
          <a:bodyPr wrap="square" rtlCol="0">
            <a:spAutoFit/>
          </a:bodyPr>
          <a:lstStyle/>
          <a:p>
            <a:r>
              <a:rPr lang="en-US" sz="2400" b="1" i="1" dirty="0" err="1" smtClean="0">
                <a:solidFill>
                  <a:srgbClr val="7030A0"/>
                </a:solidFill>
                <a:latin typeface="Arial"/>
                <a:cs typeface="Arial"/>
              </a:rPr>
              <a:t>Frekvens</a:t>
            </a:r>
            <a:endParaRPr lang="en-US" sz="2400" b="1" i="1" dirty="0" smtClean="0">
              <a:solidFill>
                <a:srgbClr val="7030A0"/>
              </a:solidFill>
              <a:latin typeface="Arial"/>
              <a:cs typeface="Arial"/>
            </a:endParaRPr>
          </a:p>
          <a:p>
            <a:r>
              <a:rPr lang="en-US" sz="2400" b="1" i="1" dirty="0" err="1" smtClean="0">
                <a:solidFill>
                  <a:srgbClr val="7030A0"/>
                </a:solidFill>
                <a:latin typeface="Arial"/>
                <a:cs typeface="Arial"/>
              </a:rPr>
              <a:t>Mengde</a:t>
            </a:r>
            <a:endParaRPr lang="en-US" sz="2400" b="1" i="1" dirty="0" smtClean="0">
              <a:solidFill>
                <a:srgbClr val="7030A0"/>
              </a:solidFill>
              <a:latin typeface="Arial"/>
              <a:cs typeface="Arial"/>
            </a:endParaRPr>
          </a:p>
          <a:p>
            <a:r>
              <a:rPr lang="en-US" sz="2400" b="1" i="1" dirty="0" err="1" smtClean="0">
                <a:solidFill>
                  <a:srgbClr val="7030A0"/>
                </a:solidFill>
                <a:latin typeface="Arial"/>
                <a:cs typeface="Arial"/>
              </a:rPr>
              <a:t>Variasjon</a:t>
            </a:r>
            <a:endParaRPr lang="en-US" sz="2400" b="1" i="1" dirty="0">
              <a:solidFill>
                <a:srgbClr val="7030A0"/>
              </a:solidFill>
              <a:latin typeface="Arial"/>
              <a:cs typeface="Arial"/>
            </a:endParaRPr>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enneskelige">
  <a:themeElements>
    <a:clrScheme name="Kontorfarger - mørke">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nneskelige">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Menneskelige">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Oriel</Template>
  <TotalTime>7528</TotalTime>
  <Words>6882</Words>
  <Application>Microsoft Office PowerPoint</Application>
  <PresentationFormat>Custom</PresentationFormat>
  <Paragraphs>613</Paragraphs>
  <Slides>43</Slides>
  <Notes>42</Notes>
  <HiddenSlides>0</HiddenSlides>
  <MMClips>0</MMClips>
  <ScaleCrop>false</ScaleCrop>
  <HeadingPairs>
    <vt:vector size="4" baseType="variant">
      <vt:variant>
        <vt:lpstr>Theme</vt:lpstr>
      </vt:variant>
      <vt:variant>
        <vt:i4>1</vt:i4>
      </vt:variant>
      <vt:variant>
        <vt:lpstr>Slide Titles</vt:lpstr>
      </vt:variant>
      <vt:variant>
        <vt:i4>43</vt:i4>
      </vt:variant>
    </vt:vector>
  </HeadingPairs>
  <TitlesOfParts>
    <vt:vector size="44" baseType="lpstr">
      <vt:lpstr>Menneskelige</vt:lpstr>
      <vt:lpstr>PowerPoint Presentation</vt:lpstr>
      <vt:lpstr>BRA-studien – Barnehage, gRønnsaker, fAmilie</vt:lpstr>
      <vt:lpstr>Bakgrunn for prosjektet</vt:lpstr>
      <vt:lpstr>Mål med prosjektet</vt:lpstr>
      <vt:lpstr>Hvorfor BARE grønnsaker?</vt:lpstr>
      <vt:lpstr>De nasjonale kostrådene anbefaler at voksne spiser 250 gram grønnsaker/dag</vt:lpstr>
      <vt:lpstr>Barns grønnsaksinntak</vt:lpstr>
      <vt:lpstr>Muligheter og barrierer</vt:lpstr>
      <vt:lpstr>PowerPoint Presentation</vt:lpstr>
      <vt:lpstr>Tips om Tilbud</vt:lpstr>
      <vt:lpstr>Tips om tilgjengelighet</vt:lpstr>
      <vt:lpstr>Tips om oppmuntring</vt:lpstr>
      <vt:lpstr>Tips om rollemodeller</vt:lpstr>
      <vt:lpstr>Oversikt BRA-materiell – til foreldre</vt:lpstr>
      <vt:lpstr>Hva nå?</vt:lpstr>
      <vt:lpstr>PowerPoint Presentation</vt:lpstr>
      <vt:lpstr>EKSTRA slides  om dere har mer tid/som bakgrunn for dere</vt:lpstr>
      <vt:lpstr>Tilbud</vt:lpstr>
      <vt:lpstr>Varier tilberedningsmetode</vt:lpstr>
      <vt:lpstr>“Ventegrønnsaker”</vt:lpstr>
      <vt:lpstr>Er grønnsaker dyrt for foreldre?</vt:lpstr>
      <vt:lpstr>Tilgjengelighet ved bordet</vt:lpstr>
      <vt:lpstr>kutt opp grønnsaker i ulike fasonger og størrelser.</vt:lpstr>
      <vt:lpstr>Valgmuligheter </vt:lpstr>
      <vt:lpstr> Aktivitet: tilgjengelighet  </vt:lpstr>
      <vt:lpstr>Oppmuntring</vt:lpstr>
      <vt:lpstr>Forbered barnet på nye smaker</vt:lpstr>
      <vt:lpstr>Vis barna hvordan de spiser grønnsakene</vt:lpstr>
      <vt:lpstr>Vær Smaksdetektiver</vt:lpstr>
      <vt:lpstr>Smaking</vt:lpstr>
      <vt:lpstr>        Lek som inspirasjon                   </vt:lpstr>
      <vt:lpstr>Rollemodell</vt:lpstr>
      <vt:lpstr>Eksempel: Rollemodell og Nysgjerrighet – del 1</vt:lpstr>
      <vt:lpstr>Eksempel: Rollemodell og Nysgjerrighet – del 2</vt:lpstr>
      <vt:lpstr>En god rollemodell</vt:lpstr>
      <vt:lpstr>Erfaring fra utprøving blant foreldre i 2 barnehager</vt:lpstr>
      <vt:lpstr>PowerPoint Presentation</vt:lpstr>
      <vt:lpstr>PowerPoint Presentation</vt:lpstr>
      <vt:lpstr>Materiell </vt:lpstr>
      <vt:lpstr>PowerPoint Presentation</vt:lpstr>
      <vt:lpstr>Tilgang til nettsiden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Kristin Fjæra</dc:creator>
  <cp:lastModifiedBy>Nanna Lien</cp:lastModifiedBy>
  <cp:revision>369</cp:revision>
  <cp:lastPrinted>2015-09-02T10:35:35Z</cp:lastPrinted>
  <dcterms:created xsi:type="dcterms:W3CDTF">2015-09-13T04:12:10Z</dcterms:created>
  <dcterms:modified xsi:type="dcterms:W3CDTF">2015-09-13T20:40:19Z</dcterms:modified>
</cp:coreProperties>
</file>