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notesSlides/notesSlide45.xml" ContentType="application/vnd.openxmlformats-officedocument.presentationml.notesSlide+xml"/>
  <Override PartName="/ppt/slides/slide9.xml" ContentType="application/vnd.openxmlformats-officedocument.presentationml.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notesSlides/notesSlide66.xml" ContentType="application/vnd.openxmlformats-officedocument.presentationml.notesSlide+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48.xml" ContentType="application/vnd.openxmlformats-officedocument.presentationml.notesSlide+xml"/>
  <Override PartName="/ppt/notesSlides/notesSlide58.xml" ContentType="application/vnd.openxmlformats-officedocument.presentationml.notesSlide+xml"/>
  <Override PartName="/ppt/slides/slide59.xml" ContentType="application/vnd.openxmlformats-officedocument.presentationml.slide+xml"/>
  <Override PartName="/ppt/notesSlides/notesSlide67.xml" ContentType="application/vnd.openxmlformats-officedocument.presentationml.notes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commentAuthors.xml" ContentType="application/vnd.openxmlformats-officedocument.presentationml.commentAuthors+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49.xml" ContentType="application/vnd.openxmlformats-officedocument.presentationml.notesSlide+xml"/>
  <Override PartName="/ppt/presentation.xml" ContentType="application/vnd.openxmlformats-officedocument.presentationml.presentation.main+xml"/>
  <Override PartName="/ppt/notesSlides/notesSlide59.xml" ContentType="application/vnd.openxmlformats-officedocument.presentationml.notesSlide+xml"/>
  <Override PartName="/ppt/notesSlides/notesSlide68.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1.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828" r:id="rId1"/>
  </p:sldMasterIdLst>
  <p:notesMasterIdLst>
    <p:notesMasterId r:id="rId73"/>
  </p:notesMasterIdLst>
  <p:handoutMasterIdLst>
    <p:handoutMasterId r:id="rId74"/>
  </p:handoutMasterIdLst>
  <p:sldIdLst>
    <p:sldId id="273" r:id="rId2"/>
    <p:sldId id="369" r:id="rId3"/>
    <p:sldId id="275" r:id="rId4"/>
    <p:sldId id="362" r:id="rId5"/>
    <p:sldId id="295" r:id="rId6"/>
    <p:sldId id="299" r:id="rId7"/>
    <p:sldId id="296" r:id="rId8"/>
    <p:sldId id="376" r:id="rId9"/>
    <p:sldId id="297" r:id="rId10"/>
    <p:sldId id="317" r:id="rId11"/>
    <p:sldId id="316" r:id="rId12"/>
    <p:sldId id="312" r:id="rId13"/>
    <p:sldId id="314" r:id="rId14"/>
    <p:sldId id="307" r:id="rId15"/>
    <p:sldId id="324" r:id="rId16"/>
    <p:sldId id="322" r:id="rId17"/>
    <p:sldId id="320" r:id="rId18"/>
    <p:sldId id="323" r:id="rId19"/>
    <p:sldId id="303" r:id="rId20"/>
    <p:sldId id="318" r:id="rId21"/>
    <p:sldId id="355" r:id="rId22"/>
    <p:sldId id="356" r:id="rId23"/>
    <p:sldId id="325" r:id="rId24"/>
    <p:sldId id="373" r:id="rId25"/>
    <p:sldId id="341" r:id="rId26"/>
    <p:sldId id="372" r:id="rId27"/>
    <p:sldId id="343" r:id="rId28"/>
    <p:sldId id="335" r:id="rId29"/>
    <p:sldId id="337" r:id="rId30"/>
    <p:sldId id="336" r:id="rId31"/>
    <p:sldId id="371" r:id="rId32"/>
    <p:sldId id="331" r:id="rId33"/>
    <p:sldId id="348" r:id="rId34"/>
    <p:sldId id="326" r:id="rId35"/>
    <p:sldId id="286" r:id="rId36"/>
    <p:sldId id="340" r:id="rId37"/>
    <p:sldId id="278" r:id="rId38"/>
    <p:sldId id="364" r:id="rId39"/>
    <p:sldId id="332" r:id="rId40"/>
    <p:sldId id="349" r:id="rId41"/>
    <p:sldId id="328" r:id="rId42"/>
    <p:sldId id="375" r:id="rId43"/>
    <p:sldId id="344" r:id="rId44"/>
    <p:sldId id="345" r:id="rId45"/>
    <p:sldId id="374" r:id="rId46"/>
    <p:sldId id="269" r:id="rId47"/>
    <p:sldId id="365" r:id="rId48"/>
    <p:sldId id="333" r:id="rId49"/>
    <p:sldId id="350" r:id="rId50"/>
    <p:sldId id="330" r:id="rId51"/>
    <p:sldId id="267" r:id="rId52"/>
    <p:sldId id="266" r:id="rId53"/>
    <p:sldId id="367" r:id="rId54"/>
    <p:sldId id="366" r:id="rId55"/>
    <p:sldId id="334" r:id="rId56"/>
    <p:sldId id="339" r:id="rId57"/>
    <p:sldId id="379" r:id="rId58"/>
    <p:sldId id="351" r:id="rId59"/>
    <p:sldId id="353" r:id="rId60"/>
    <p:sldId id="358" r:id="rId61"/>
    <p:sldId id="357" r:id="rId62"/>
    <p:sldId id="377" r:id="rId63"/>
    <p:sldId id="378" r:id="rId64"/>
    <p:sldId id="359" r:id="rId65"/>
    <p:sldId id="360" r:id="rId66"/>
    <p:sldId id="352" r:id="rId67"/>
    <p:sldId id="338" r:id="rId68"/>
    <p:sldId id="380" r:id="rId69"/>
    <p:sldId id="306" r:id="rId70"/>
    <p:sldId id="308" r:id="rId71"/>
    <p:sldId id="361" r:id="rId72"/>
  </p:sldIdLst>
  <p:sldSz cx="12192000" cy="6858000"/>
  <p:notesSz cx="6794500" cy="9906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a="http://schemas.openxmlformats.org/drawingml/2006/main" xmlns:r="http://schemas.openxmlformats.org/officeDocument/2006/relationships" xmlns:p="http://schemas.openxmlformats.org/presentationml/2006/main" xmlns:p15="http://schemas.microsoft.com/office/powerpoint/2012/main" xmlns="" xmlns:mv="urn:schemas-microsoft-com:mac:vml" xmlns:mc="http://schemas.openxmlformats.org/markup-compatibility/2006">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Kristin Fjæra" initials="KF" lastIdx="4" clrIdx="0">
    <p:extLst/>
  </p:cmAuth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FF9900"/>
    <a:srgbClr val="EBFF31"/>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a="http://schemas.openxmlformats.org/drawingml/2006/main" xmlns:r="http://schemas.openxmlformats.org/officeDocument/2006/relationships" xmlns:p="http://schemas.openxmlformats.org/presentationml/2006/main" xmlns:p15="http://schemas.microsoft.com/office/powerpoint/2012/main" xmlns=""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4676" autoAdjust="0"/>
    <p:restoredTop sz="61580" autoAdjust="0"/>
  </p:normalViewPr>
  <p:slideViewPr>
    <p:cSldViewPr snapToGrid="0">
      <p:cViewPr>
        <p:scale>
          <a:sx n="86" d="100"/>
          <a:sy n="86" d="100"/>
        </p:scale>
        <p:origin x="-1496" y="56"/>
      </p:cViewPr>
      <p:guideLst>
        <p:guide orient="horz" pos="2160"/>
        <p:guide pos="3840"/>
      </p:guideLst>
    </p:cSldViewPr>
  </p:slideViewPr>
  <p:outlineViewPr>
    <p:cViewPr>
      <p:scale>
        <a:sx n="33" d="100"/>
        <a:sy n="33" d="100"/>
      </p:scale>
      <p:origin x="0" y="5142"/>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90" d="100"/>
          <a:sy n="90" d="100"/>
        </p:scale>
        <p:origin x="-2872" y="-96"/>
      </p:cViewPr>
      <p:guideLst>
        <p:guide orient="horz" pos="3120"/>
        <p:guide pos="214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commentAuthors" Target="commentAuthors.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100" y="0"/>
            <a:ext cx="2944813" cy="495300"/>
          </a:xfrm>
          <a:prstGeom prst="rect">
            <a:avLst/>
          </a:prstGeom>
        </p:spPr>
        <p:txBody>
          <a:bodyPr vert="horz" lIns="91440" tIns="45720" rIns="91440" bIns="45720" rtlCol="0"/>
          <a:lstStyle>
            <a:lvl1pPr algn="r">
              <a:defRPr sz="1200"/>
            </a:lvl1pPr>
          </a:lstStyle>
          <a:p>
            <a:fld id="{A6D77572-BA26-4B12-9791-F626BE6ADE69}" type="datetimeFigureOut">
              <a:rPr lang="en-US" smtClean="0"/>
              <a:pPr/>
              <a:t>9/13/15</a:t>
            </a:fld>
            <a:endParaRPr lang="en-US"/>
          </a:p>
        </p:txBody>
      </p:sp>
      <p:sp>
        <p:nvSpPr>
          <p:cNvPr id="4" name="Footer Placeholder 3"/>
          <p:cNvSpPr>
            <a:spLocks noGrp="1"/>
          </p:cNvSpPr>
          <p:nvPr>
            <p:ph type="ftr" sz="quarter" idx="2"/>
          </p:nvPr>
        </p:nvSpPr>
        <p:spPr>
          <a:xfrm>
            <a:off x="0" y="9409113"/>
            <a:ext cx="2944813" cy="4953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100" y="9409113"/>
            <a:ext cx="2944813" cy="495300"/>
          </a:xfrm>
          <a:prstGeom prst="rect">
            <a:avLst/>
          </a:prstGeom>
        </p:spPr>
        <p:txBody>
          <a:bodyPr vert="horz" lIns="91440" tIns="45720" rIns="91440" bIns="45720" rtlCol="0" anchor="b"/>
          <a:lstStyle>
            <a:lvl1pPr algn="r">
              <a:defRPr sz="1200"/>
            </a:lvl1pPr>
          </a:lstStyle>
          <a:p>
            <a:fld id="{D3BA135D-3FE2-4722-8B07-4B993A9C15C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40623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BF66D9FB-9B1F-455D-AD91-092EFF11465E}" type="datetimeFigureOut">
              <a:rPr lang="nb-NO" smtClean="0"/>
              <a:pPr/>
              <a:t>9/13/15</a:t>
            </a:fld>
            <a:endParaRPr lang="nb-NO"/>
          </a:p>
        </p:txBody>
      </p:sp>
      <p:sp>
        <p:nvSpPr>
          <p:cNvPr id="4" name="Plassholder for lysbilde 3"/>
          <p:cNvSpPr>
            <a:spLocks noGrp="1" noRot="1" noChangeAspect="1"/>
          </p:cNvSpPr>
          <p:nvPr>
            <p:ph type="sldImg" idx="2"/>
          </p:nvPr>
        </p:nvSpPr>
        <p:spPr>
          <a:xfrm>
            <a:off x="95250" y="742950"/>
            <a:ext cx="6604000" cy="37147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AF3A6DA9-37A4-48EA-AC92-3A68748B01B1}" type="slidenum">
              <a:rPr lang="nb-NO" smtClean="0"/>
              <a:pPr/>
              <a:t>‹#›</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4362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helsedirektoratet.no/folkehelse/ernering/kostholdsrad/Sider/default.aspx"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www.dailymail.co.uk/news/article-2212849/Father-created-cartoon-themed-funky-lunches-children-eat-fruit-veg-creates-party-recipe-book.html%23v-1878598655001"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helsedirektoratet.no/Sider/Skole-og-SFO-mat-maltider-mat-og-helse-faget.aspx"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Velkommen</a:t>
            </a:r>
            <a:r>
              <a:rPr lang="nb-NO" baseline="0" dirty="0" smtClean="0"/>
              <a:t> </a:t>
            </a:r>
            <a:r>
              <a:rPr lang="nb-NO" baseline="0" dirty="0" smtClean="0"/>
              <a:t>til denne </a:t>
            </a:r>
            <a:r>
              <a:rPr lang="nb-NO" baseline="0" dirty="0" err="1" smtClean="0"/>
              <a:t>Inspirasjonsdagen</a:t>
            </a:r>
            <a:r>
              <a:rPr lang="nb-NO" baseline="0" dirty="0" smtClean="0"/>
              <a:t>!</a:t>
            </a:r>
          </a:p>
          <a:p>
            <a:endParaRPr lang="nb-NO" baseline="0" dirty="0" smtClean="0"/>
          </a:p>
          <a:p>
            <a:r>
              <a:rPr lang="nb-NO" baseline="0" dirty="0" smtClean="0"/>
              <a:t>Tusen takk for at dere ville delta på denne dagen.</a:t>
            </a:r>
          </a:p>
          <a:p>
            <a:endParaRPr lang="nb-NO" baseline="0" dirty="0" smtClean="0"/>
          </a:p>
          <a:p>
            <a:r>
              <a:rPr lang="nb-NO" baseline="0" dirty="0" smtClean="0"/>
              <a:t>Vi håper at dette skal være nyttig for alle parter – at dere skal få noen nyttig tips om hvordan få barn til å spise </a:t>
            </a:r>
            <a:r>
              <a:rPr lang="nb-NO" baseline="0" dirty="0" smtClean="0"/>
              <a:t>mer </a:t>
            </a:r>
            <a:r>
              <a:rPr lang="nb-NO" baseline="0" dirty="0" smtClean="0"/>
              <a:t>grønnsaker, og at vi skal få ærlig og konstruktive tilbakemeldinger fra dere på hva dere tenker om det vi legger frem og eventuelle andre ønsker/behov som dere har som vi ikke har dekket. Det er derfor satt av godt med tid til dialog underveis.  </a:t>
            </a:r>
          </a:p>
          <a:p>
            <a:endParaRPr lang="nb-NO" baseline="0" dirty="0" smtClean="0"/>
          </a:p>
          <a:p>
            <a:r>
              <a:rPr lang="nb-NO" baseline="0" dirty="0" smtClean="0"/>
              <a:t>Mitt navn er Nanna Lien  - jeg er </a:t>
            </a:r>
            <a:r>
              <a:rPr lang="nb-NO" u="sng" baseline="0" dirty="0" smtClean="0"/>
              <a:t>en</a:t>
            </a:r>
            <a:r>
              <a:rPr lang="nb-NO" baseline="0" dirty="0" smtClean="0"/>
              <a:t> av to prosjektledere for dette forskningsprosjektet, og professor på Avdeling for ernæringsvitenskap ved Universitetet i Oslo. </a:t>
            </a:r>
          </a:p>
          <a:p>
            <a:endParaRPr lang="nb-NO" baseline="0" dirty="0" smtClean="0"/>
          </a:p>
          <a:p>
            <a:pPr marL="0" indent="0">
              <a:buFontTx/>
              <a:buNone/>
            </a:pPr>
            <a:r>
              <a:rPr lang="nb-NO" baseline="0" dirty="0" smtClean="0"/>
              <a:t>Sammen med meg i dag har </a:t>
            </a:r>
            <a:r>
              <a:rPr lang="nb-NO" baseline="0" dirty="0" smtClean="0"/>
              <a:t>jeg </a:t>
            </a:r>
            <a:r>
              <a:rPr lang="nb-NO" baseline="0" dirty="0" smtClean="0"/>
              <a:t>Rebecca Lind som er på kjøkkenet og som dere får hilse på snart. </a:t>
            </a:r>
          </a:p>
          <a:p>
            <a:pPr marL="171450" indent="-171450">
              <a:buFontTx/>
              <a:buChar char="-"/>
            </a:pPr>
            <a:endParaRPr lang="nb-NO" baseline="0" dirty="0" smtClean="0"/>
          </a:p>
          <a:p>
            <a:pPr marL="0" indent="0">
              <a:buFontTx/>
              <a:buNone/>
            </a:pPr>
            <a:endParaRPr lang="nb-NO" baseline="0" dirty="0" smtClean="0"/>
          </a:p>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1</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1565795"/>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err="1" smtClean="0"/>
              <a:t>Målet</a:t>
            </a:r>
            <a:r>
              <a:rPr lang="en-US" dirty="0" smtClean="0"/>
              <a:t> med </a:t>
            </a:r>
            <a:r>
              <a:rPr lang="en-US" dirty="0" err="1" smtClean="0"/>
              <a:t>prosjktet</a:t>
            </a:r>
            <a:r>
              <a:rPr lang="en-US" baseline="0" dirty="0" smtClean="0"/>
              <a:t> </a:t>
            </a:r>
            <a:r>
              <a:rPr lang="en-US" baseline="0" dirty="0" err="1" smtClean="0"/>
              <a:t>er</a:t>
            </a:r>
            <a:r>
              <a:rPr lang="en-US" baseline="0" dirty="0" smtClean="0"/>
              <a:t> </a:t>
            </a:r>
            <a:r>
              <a:rPr lang="en-US" baseline="0" dirty="0" err="1" smtClean="0"/>
              <a:t>å</a:t>
            </a:r>
            <a:r>
              <a:rPr lang="en-US" baseline="0" dirty="0" smtClean="0"/>
              <a:t> </a:t>
            </a:r>
            <a:r>
              <a:rPr lang="en-US" baseline="0" dirty="0" err="1" smtClean="0"/>
              <a:t>øke</a:t>
            </a:r>
            <a:r>
              <a:rPr lang="en-US" baseline="0" dirty="0" smtClean="0"/>
              <a:t> </a:t>
            </a:r>
            <a:r>
              <a:rPr lang="en-US" baseline="0" dirty="0" err="1" smtClean="0"/>
              <a:t>både</a:t>
            </a:r>
            <a:r>
              <a:rPr lang="en-US" baseline="0" dirty="0" smtClean="0"/>
              <a:t> </a:t>
            </a:r>
            <a:r>
              <a:rPr lang="en-US" baseline="0" dirty="0" err="1" smtClean="0"/>
              <a:t>hvor</a:t>
            </a:r>
            <a:r>
              <a:rPr lang="en-US" baseline="0" dirty="0" smtClean="0"/>
              <a:t> </a:t>
            </a:r>
            <a:r>
              <a:rPr lang="en-US" baseline="0" dirty="0" err="1" smtClean="0"/>
              <a:t>ofte</a:t>
            </a:r>
            <a:r>
              <a:rPr lang="en-US" baseline="0" dirty="0" smtClean="0"/>
              <a:t>, </a:t>
            </a:r>
            <a:r>
              <a:rPr lang="en-US" baseline="0" dirty="0" err="1" smtClean="0"/>
              <a:t>hvor</a:t>
            </a:r>
            <a:r>
              <a:rPr lang="en-US" baseline="0" dirty="0" smtClean="0"/>
              <a:t> mange </a:t>
            </a:r>
            <a:r>
              <a:rPr lang="en-US" baseline="0" dirty="0" err="1" smtClean="0"/>
              <a:t>ulike</a:t>
            </a:r>
            <a:r>
              <a:rPr lang="en-US" baseline="0" dirty="0" smtClean="0"/>
              <a:t> </a:t>
            </a:r>
            <a:r>
              <a:rPr lang="en-US" baseline="0" dirty="0" err="1" smtClean="0"/>
              <a:t>typer</a:t>
            </a:r>
            <a:r>
              <a:rPr lang="en-US" baseline="0" dirty="0" smtClean="0"/>
              <a:t> </a:t>
            </a:r>
            <a:r>
              <a:rPr lang="en-US" baseline="0" dirty="0" err="1" smtClean="0"/>
              <a:t>og</a:t>
            </a:r>
            <a:r>
              <a:rPr lang="en-US" baseline="0" dirty="0" smtClean="0"/>
              <a:t> </a:t>
            </a:r>
            <a:r>
              <a:rPr lang="en-US" baseline="0" dirty="0" err="1" smtClean="0"/>
              <a:t>hvor</a:t>
            </a:r>
            <a:r>
              <a:rPr lang="en-US" baseline="0" dirty="0" smtClean="0"/>
              <a:t> </a:t>
            </a:r>
            <a:r>
              <a:rPr lang="en-US" baseline="0" dirty="0" err="1" smtClean="0"/>
              <a:t>mye</a:t>
            </a:r>
            <a:r>
              <a:rPr lang="en-US" baseline="0" dirty="0" smtClean="0"/>
              <a:t> </a:t>
            </a:r>
            <a:r>
              <a:rPr lang="en-US" baseline="0" dirty="0" err="1" smtClean="0"/>
              <a:t>grønnsaker</a:t>
            </a:r>
            <a:r>
              <a:rPr lang="en-US" baseline="0" dirty="0" smtClean="0"/>
              <a:t> 3-5 </a:t>
            </a:r>
            <a:r>
              <a:rPr lang="en-US" baseline="0" dirty="0" err="1" smtClean="0"/>
              <a:t>åringer</a:t>
            </a:r>
            <a:r>
              <a:rPr lang="en-US" baseline="0" dirty="0" smtClean="0"/>
              <a:t> </a:t>
            </a:r>
            <a:r>
              <a:rPr lang="en-US" baseline="0" dirty="0" err="1" smtClean="0"/>
              <a:t>spiser</a:t>
            </a:r>
            <a:r>
              <a:rPr lang="en-US" baseline="0" dirty="0" smtClean="0"/>
              <a:t>. </a:t>
            </a:r>
          </a:p>
          <a:p>
            <a:endParaRPr lang="en-US" baseline="0" dirty="0" smtClean="0"/>
          </a:p>
          <a:p>
            <a:r>
              <a:rPr lang="en-US" baseline="0" dirty="0" smtClean="0"/>
              <a:t>For </a:t>
            </a:r>
            <a:r>
              <a:rPr lang="en-US" baseline="0" dirty="0" err="1" smtClean="0"/>
              <a:t>å</a:t>
            </a:r>
            <a:r>
              <a:rPr lang="en-US" baseline="0" dirty="0" smtClean="0"/>
              <a:t> </a:t>
            </a:r>
            <a:r>
              <a:rPr lang="en-US" baseline="0" dirty="0" err="1" smtClean="0"/>
              <a:t>få</a:t>
            </a:r>
            <a:r>
              <a:rPr lang="en-US" baseline="0" dirty="0" smtClean="0"/>
              <a:t> </a:t>
            </a:r>
            <a:r>
              <a:rPr lang="en-US" baseline="0" dirty="0" err="1" smtClean="0"/>
              <a:t>til</a:t>
            </a:r>
            <a:r>
              <a:rPr lang="en-US" baseline="0" dirty="0" smtClean="0"/>
              <a:t> </a:t>
            </a:r>
            <a:r>
              <a:rPr lang="en-US" baseline="0" dirty="0" err="1" smtClean="0"/>
              <a:t>dette</a:t>
            </a:r>
            <a:r>
              <a:rPr lang="en-US" baseline="0" dirty="0" smtClean="0"/>
              <a:t> </a:t>
            </a:r>
            <a:r>
              <a:rPr lang="en-US" baseline="0" dirty="0" err="1" smtClean="0"/>
              <a:t>så</a:t>
            </a:r>
            <a:r>
              <a:rPr lang="en-US" baseline="0" dirty="0" smtClean="0"/>
              <a:t> </a:t>
            </a:r>
            <a:r>
              <a:rPr lang="en-US" baseline="0" dirty="0" err="1" smtClean="0"/>
              <a:t>må</a:t>
            </a:r>
            <a:r>
              <a:rPr lang="en-US" baseline="0" dirty="0" smtClean="0"/>
              <a:t> </a:t>
            </a:r>
            <a:r>
              <a:rPr lang="en-US" baseline="0" dirty="0" err="1" smtClean="0"/>
              <a:t>både</a:t>
            </a:r>
            <a:r>
              <a:rPr lang="en-US" baseline="0" dirty="0" smtClean="0"/>
              <a:t> </a:t>
            </a:r>
            <a:r>
              <a:rPr lang="en-US" baseline="0" dirty="0" err="1" smtClean="0"/>
              <a:t>barnehagen</a:t>
            </a:r>
            <a:r>
              <a:rPr lang="en-US" baseline="0" dirty="0" smtClean="0"/>
              <a:t> </a:t>
            </a:r>
            <a:r>
              <a:rPr lang="en-US" baseline="0" dirty="0" err="1" smtClean="0"/>
              <a:t>og</a:t>
            </a:r>
            <a:r>
              <a:rPr lang="en-US" baseline="0" dirty="0" smtClean="0"/>
              <a:t> </a:t>
            </a:r>
            <a:r>
              <a:rPr lang="en-US" baseline="0" dirty="0" err="1" smtClean="0"/>
              <a:t>hjemmet</a:t>
            </a:r>
            <a:r>
              <a:rPr lang="en-US" baseline="0" dirty="0" smtClean="0"/>
              <a:t> </a:t>
            </a:r>
            <a:r>
              <a:rPr lang="en-US" baseline="0" dirty="0" err="1" smtClean="0"/>
              <a:t>bidra</a:t>
            </a:r>
            <a:r>
              <a:rPr lang="en-US" baseline="0" dirty="0" smtClean="0"/>
              <a:t> med </a:t>
            </a:r>
            <a:r>
              <a:rPr lang="en-US" baseline="0" dirty="0" err="1" smtClean="0"/>
              <a:t>å</a:t>
            </a:r>
            <a:r>
              <a:rPr lang="en-US" baseline="0" dirty="0" smtClean="0"/>
              <a:t>:</a:t>
            </a:r>
          </a:p>
          <a:p>
            <a:pPr lvl="1"/>
            <a:r>
              <a:rPr lang="en-US" sz="1200" dirty="0" err="1" smtClean="0"/>
              <a:t>Øke</a:t>
            </a:r>
            <a:r>
              <a:rPr lang="en-US" sz="1200" dirty="0" smtClean="0"/>
              <a:t> </a:t>
            </a:r>
            <a:r>
              <a:rPr lang="en-US" sz="1200" u="sng" dirty="0" err="1" smtClean="0"/>
              <a:t>mengden</a:t>
            </a:r>
            <a:r>
              <a:rPr lang="en-US" sz="1200" u="sng" dirty="0" smtClean="0"/>
              <a:t> </a:t>
            </a:r>
            <a:r>
              <a:rPr lang="en-US" sz="1200" dirty="0" err="1" smtClean="0"/>
              <a:t>grønnsaker</a:t>
            </a:r>
            <a:r>
              <a:rPr lang="en-US" sz="1200" dirty="0" smtClean="0"/>
              <a:t> </a:t>
            </a:r>
            <a:r>
              <a:rPr lang="en-US" sz="1200" dirty="0" err="1" smtClean="0"/>
              <a:t>til</a:t>
            </a:r>
            <a:r>
              <a:rPr lang="en-US" sz="1200" dirty="0" smtClean="0"/>
              <a:t> </a:t>
            </a:r>
            <a:r>
              <a:rPr lang="en-US" sz="1200" dirty="0" err="1" smtClean="0"/>
              <a:t>hvert</a:t>
            </a:r>
            <a:r>
              <a:rPr lang="en-US" sz="1200" dirty="0" smtClean="0"/>
              <a:t> </a:t>
            </a:r>
            <a:r>
              <a:rPr lang="en-US" sz="1200" dirty="0" err="1" smtClean="0"/>
              <a:t>måltid</a:t>
            </a:r>
            <a:r>
              <a:rPr lang="en-US" sz="1200" dirty="0" smtClean="0"/>
              <a:t> de </a:t>
            </a:r>
            <a:r>
              <a:rPr lang="en-US" sz="1200" dirty="0" err="1" smtClean="0"/>
              <a:t>har</a:t>
            </a:r>
            <a:r>
              <a:rPr lang="en-US" sz="1200" dirty="0" smtClean="0"/>
              <a:t> </a:t>
            </a:r>
            <a:r>
              <a:rPr lang="en-US" sz="1200" dirty="0" err="1" smtClean="0"/>
              <a:t>ansvar</a:t>
            </a:r>
            <a:r>
              <a:rPr lang="en-US" sz="1200" dirty="0" smtClean="0"/>
              <a:t> for</a:t>
            </a:r>
          </a:p>
          <a:p>
            <a:pPr lvl="1"/>
            <a:r>
              <a:rPr lang="en-US" sz="1200" dirty="0" err="1" smtClean="0"/>
              <a:t>Øke</a:t>
            </a:r>
            <a:r>
              <a:rPr lang="en-US" sz="1200" dirty="0" smtClean="0"/>
              <a:t> </a:t>
            </a:r>
            <a:r>
              <a:rPr lang="en-US" sz="1200" u="sng" dirty="0" err="1" smtClean="0"/>
              <a:t>frekvensen</a:t>
            </a:r>
            <a:r>
              <a:rPr lang="en-US" sz="1200" u="sng" dirty="0" smtClean="0"/>
              <a:t> </a:t>
            </a:r>
            <a:r>
              <a:rPr lang="en-US" sz="1200" dirty="0" err="1" smtClean="0"/>
              <a:t>av</a:t>
            </a:r>
            <a:r>
              <a:rPr lang="en-US" sz="1200" dirty="0" smtClean="0"/>
              <a:t> </a:t>
            </a:r>
            <a:r>
              <a:rPr lang="en-US" sz="1200" dirty="0" err="1" smtClean="0"/>
              <a:t>grønnsakstilbudet</a:t>
            </a:r>
            <a:r>
              <a:rPr lang="en-US" sz="1200" dirty="0" smtClean="0"/>
              <a:t> </a:t>
            </a:r>
            <a:r>
              <a:rPr lang="en-US" sz="1200" dirty="0" err="1" smtClean="0"/>
              <a:t>hver</a:t>
            </a:r>
            <a:r>
              <a:rPr lang="en-US" sz="1200" dirty="0" smtClean="0"/>
              <a:t> dag </a:t>
            </a:r>
            <a:r>
              <a:rPr lang="en-US" sz="1200" dirty="0" err="1" smtClean="0"/>
              <a:t>om</a:t>
            </a:r>
            <a:r>
              <a:rPr lang="en-US" sz="1200" dirty="0" smtClean="0"/>
              <a:t> </a:t>
            </a:r>
            <a:r>
              <a:rPr lang="en-US" sz="1200" dirty="0" err="1" smtClean="0"/>
              <a:t>mulig</a:t>
            </a:r>
            <a:endParaRPr lang="en-US" sz="1200" dirty="0" smtClean="0"/>
          </a:p>
          <a:p>
            <a:pPr lvl="1"/>
            <a:r>
              <a:rPr lang="en-US" sz="1200" dirty="0" err="1" smtClean="0"/>
              <a:t>Øke</a:t>
            </a:r>
            <a:r>
              <a:rPr lang="en-US" sz="1200" dirty="0" smtClean="0"/>
              <a:t> </a:t>
            </a:r>
            <a:r>
              <a:rPr lang="en-US" sz="1200" u="sng" dirty="0" err="1" smtClean="0"/>
              <a:t>variasjon</a:t>
            </a:r>
            <a:r>
              <a:rPr lang="en-US" sz="1200" dirty="0" smtClean="0"/>
              <a:t> </a:t>
            </a:r>
            <a:r>
              <a:rPr lang="en-US" sz="1200" dirty="0" err="1" smtClean="0"/>
              <a:t>i</a:t>
            </a:r>
            <a:r>
              <a:rPr lang="en-US" sz="1200" dirty="0" smtClean="0"/>
              <a:t> </a:t>
            </a:r>
            <a:r>
              <a:rPr lang="en-US" sz="1200" dirty="0" err="1" smtClean="0"/>
              <a:t>grønnsakstilbudet</a:t>
            </a:r>
            <a:r>
              <a:rPr lang="en-US" sz="1200" dirty="0" smtClean="0"/>
              <a:t> over en </a:t>
            </a:r>
            <a:r>
              <a:rPr lang="en-US" sz="1200" dirty="0" err="1" smtClean="0"/>
              <a:t>uke/måned</a:t>
            </a:r>
            <a:endParaRPr lang="en-US" sz="1200" dirty="0" smtClean="0"/>
          </a:p>
          <a:p>
            <a:pPr lvl="1"/>
            <a:endParaRPr lang="en-US" sz="1200" dirty="0" smtClean="0"/>
          </a:p>
          <a:p>
            <a:pPr lvl="1"/>
            <a:r>
              <a:rPr lang="en-US" sz="1200" dirty="0" smtClean="0"/>
              <a:t>I</a:t>
            </a:r>
            <a:r>
              <a:rPr lang="en-US" sz="1200" baseline="0" dirty="0" smtClean="0"/>
              <a:t> </a:t>
            </a:r>
            <a:r>
              <a:rPr lang="en-US" sz="1200" baseline="0" dirty="0" err="1" smtClean="0"/>
              <a:t>tillegg</a:t>
            </a:r>
            <a:r>
              <a:rPr lang="en-US" sz="1200" baseline="0" dirty="0" smtClean="0"/>
              <a:t> </a:t>
            </a:r>
            <a:r>
              <a:rPr lang="en-US" sz="1200" baseline="0" dirty="0" err="1" smtClean="0"/>
              <a:t>må</a:t>
            </a:r>
            <a:r>
              <a:rPr lang="en-US" sz="1200" baseline="0" dirty="0" smtClean="0"/>
              <a:t> de </a:t>
            </a:r>
            <a:r>
              <a:rPr lang="en-US" sz="1200" baseline="0" dirty="0" err="1" smtClean="0"/>
              <a:t>voksne</a:t>
            </a:r>
            <a:r>
              <a:rPr lang="en-US" sz="1200" baseline="0" dirty="0" smtClean="0"/>
              <a:t> </a:t>
            </a:r>
            <a:r>
              <a:rPr lang="en-US" sz="1200" baseline="0" dirty="0" err="1" smtClean="0"/>
              <a:t>oppmuntre</a:t>
            </a:r>
            <a:r>
              <a:rPr lang="en-US" sz="1200" baseline="0" dirty="0" smtClean="0"/>
              <a:t> </a:t>
            </a:r>
            <a:r>
              <a:rPr lang="en-US" sz="1200" baseline="0" dirty="0" err="1" smtClean="0"/>
              <a:t>barna</a:t>
            </a:r>
            <a:r>
              <a:rPr lang="en-US" sz="1200" baseline="0" dirty="0" smtClean="0"/>
              <a:t> </a:t>
            </a:r>
            <a:r>
              <a:rPr lang="en-US" sz="1200" baseline="0" dirty="0" err="1" smtClean="0"/>
              <a:t>til</a:t>
            </a:r>
            <a:r>
              <a:rPr lang="en-US" sz="1200" baseline="0" dirty="0" smtClean="0"/>
              <a:t> </a:t>
            </a:r>
            <a:r>
              <a:rPr lang="en-US" sz="1200" baseline="0" dirty="0" err="1" smtClean="0"/>
              <a:t>å</a:t>
            </a:r>
            <a:r>
              <a:rPr lang="en-US" sz="1200" baseline="0" dirty="0" smtClean="0"/>
              <a:t> </a:t>
            </a:r>
            <a:r>
              <a:rPr lang="en-US" sz="1200" baseline="0" dirty="0" err="1" smtClean="0"/>
              <a:t>smake/spise</a:t>
            </a:r>
            <a:r>
              <a:rPr lang="en-US" sz="1200" baseline="0" dirty="0" smtClean="0"/>
              <a:t> </a:t>
            </a:r>
            <a:r>
              <a:rPr lang="en-US" sz="1200" baseline="0" dirty="0" err="1" smtClean="0"/>
              <a:t>på</a:t>
            </a:r>
            <a:r>
              <a:rPr lang="en-US" sz="1200" baseline="0" dirty="0" smtClean="0"/>
              <a:t> en </a:t>
            </a:r>
            <a:r>
              <a:rPr lang="en-US" sz="1200" baseline="0" dirty="0" err="1" smtClean="0"/>
              <a:t>positiv</a:t>
            </a:r>
            <a:r>
              <a:rPr lang="en-US" sz="1200" baseline="0" dirty="0" smtClean="0"/>
              <a:t> </a:t>
            </a:r>
            <a:r>
              <a:rPr lang="en-US" sz="1200" baseline="0" dirty="0" err="1" smtClean="0"/>
              <a:t>måte</a:t>
            </a:r>
            <a:r>
              <a:rPr lang="en-US" sz="1200" baseline="0" dirty="0" smtClean="0"/>
              <a:t> – </a:t>
            </a:r>
            <a:r>
              <a:rPr lang="en-US" sz="1200" baseline="0" dirty="0" err="1" smtClean="0"/>
              <a:t>og</a:t>
            </a:r>
            <a:r>
              <a:rPr lang="en-US" sz="1200" baseline="0" dirty="0" smtClean="0"/>
              <a:t> de </a:t>
            </a:r>
            <a:r>
              <a:rPr lang="en-US" sz="1200" baseline="0" dirty="0" err="1" smtClean="0"/>
              <a:t>må</a:t>
            </a:r>
            <a:r>
              <a:rPr lang="en-US" sz="1200" baseline="0" dirty="0" smtClean="0"/>
              <a:t> </a:t>
            </a:r>
            <a:r>
              <a:rPr lang="en-US" sz="1200" baseline="0" dirty="0" err="1" smtClean="0"/>
              <a:t>selv</a:t>
            </a:r>
            <a:r>
              <a:rPr lang="en-US" sz="1200" baseline="0" dirty="0" smtClean="0"/>
              <a:t> </a:t>
            </a:r>
            <a:r>
              <a:rPr lang="en-US" sz="1200" baseline="0" dirty="0" err="1" smtClean="0"/>
              <a:t>spise</a:t>
            </a:r>
            <a:r>
              <a:rPr lang="en-US" sz="1200" baseline="0" dirty="0" smtClean="0"/>
              <a:t> </a:t>
            </a:r>
            <a:r>
              <a:rPr lang="en-US" sz="1200" baseline="0" dirty="0" err="1" smtClean="0"/>
              <a:t>grønnsaker</a:t>
            </a:r>
            <a:r>
              <a:rPr lang="en-US" sz="1200" baseline="0" dirty="0" smtClean="0"/>
              <a:t>!</a:t>
            </a:r>
          </a:p>
          <a:p>
            <a:pPr lvl="1"/>
            <a:endParaRPr lang="en-US" sz="1200" baseline="0" dirty="0" smtClean="0"/>
          </a:p>
          <a:p>
            <a:pPr lvl="1"/>
            <a:r>
              <a:rPr lang="en-US" sz="1200" baseline="0" dirty="0" err="1" smtClean="0"/>
              <a:t>Var</a:t>
            </a:r>
            <a:r>
              <a:rPr lang="en-US" sz="1200" baseline="0" dirty="0" smtClean="0"/>
              <a:t> </a:t>
            </a:r>
            <a:r>
              <a:rPr lang="en-US" sz="1200" baseline="0" dirty="0" err="1" smtClean="0"/>
              <a:t>målet</a:t>
            </a:r>
            <a:r>
              <a:rPr lang="en-US" sz="1200" baseline="0" dirty="0" smtClean="0"/>
              <a:t> </a:t>
            </a:r>
            <a:r>
              <a:rPr lang="en-US" sz="1200" baseline="0" dirty="0" err="1" smtClean="0"/>
              <a:t>klart</a:t>
            </a:r>
            <a:r>
              <a:rPr lang="en-US" sz="1200" baseline="0" dirty="0" smtClean="0"/>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10</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Når </a:t>
            </a:r>
            <a:r>
              <a:rPr lang="nb-NO" dirty="0" smtClean="0"/>
              <a:t>vi forteller om prosjektet til barnehager</a:t>
            </a:r>
            <a:r>
              <a:rPr lang="nb-NO" baseline="0" dirty="0" smtClean="0"/>
              <a:t>, foreldre og media, så får vi ofte spørsmålet  - Hvorfor bare grønnsaker? Hvorfor ikke frukt også?</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Da er det for det </a:t>
            </a:r>
            <a:r>
              <a:rPr lang="nb-NO" baseline="0" dirty="0" smtClean="0"/>
              <a:t>først og fremst </a:t>
            </a:r>
            <a:r>
              <a:rPr lang="nb-NO" baseline="0" dirty="0" smtClean="0"/>
              <a:t>dette poenget med at vi </a:t>
            </a:r>
            <a:r>
              <a:rPr lang="nb-NO" baseline="0" dirty="0" smtClean="0"/>
              <a:t>spiser </a:t>
            </a:r>
            <a:r>
              <a:rPr lang="nb-NO" baseline="0" dirty="0" smtClean="0"/>
              <a:t>for lite grønnsaker i forhold til anbefalingene, mens for frukt så er vi nærmere anbefalingene. </a:t>
            </a:r>
            <a:endParaRPr lang="nb-NO"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11</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39327476"/>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voksne er anbefalt inntak av grønnsaker, 250 gram. Det</a:t>
            </a:r>
            <a:r>
              <a:rPr lang="nb-NO" baseline="0" dirty="0" smtClean="0"/>
              <a:t> kan for eksempel være:</a:t>
            </a:r>
          </a:p>
          <a:p>
            <a:endParaRPr lang="nb-NO" baseline="0" dirty="0" smtClean="0"/>
          </a:p>
          <a:p>
            <a:pPr marL="171450" indent="-171450">
              <a:buFont typeface="Arial" panose="020B0604020202020204" pitchFamily="34" charset="0"/>
              <a:buChar char="•"/>
            </a:pPr>
            <a:r>
              <a:rPr lang="nb-NO" baseline="0" dirty="0" smtClean="0"/>
              <a:t>1 gulrot</a:t>
            </a:r>
          </a:p>
          <a:p>
            <a:pPr marL="171450" indent="-171450">
              <a:buFont typeface="Arial" panose="020B0604020202020204" pitchFamily="34" charset="0"/>
              <a:buChar char="•"/>
            </a:pPr>
            <a:r>
              <a:rPr lang="nb-NO" baseline="0" dirty="0" smtClean="0"/>
              <a:t>2 store ringer paprika</a:t>
            </a:r>
          </a:p>
          <a:p>
            <a:pPr marL="171450" indent="-171450">
              <a:buFont typeface="Arial" panose="020B0604020202020204" pitchFamily="34" charset="0"/>
              <a:buChar char="•"/>
            </a:pPr>
            <a:r>
              <a:rPr lang="nb-NO" baseline="0" dirty="0" smtClean="0"/>
              <a:t>6 </a:t>
            </a:r>
            <a:r>
              <a:rPr lang="nb-NO" baseline="0" dirty="0" err="1" smtClean="0"/>
              <a:t>cherrytomater</a:t>
            </a:r>
            <a:endParaRPr lang="nb-NO" baseline="0" dirty="0" smtClean="0"/>
          </a:p>
          <a:p>
            <a:pPr marL="171450" indent="-171450">
              <a:buFont typeface="Arial" panose="020B0604020202020204" pitchFamily="34" charset="0"/>
              <a:buChar char="•"/>
            </a:pPr>
            <a:r>
              <a:rPr lang="nb-NO" baseline="0" dirty="0" smtClean="0"/>
              <a:t>2 buketter brokkoli</a:t>
            </a:r>
          </a:p>
          <a:p>
            <a:pPr marL="171450" indent="-171450">
              <a:buFont typeface="Arial" panose="020B0604020202020204" pitchFamily="34" charset="0"/>
              <a:buChar char="•"/>
            </a:pPr>
            <a:r>
              <a:rPr lang="nb-NO" baseline="0" dirty="0" smtClean="0"/>
              <a:t>2 buketter blomkål</a:t>
            </a:r>
          </a:p>
          <a:p>
            <a:pPr marL="171450" indent="-171450">
              <a:buFont typeface="Arial" panose="020B0604020202020204" pitchFamily="34" charset="0"/>
              <a:buChar char="•"/>
            </a:pPr>
            <a:endParaRPr lang="nb-NO" baseline="0" dirty="0" smtClean="0"/>
          </a:p>
          <a:p>
            <a:pPr marL="0" indent="0">
              <a:buFont typeface="Arial" panose="020B0604020202020204" pitchFamily="34" charset="0"/>
              <a:buNone/>
            </a:pPr>
            <a:r>
              <a:rPr lang="nb-NO" baseline="0" dirty="0" smtClean="0"/>
              <a:t>Dette ser jo overkommelig ut, men husk at utfordringen ligger i å spise det hver dag – også til pannekakene og pizzaen. </a:t>
            </a:r>
          </a:p>
          <a:p>
            <a:pPr marL="0" indent="0">
              <a:buFont typeface="Arial" panose="020B0604020202020204" pitchFamily="34" charset="0"/>
              <a:buNone/>
            </a:pPr>
            <a:endParaRPr lang="nb-NO"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Ved siste landsdekkende kostholdsundersøkelse, NORKOST 2010-11,  så spiste voksne i gjennomsnitt 155 gram grønnsaker/dag. Det er klart at noen spiser mye mindre og noen spiser mer. Blant annet er det slik at de med lav utdanning (Grunnskole/videregående skole) spiste ca 25 gram mindre grønnsaker/dag enn de med høy utdannelse (universitetet/høyskole).</a:t>
            </a:r>
            <a:r>
              <a:rPr lang="nb-NO" baseline="0"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Det </a:t>
            </a:r>
            <a:r>
              <a:rPr lang="nb-NO" baseline="0" dirty="0" smtClean="0"/>
              <a:t>var ingen forskjell mellom kjønn eller avhengig av alder, men de som var opptatt av å spise sunt spiste mer grønnsaker. </a:t>
            </a:r>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12</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607312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Det finnes ikke en egen anbefaling om mengde grønnsaker for barn fordi all forskningen om sammenheng med grønnsaker og helse er gjort på voksne. Men om vi tenker oss at barn bør spise</a:t>
            </a:r>
            <a:r>
              <a:rPr lang="nb-NO" baseline="0" dirty="0" smtClean="0"/>
              <a:t> ca. 75 </a:t>
            </a:r>
            <a:r>
              <a:rPr lang="nb-NO" baseline="0" dirty="0" smtClean="0"/>
              <a:t>% av det som anbefales for voksne, så kan vi si at barn bør spise ca 180 gram grønnsaker/dag. Dette kan vi fordele på for eksempel 4 måltider per dag og da blir det 45 gram per måltid per barn.</a:t>
            </a:r>
            <a:r>
              <a:rPr lang="nb-NO" baseline="0" dirty="0" smtClean="0"/>
              <a:t> To hjemme og to i barnehagen – her er det delt ansvar.</a:t>
            </a:r>
          </a:p>
          <a:p>
            <a:pPr marL="171450" indent="-171450">
              <a:buFont typeface="Arial" panose="020B0604020202020204" pitchFamily="34" charset="0"/>
              <a:buChar char="•"/>
            </a:pPr>
            <a:endParaRPr lang="nb-NO" baseline="0" dirty="0" smtClean="0"/>
          </a:p>
          <a:p>
            <a:pPr marL="171450" indent="-171450">
              <a:buFont typeface="Arial" panose="020B0604020202020204" pitchFamily="34" charset="0"/>
              <a:buNone/>
            </a:pPr>
            <a:r>
              <a:rPr lang="nb-NO" baseline="0" dirty="0" smtClean="0"/>
              <a:t>Bildet til venstre viser 4 porsjoner a ca 45 gram – en liten gulrot, 4 perletomater, 2 brokkolibuketter, noen agurkskiver + en </a:t>
            </a:r>
            <a:r>
              <a:rPr lang="nb-NO" baseline="0" dirty="0" err="1" smtClean="0"/>
              <a:t>paprikaring</a:t>
            </a:r>
            <a:r>
              <a:rPr lang="nb-NO" baseline="0" dirty="0" smtClean="0"/>
              <a:t>. </a:t>
            </a:r>
          </a:p>
          <a:p>
            <a:pPr marL="171450" indent="-171450">
              <a:buFont typeface="Arial" panose="020B0604020202020204" pitchFamily="34" charset="0"/>
              <a:buNone/>
            </a:pPr>
            <a:endParaRPr lang="nb-NO" baseline="0" dirty="0" smtClean="0"/>
          </a:p>
          <a:p>
            <a:pPr marL="0" indent="0">
              <a:buFont typeface="Arial" panose="020B0604020202020204" pitchFamily="34" charset="0"/>
              <a:buNone/>
            </a:pPr>
            <a:r>
              <a:rPr lang="nb-NO" baseline="0" dirty="0" smtClean="0"/>
              <a:t>Nå har vi dessverre bare gamle tall på hva barn spiser – det gjøres nye undersøkelse</a:t>
            </a:r>
            <a:r>
              <a:rPr lang="nb-NO" baseline="0" dirty="0" smtClean="0"/>
              <a:t> våren 2016 </a:t>
            </a:r>
            <a:r>
              <a:rPr lang="nb-NO" baseline="0" dirty="0" smtClean="0"/>
              <a:t>– men i</a:t>
            </a:r>
            <a:r>
              <a:rPr lang="nb-NO" dirty="0" smtClean="0"/>
              <a:t> følge kartleggingen blant 4- åringer i 2000 (UNGKOST)</a:t>
            </a:r>
            <a:r>
              <a:rPr lang="nb-NO" baseline="0" dirty="0" smtClean="0"/>
              <a:t> var gjennomsnittsinntaket for grønnsaker, 49 gram/dag. Det tilsvarer 3 1/2 </a:t>
            </a:r>
            <a:r>
              <a:rPr lang="nb-NO" baseline="0" dirty="0" err="1" smtClean="0"/>
              <a:t>cherrytomat</a:t>
            </a:r>
            <a:r>
              <a:rPr lang="nb-NO" baseline="0" dirty="0" smtClean="0"/>
              <a:t> eller mindre enn en hel</a:t>
            </a:r>
            <a:r>
              <a:rPr lang="nb-NO" baseline="0" dirty="0" smtClean="0"/>
              <a:t> ”standard” gulrot </a:t>
            </a:r>
            <a:r>
              <a:rPr lang="nb-NO" baseline="0" dirty="0" smtClean="0"/>
              <a:t>(63 gram).</a:t>
            </a:r>
          </a:p>
          <a:p>
            <a:pPr marL="171450" indent="-171450">
              <a:buFont typeface="Arial" panose="020B0604020202020204" pitchFamily="34" charset="0"/>
              <a:buChar char="•"/>
            </a:pPr>
            <a:endParaRPr lang="nb-NO" dirty="0" smtClean="0"/>
          </a:p>
          <a:p>
            <a:pPr marL="171450" indent="-171450">
              <a:buFont typeface="Arial" panose="020B0604020202020204" pitchFamily="34" charset="0"/>
              <a:buChar char="•"/>
            </a:pPr>
            <a:r>
              <a:rPr lang="nb-NO" baseline="0" dirty="0" smtClean="0"/>
              <a:t>OBS! dette er ca mengder og ment å illustrere dette med mengder, men kommer selvsagt an på hvor tykke skiver </a:t>
            </a:r>
            <a:r>
              <a:rPr lang="nb-NO" baseline="0" dirty="0" err="1" smtClean="0"/>
              <a:t>etc</a:t>
            </a:r>
            <a:r>
              <a:rPr lang="nb-NO" baseline="0" dirty="0" smtClean="0"/>
              <a:t> og også om det er spiseklar mengde. </a:t>
            </a:r>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13</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615765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Videre tenker vi at det er noen muligheter og barrierer som er unike for grønnsaksinntaket.</a:t>
            </a:r>
          </a:p>
          <a:p>
            <a:r>
              <a:rPr lang="nb-NO" baseline="0" dirty="0" smtClean="0"/>
              <a:t> </a:t>
            </a:r>
          </a:p>
          <a:p>
            <a:r>
              <a:rPr lang="nb-NO" baseline="0" dirty="0" smtClean="0"/>
              <a:t>Når det gjelder muligheter, så er det greit å huske at «Alle grønnsaker er like bra - det anbefales et variert inntak av grønnsaker – ulike type, ulike tilberedningsmetoder.»</a:t>
            </a:r>
          </a:p>
          <a:p>
            <a:r>
              <a:rPr lang="nb-NO" baseline="0" dirty="0" smtClean="0"/>
              <a:t>For det andre – grønnsaker er veldig knyttet til middag i den norske matkulturen – det ligger</a:t>
            </a:r>
            <a:r>
              <a:rPr lang="nb-NO" baseline="0" dirty="0" smtClean="0"/>
              <a:t> derfor et </a:t>
            </a:r>
            <a:r>
              <a:rPr lang="nb-NO" baseline="0" dirty="0" smtClean="0"/>
              <a:t>potensiale i de andre måltidene </a:t>
            </a:r>
            <a:r>
              <a:rPr lang="nb-NO" baseline="0" dirty="0" err="1" smtClean="0"/>
              <a:t>ogå</a:t>
            </a:r>
            <a:r>
              <a:rPr lang="nb-NO" baseline="0" dirty="0" smtClean="0"/>
              <a:t> bruke grønnsaker </a:t>
            </a:r>
            <a:r>
              <a:rPr lang="nb-NO" baseline="0" dirty="0" smtClean="0"/>
              <a:t>som </a:t>
            </a:r>
            <a:r>
              <a:rPr lang="nb-NO" baseline="0" dirty="0" smtClean="0"/>
              <a:t>mellommåltider på samme måte som frukt. </a:t>
            </a:r>
            <a:endParaRPr lang="nb-NO" baseline="0" dirty="0" smtClean="0"/>
          </a:p>
          <a:p>
            <a:endParaRPr lang="nb-NO" baseline="0" dirty="0" smtClean="0"/>
          </a:p>
          <a:p>
            <a:r>
              <a:rPr lang="nb-NO" baseline="0" dirty="0" smtClean="0"/>
              <a:t>MEN</a:t>
            </a:r>
          </a:p>
          <a:p>
            <a:r>
              <a:rPr lang="nb-NO" baseline="0" dirty="0" smtClean="0"/>
              <a:t>Det er noen særskilte utfordringer med grønnsaker, sammenliknet med frukt: </a:t>
            </a:r>
          </a:p>
          <a:p>
            <a:r>
              <a:rPr lang="nb-NO" baseline="0" dirty="0" smtClean="0"/>
              <a:t> - de krever gjerne litt tilberedning før de er spiseklare (vaske, skrelle og kutte)</a:t>
            </a:r>
          </a:p>
          <a:p>
            <a:r>
              <a:rPr lang="nb-NO" baseline="0" dirty="0" smtClean="0"/>
              <a:t> - en del av dem smaker bittert, noe som gjør at det krever flere runder med smaking før vi lærer oss å like dem, eller grønnsakene må kokes/stekes o.l. </a:t>
            </a:r>
          </a:p>
          <a:p>
            <a:endParaRPr lang="nb-NO" dirty="0" smtClean="0"/>
          </a:p>
          <a:p>
            <a:endParaRPr lang="nb-NO"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14</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9338762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Om </a:t>
            </a:r>
            <a:r>
              <a:rPr lang="en-US" sz="1200" kern="1200" dirty="0" err="1" smtClean="0">
                <a:solidFill>
                  <a:schemeClr val="tx1"/>
                </a:solidFill>
                <a:latin typeface="+mn-lt"/>
                <a:ea typeface="+mn-ea"/>
                <a:cs typeface="+mn-cs"/>
              </a:rPr>
              <a:t>dere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lurer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om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hva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som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regnes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som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grønnsaker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eller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trenger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inspirasjon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nye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oppskrifter</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så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finner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dere</a:t>
            </a:r>
            <a:r>
              <a:rPr lang="en-US" sz="1200" kern="1200" baseline="0" dirty="0" smtClean="0">
                <a:solidFill>
                  <a:schemeClr val="tx1"/>
                </a:solidFill>
                <a:latin typeface="+mn-lt"/>
                <a:ea typeface="+mn-ea"/>
                <a:cs typeface="+mn-cs"/>
              </a:rPr>
              <a:t> masse </a:t>
            </a:r>
            <a:r>
              <a:rPr lang="en-US" sz="1200" kern="1200" baseline="0" dirty="0" err="1" smtClean="0">
                <a:solidFill>
                  <a:schemeClr val="tx1"/>
                </a:solidFill>
                <a:latin typeface="+mn-lt"/>
                <a:ea typeface="+mn-ea"/>
                <a:cs typeface="+mn-cs"/>
              </a:rPr>
              <a:t>informasjon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nettsidene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Opplysningskontoret</a:t>
            </a:r>
            <a:r>
              <a:rPr lang="en-US" sz="1200" kern="1200" baseline="0" dirty="0" smtClean="0">
                <a:solidFill>
                  <a:schemeClr val="tx1"/>
                </a:solidFill>
                <a:latin typeface="+mn-lt"/>
                <a:ea typeface="+mn-ea"/>
                <a:cs typeface="+mn-cs"/>
              </a:rPr>
              <a:t> for </a:t>
            </a:r>
            <a:r>
              <a:rPr lang="en-US" sz="1200" kern="1200" baseline="0" dirty="0" err="1" smtClean="0">
                <a:solidFill>
                  <a:schemeClr val="tx1"/>
                </a:solidFill>
                <a:latin typeface="+mn-lt"/>
                <a:ea typeface="+mn-ea"/>
                <a:cs typeface="+mn-cs"/>
              </a:rPr>
              <a:t>frukt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grønt</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eller</a:t>
            </a:r>
            <a:r>
              <a:rPr lang="en-US" sz="1200" kern="1200" baseline="0" dirty="0" smtClean="0">
                <a:solidFill>
                  <a:schemeClr val="tx1"/>
                </a:solidFill>
                <a:latin typeface="+mn-lt"/>
                <a:ea typeface="+mn-ea"/>
                <a:cs typeface="+mn-cs"/>
              </a:rPr>
              <a:t> OFG </a:t>
            </a:r>
            <a:r>
              <a:rPr lang="en-US" sz="1200" kern="1200" baseline="0" dirty="0" err="1" smtClean="0">
                <a:solidFill>
                  <a:schemeClr val="tx1"/>
                </a:solidFill>
                <a:latin typeface="+mn-lt"/>
                <a:ea typeface="+mn-ea"/>
                <a:cs typeface="+mn-cs"/>
              </a:rPr>
              <a:t>som</a:t>
            </a:r>
            <a:r>
              <a:rPr lang="en-US" sz="1200" kern="1200" baseline="0" dirty="0" smtClean="0">
                <a:solidFill>
                  <a:schemeClr val="tx1"/>
                </a:solidFill>
                <a:latin typeface="+mn-lt"/>
                <a:ea typeface="+mn-ea"/>
                <a:cs typeface="+mn-cs"/>
              </a:rPr>
              <a:t> vi </a:t>
            </a:r>
            <a:r>
              <a:rPr lang="en-US" sz="1200" kern="1200" baseline="0" dirty="0" err="1" smtClean="0">
                <a:solidFill>
                  <a:schemeClr val="tx1"/>
                </a:solidFill>
                <a:latin typeface="+mn-lt"/>
                <a:ea typeface="+mn-ea"/>
                <a:cs typeface="+mn-cs"/>
              </a:rPr>
              <a:t>sier</a:t>
            </a:r>
            <a:r>
              <a:rPr lang="en-US"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Vi </a:t>
            </a:r>
            <a:r>
              <a:rPr lang="en-US" sz="1200" kern="1200" baseline="0" dirty="0" err="1" smtClean="0">
                <a:solidFill>
                  <a:schemeClr val="tx1"/>
                </a:solidFill>
                <a:latin typeface="+mn-lt"/>
                <a:ea typeface="+mn-ea"/>
                <a:cs typeface="+mn-cs"/>
              </a:rPr>
              <a:t>har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også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plukket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ut</a:t>
            </a:r>
            <a:r>
              <a:rPr lang="en-US" sz="1200" kern="1200" baseline="0" dirty="0" smtClean="0">
                <a:solidFill>
                  <a:schemeClr val="tx1"/>
                </a:solidFill>
                <a:latin typeface="+mn-lt"/>
                <a:ea typeface="+mn-ea"/>
                <a:cs typeface="+mn-cs"/>
              </a:rPr>
              <a:t> en del info </a:t>
            </a:r>
            <a:r>
              <a:rPr lang="en-US" sz="1200" kern="1200" baseline="0" dirty="0" err="1" smtClean="0">
                <a:solidFill>
                  <a:schemeClr val="tx1"/>
                </a:solidFill>
                <a:latin typeface="+mn-lt"/>
                <a:ea typeface="+mn-ea"/>
                <a:cs typeface="+mn-cs"/>
              </a:rPr>
              <a:t>fra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lagt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vår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nettside</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både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oppskrifter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fakta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grønnsaker</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OFG </a:t>
            </a:r>
            <a:r>
              <a:rPr lang="en-US" sz="1200" kern="1200" dirty="0" err="1" smtClean="0">
                <a:solidFill>
                  <a:schemeClr val="tx1"/>
                </a:solidFill>
                <a:latin typeface="+mn-lt"/>
                <a:ea typeface="+mn-ea"/>
                <a:cs typeface="+mn-cs"/>
              </a:rPr>
              <a:t>skriver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www.frukt.no</a:t>
            </a:r>
            <a:r>
              <a:rPr lang="en-US" sz="1200"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sitt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arbeid</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Vårt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arbeid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nøytralt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uten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hensyn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merkevarer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eller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hvor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varene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produsert</a:t>
            </a:r>
            <a:r>
              <a:rPr lang="en-US" sz="1200" kern="1200" dirty="0" smtClean="0">
                <a:solidFill>
                  <a:schemeClr val="tx1"/>
                </a:solidFill>
                <a:latin typeface="+mn-lt"/>
                <a:ea typeface="+mn-ea"/>
                <a:cs typeface="+mn-cs"/>
              </a:rPr>
              <a:t>. Dog </a:t>
            </a:r>
            <a:r>
              <a:rPr lang="en-US" sz="1200" kern="1200" dirty="0" err="1" smtClean="0">
                <a:solidFill>
                  <a:schemeClr val="tx1"/>
                </a:solidFill>
                <a:latin typeface="+mn-lt"/>
                <a:ea typeface="+mn-ea"/>
                <a:cs typeface="+mn-cs"/>
              </a:rPr>
              <a:t>ønsker</a:t>
            </a:r>
            <a:r>
              <a:rPr lang="en-US" sz="1200" kern="1200" dirty="0" smtClean="0">
                <a:solidFill>
                  <a:schemeClr val="tx1"/>
                </a:solidFill>
                <a:latin typeface="+mn-lt"/>
                <a:ea typeface="+mn-ea"/>
                <a:cs typeface="+mn-cs"/>
              </a:rPr>
              <a:t> vi </a:t>
            </a:r>
            <a:r>
              <a:rPr lang="en-US" sz="1200" kern="1200" dirty="0" err="1" smtClean="0">
                <a:solidFill>
                  <a:schemeClr val="tx1"/>
                </a:solidFill>
                <a:latin typeface="+mn-lt"/>
                <a:ea typeface="+mn-ea"/>
                <a:cs typeface="+mn-cs"/>
              </a:rPr>
              <a:t>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fremheve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fordelene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produksjon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frukt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grønnsaker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Norge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Vår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hovedstrategi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stimulere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økt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forbruk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av</a:t>
            </a:r>
            <a:r>
              <a:rPr lang="en-US" sz="1200" kern="1200" dirty="0" smtClean="0">
                <a:solidFill>
                  <a:schemeClr val="tx1"/>
                </a:solidFill>
                <a:latin typeface="+mn-lt"/>
                <a:ea typeface="+mn-ea"/>
                <a:cs typeface="+mn-cs"/>
              </a:rPr>
              <a:t> frisk </a:t>
            </a:r>
            <a:r>
              <a:rPr lang="en-US" sz="1200" kern="1200" dirty="0" err="1" smtClean="0">
                <a:solidFill>
                  <a:schemeClr val="tx1"/>
                </a:solidFill>
                <a:latin typeface="+mn-lt"/>
                <a:ea typeface="+mn-ea"/>
                <a:cs typeface="+mn-cs"/>
              </a:rPr>
              <a:t>frukt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bær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grønnsaker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poteter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hjelp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langsiktig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holdningspåvirkning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Matglede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sammen</a:t>
            </a:r>
            <a:r>
              <a:rPr lang="en-US" sz="1200" kern="1200" dirty="0" smtClean="0">
                <a:solidFill>
                  <a:schemeClr val="tx1"/>
                </a:solidFill>
                <a:latin typeface="+mn-lt"/>
                <a:ea typeface="+mn-ea"/>
                <a:cs typeface="+mn-cs"/>
              </a:rPr>
              <a:t> med </a:t>
            </a:r>
            <a:r>
              <a:rPr lang="en-US" sz="1200" kern="1200" dirty="0" err="1" smtClean="0">
                <a:solidFill>
                  <a:schemeClr val="tx1"/>
                </a:solidFill>
                <a:latin typeface="+mn-lt"/>
                <a:ea typeface="+mn-ea"/>
                <a:cs typeface="+mn-cs"/>
              </a:rPr>
              <a:t>helse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ernæring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står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sentralt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vårt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budskap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en </a:t>
            </a:r>
            <a:r>
              <a:rPr lang="en-US" sz="1200" kern="1200" dirty="0" err="1" smtClean="0">
                <a:solidFill>
                  <a:schemeClr val="tx1"/>
                </a:solidFill>
                <a:latin typeface="+mn-lt"/>
                <a:ea typeface="+mn-ea"/>
                <a:cs typeface="+mn-cs"/>
              </a:rPr>
              <a:t>stor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utfordring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fortalt</a:t>
            </a:r>
            <a:r>
              <a:rPr lang="en-US" sz="1200" kern="1200" dirty="0" smtClean="0">
                <a:solidFill>
                  <a:schemeClr val="tx1"/>
                </a:solidFill>
                <a:latin typeface="+mn-lt"/>
                <a:ea typeface="+mn-ea"/>
                <a:cs typeface="+mn-cs"/>
              </a:rPr>
              <a:t> at et </a:t>
            </a:r>
            <a:r>
              <a:rPr lang="en-US" sz="1200" kern="1200" dirty="0" err="1" smtClean="0">
                <a:solidFill>
                  <a:schemeClr val="tx1"/>
                </a:solidFill>
                <a:latin typeface="+mn-lt"/>
                <a:ea typeface="+mn-ea"/>
                <a:cs typeface="+mn-cs"/>
              </a:rPr>
              <a:t>høyt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daglig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forbruk</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frukt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grønnsaker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avgjørende</a:t>
            </a:r>
            <a:r>
              <a:rPr lang="en-US" sz="1200" kern="1200" dirty="0" smtClean="0">
                <a:solidFill>
                  <a:schemeClr val="tx1"/>
                </a:solidFill>
                <a:latin typeface="+mn-lt"/>
                <a:ea typeface="+mn-ea"/>
                <a:cs typeface="+mn-cs"/>
              </a:rPr>
              <a:t> for et </a:t>
            </a:r>
            <a:r>
              <a:rPr lang="en-US" sz="1200" kern="1200" dirty="0" err="1" smtClean="0">
                <a:solidFill>
                  <a:schemeClr val="tx1"/>
                </a:solidFill>
                <a:latin typeface="+mn-lt"/>
                <a:ea typeface="+mn-ea"/>
                <a:cs typeface="+mn-cs"/>
              </a:rPr>
              <a:t>sunt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levesett</a:t>
            </a:r>
            <a:r>
              <a:rPr lang="en-US" sz="1200" kern="1200" dirty="0" smtClean="0">
                <a:solidFill>
                  <a:schemeClr val="tx1"/>
                </a:solidFill>
                <a:latin typeface="+mn-lt"/>
                <a:ea typeface="+mn-ea"/>
                <a:cs typeface="+mn-cs"/>
              </a:rPr>
              <a:t>. Norske </a:t>
            </a:r>
            <a:r>
              <a:rPr lang="en-US" sz="1200" kern="1200" dirty="0" err="1" smtClean="0">
                <a:solidFill>
                  <a:schemeClr val="tx1"/>
                </a:solidFill>
                <a:latin typeface="+mn-lt"/>
                <a:ea typeface="+mn-ea"/>
                <a:cs typeface="+mn-cs"/>
              </a:rPr>
              <a:t>forbrukere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aldre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vår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viktigste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målgruppe</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15</a:t>
            </a:fld>
            <a:endParaRPr lang="nb-NO"/>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Basert på det første delen</a:t>
            </a:r>
            <a:r>
              <a:rPr lang="nb-NO" baseline="0" dirty="0" smtClean="0"/>
              <a:t> av </a:t>
            </a:r>
            <a:r>
              <a:rPr lang="nb-NO" dirty="0" smtClean="0"/>
              <a:t>arbeidet som masterstudentene gjorde i fjor høst, så fikk vi noen første ideer om hva foreldre og barnehager ønsket av hjelp for å at</a:t>
            </a:r>
            <a:r>
              <a:rPr lang="nb-NO" baseline="0" dirty="0" smtClean="0"/>
              <a:t> barn skulle spise mer grønnsaker.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16</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3053055"/>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Det var ikke så stor forskjell på hva de ønsket egentlig :</a:t>
            </a:r>
          </a:p>
          <a:p>
            <a:endParaRPr lang="nb-NO" baseline="0" dirty="0" smtClean="0"/>
          </a:p>
          <a:p>
            <a:r>
              <a:rPr lang="nb-NO" baseline="0" dirty="0" smtClean="0"/>
              <a:t>Begge ønsket tips om tilgjenglighet. Foreldre var litt mer opptatt av oppskrifter, mens barnehageansatte var opptatt av sin egen rolle. </a:t>
            </a:r>
          </a:p>
          <a:p>
            <a:endParaRPr lang="nb-NO" baseline="0" dirty="0" smtClean="0"/>
          </a:p>
          <a:p>
            <a:r>
              <a:rPr lang="nb-NO" baseline="0" dirty="0" smtClean="0"/>
              <a:t>Begge grupper ønsket imidlertid å kunne skape nysgjerrighet hos barna. </a:t>
            </a: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17</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2515882"/>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err="1" smtClean="0"/>
              <a:t>Når</a:t>
            </a:r>
            <a:r>
              <a:rPr lang="en-US" i="0" dirty="0" smtClean="0"/>
              <a:t> </a:t>
            </a:r>
            <a:r>
              <a:rPr lang="en-US" i="0" dirty="0" err="1" smtClean="0"/>
              <a:t>det</a:t>
            </a:r>
            <a:r>
              <a:rPr lang="en-US" i="0" dirty="0" smtClean="0"/>
              <a:t> </a:t>
            </a:r>
            <a:r>
              <a:rPr lang="en-US" i="0" dirty="0" err="1" smtClean="0"/>
              <a:t>gjelder</a:t>
            </a:r>
            <a:r>
              <a:rPr lang="en-US" i="0" dirty="0" smtClean="0"/>
              <a:t> </a:t>
            </a:r>
            <a:r>
              <a:rPr lang="en-US" i="0" dirty="0" err="1" smtClean="0"/>
              <a:t>dette</a:t>
            </a:r>
            <a:r>
              <a:rPr lang="en-US" i="0" baseline="0" dirty="0" smtClean="0"/>
              <a:t> å </a:t>
            </a:r>
            <a:r>
              <a:rPr lang="en-US" i="0" baseline="0" dirty="0" err="1" smtClean="0"/>
              <a:t>skape</a:t>
            </a:r>
            <a:r>
              <a:rPr lang="en-US" i="0" baseline="0" dirty="0" smtClean="0"/>
              <a:t> </a:t>
            </a:r>
            <a:r>
              <a:rPr lang="en-US" i="0" baseline="0" dirty="0" err="1" smtClean="0"/>
              <a:t>nysgjerrighet</a:t>
            </a:r>
            <a:r>
              <a:rPr lang="en-US" i="0" baseline="0" dirty="0" smtClean="0"/>
              <a:t>, </a:t>
            </a:r>
            <a:r>
              <a:rPr lang="en-US" i="0" baseline="0" dirty="0" err="1" smtClean="0"/>
              <a:t>så</a:t>
            </a:r>
            <a:r>
              <a:rPr lang="en-US" i="0" baseline="0" dirty="0" smtClean="0"/>
              <a:t> </a:t>
            </a:r>
            <a:r>
              <a:rPr lang="en-US" i="0" baseline="0" dirty="0" err="1" smtClean="0"/>
              <a:t>er</a:t>
            </a:r>
            <a:r>
              <a:rPr lang="en-US" i="0" baseline="0" dirty="0" smtClean="0"/>
              <a:t> </a:t>
            </a:r>
            <a:r>
              <a:rPr lang="en-US" i="0" baseline="0" dirty="0" err="1" smtClean="0"/>
              <a:t>noe</a:t>
            </a:r>
            <a:r>
              <a:rPr lang="en-US" i="0" baseline="0" dirty="0" smtClean="0"/>
              <a:t> </a:t>
            </a:r>
            <a:r>
              <a:rPr lang="en-US" i="0" baseline="0" dirty="0" err="1" smtClean="0"/>
              <a:t>av</a:t>
            </a:r>
            <a:r>
              <a:rPr lang="en-US" i="0" baseline="0" dirty="0" smtClean="0"/>
              <a:t> </a:t>
            </a:r>
            <a:r>
              <a:rPr lang="en-US" i="0" baseline="0" dirty="0" err="1" smtClean="0"/>
              <a:t>det</a:t>
            </a:r>
            <a:r>
              <a:rPr lang="en-US" i="0" baseline="0" dirty="0" smtClean="0"/>
              <a:t> </a:t>
            </a:r>
            <a:r>
              <a:rPr lang="en-US" i="0" baseline="0" dirty="0" err="1" smtClean="0"/>
              <a:t>viktigste</a:t>
            </a:r>
            <a:r>
              <a:rPr lang="en-US" i="0" baseline="0" dirty="0" smtClean="0"/>
              <a:t> en god </a:t>
            </a:r>
            <a:r>
              <a:rPr lang="en-US" i="0" baseline="0" dirty="0" err="1" smtClean="0"/>
              <a:t>kombinasjon</a:t>
            </a:r>
            <a:r>
              <a:rPr lang="en-US" i="0" baseline="0" dirty="0" smtClean="0"/>
              <a:t> </a:t>
            </a:r>
            <a:r>
              <a:rPr lang="en-US" i="0" baseline="0" dirty="0" err="1" smtClean="0"/>
              <a:t>av</a:t>
            </a:r>
            <a:r>
              <a:rPr lang="en-US" i="0" baseline="0" dirty="0" smtClean="0"/>
              <a:t> </a:t>
            </a:r>
            <a:r>
              <a:rPr lang="en-US" i="0" baseline="0" dirty="0" err="1" smtClean="0"/>
              <a:t>entusiastiske</a:t>
            </a:r>
            <a:r>
              <a:rPr lang="en-US" i="0" baseline="0" dirty="0" smtClean="0"/>
              <a:t> </a:t>
            </a:r>
            <a:r>
              <a:rPr lang="en-US" i="0" baseline="0" dirty="0" err="1" smtClean="0"/>
              <a:t>rollemodeller</a:t>
            </a:r>
            <a:r>
              <a:rPr lang="en-US" i="0" baseline="0" dirty="0" smtClean="0"/>
              <a:t> </a:t>
            </a:r>
            <a:r>
              <a:rPr lang="en-US" i="0" baseline="0" dirty="0" err="1" smtClean="0"/>
              <a:t>og</a:t>
            </a:r>
            <a:r>
              <a:rPr lang="en-US" i="0" baseline="0" dirty="0" smtClean="0"/>
              <a:t> </a:t>
            </a:r>
            <a:r>
              <a:rPr lang="en-US" i="0" baseline="0" dirty="0" err="1" smtClean="0"/>
              <a:t>involvering</a:t>
            </a:r>
            <a:r>
              <a:rPr lang="en-US" i="0" baseline="0" dirty="0" smtClean="0"/>
              <a:t> </a:t>
            </a:r>
            <a:r>
              <a:rPr lang="en-US" i="0" baseline="0" dirty="0" err="1" smtClean="0"/>
              <a:t>av</a:t>
            </a:r>
            <a:r>
              <a:rPr lang="en-US" i="0" baseline="0" dirty="0" smtClean="0"/>
              <a:t> </a:t>
            </a:r>
            <a:r>
              <a:rPr lang="en-US" i="0" baseline="0" dirty="0" err="1" smtClean="0"/>
              <a:t>barna</a:t>
            </a:r>
            <a:r>
              <a:rPr lang="en-US" i="0" baseline="0" dirty="0" smtClean="0"/>
              <a:t> </a:t>
            </a:r>
            <a:r>
              <a:rPr lang="en-US" i="0" baseline="0" dirty="0" err="1" smtClean="0"/>
              <a:t>i</a:t>
            </a:r>
            <a:r>
              <a:rPr lang="en-US" i="0" baseline="0" dirty="0" smtClean="0"/>
              <a:t> </a:t>
            </a:r>
            <a:r>
              <a:rPr lang="en-US" i="0" baseline="0" dirty="0" err="1" smtClean="0"/>
              <a:t>det</a:t>
            </a:r>
            <a:r>
              <a:rPr lang="en-US" i="0" baseline="0" dirty="0" smtClean="0"/>
              <a:t> </a:t>
            </a:r>
            <a:r>
              <a:rPr lang="en-US" i="0" baseline="0" dirty="0" err="1" smtClean="0"/>
              <a:t>å</a:t>
            </a:r>
            <a:r>
              <a:rPr lang="en-US" i="0" baseline="0" dirty="0" smtClean="0"/>
              <a:t> </a:t>
            </a:r>
            <a:r>
              <a:rPr lang="en-US" i="0" baseline="0" dirty="0" err="1" smtClean="0"/>
              <a:t>smake</a:t>
            </a:r>
            <a:r>
              <a:rPr lang="en-US" i="0" baseline="0" dirty="0" smtClean="0"/>
              <a:t> </a:t>
            </a:r>
            <a:r>
              <a:rPr lang="en-US" i="0" baseline="0" dirty="0" err="1" smtClean="0"/>
              <a:t>på</a:t>
            </a:r>
            <a:r>
              <a:rPr lang="en-US" i="0" baseline="0" dirty="0" smtClean="0"/>
              <a:t> </a:t>
            </a:r>
            <a:r>
              <a:rPr lang="en-US" i="0" baseline="0" dirty="0" err="1" smtClean="0"/>
              <a:t>og</a:t>
            </a:r>
            <a:r>
              <a:rPr lang="en-US" i="0" baseline="0" dirty="0" smtClean="0"/>
              <a:t> </a:t>
            </a:r>
            <a:r>
              <a:rPr lang="en-US" i="0" baseline="0" dirty="0" err="1" smtClean="0"/>
              <a:t>lage</a:t>
            </a:r>
            <a:r>
              <a:rPr lang="en-US" i="0" baseline="0" dirty="0" smtClean="0"/>
              <a:t> mat.</a:t>
            </a:r>
          </a:p>
          <a:p>
            <a:endParaRPr lang="en-US" i="0" baseline="0" dirty="0" smtClean="0"/>
          </a:p>
          <a:p>
            <a:r>
              <a:rPr lang="en-US" i="0" baseline="0" dirty="0" err="1" smtClean="0"/>
              <a:t>Geitmyra</a:t>
            </a:r>
            <a:r>
              <a:rPr lang="en-US" i="0" baseline="0" dirty="0" smtClean="0"/>
              <a:t> </a:t>
            </a:r>
            <a:r>
              <a:rPr lang="en-US" i="0" baseline="0" dirty="0" err="1" smtClean="0"/>
              <a:t>matkultursenter</a:t>
            </a:r>
            <a:r>
              <a:rPr lang="en-US" i="0" baseline="0" dirty="0" smtClean="0"/>
              <a:t> for barn </a:t>
            </a:r>
            <a:r>
              <a:rPr lang="en-US" i="0" baseline="0" dirty="0" err="1" smtClean="0"/>
              <a:t>som</a:t>
            </a:r>
            <a:r>
              <a:rPr lang="en-US" i="0" baseline="0" dirty="0" smtClean="0"/>
              <a:t> </a:t>
            </a:r>
            <a:r>
              <a:rPr lang="en-US" i="0" baseline="0" dirty="0" err="1" smtClean="0"/>
              <a:t>ligger</a:t>
            </a:r>
            <a:r>
              <a:rPr lang="en-US" i="0" baseline="0" dirty="0" smtClean="0"/>
              <a:t> </a:t>
            </a:r>
            <a:r>
              <a:rPr lang="en-US" i="0" baseline="0" dirty="0" err="1" smtClean="0"/>
              <a:t>på</a:t>
            </a:r>
            <a:r>
              <a:rPr lang="en-US" i="0" baseline="0" dirty="0" smtClean="0"/>
              <a:t> en </a:t>
            </a:r>
            <a:r>
              <a:rPr lang="en-US" i="0" baseline="0" dirty="0" err="1" smtClean="0"/>
              <a:t>gammel</a:t>
            </a:r>
            <a:r>
              <a:rPr lang="en-US" i="0" baseline="0" dirty="0" smtClean="0"/>
              <a:t> </a:t>
            </a:r>
            <a:r>
              <a:rPr lang="en-US" i="0" baseline="0" dirty="0" err="1" smtClean="0"/>
              <a:t>gård</a:t>
            </a:r>
            <a:r>
              <a:rPr lang="en-US" i="0" baseline="0" dirty="0" smtClean="0"/>
              <a:t> </a:t>
            </a:r>
            <a:r>
              <a:rPr lang="en-US" i="0" baseline="0" dirty="0" err="1" smtClean="0"/>
              <a:t>i</a:t>
            </a:r>
            <a:r>
              <a:rPr lang="en-US" i="0" baseline="0" dirty="0" smtClean="0"/>
              <a:t> </a:t>
            </a:r>
            <a:r>
              <a:rPr lang="en-US" i="0" baseline="0" dirty="0" smtClean="0"/>
              <a:t>Oslo </a:t>
            </a:r>
            <a:r>
              <a:rPr lang="en-US" i="0" baseline="0" dirty="0" err="1" smtClean="0"/>
              <a:t>rett</a:t>
            </a:r>
            <a:r>
              <a:rPr lang="en-US" i="0" baseline="0" dirty="0" smtClean="0"/>
              <a:t> </a:t>
            </a:r>
            <a:r>
              <a:rPr lang="en-US" i="0" baseline="0" dirty="0" err="1" smtClean="0"/>
              <a:t>ved</a:t>
            </a:r>
            <a:r>
              <a:rPr lang="en-US" i="0" baseline="0" dirty="0" smtClean="0"/>
              <a:t> </a:t>
            </a:r>
            <a:r>
              <a:rPr lang="en-US" i="0" baseline="0" dirty="0" err="1" smtClean="0"/>
              <a:t>Ullevål</a:t>
            </a:r>
            <a:r>
              <a:rPr lang="en-US" i="0" baseline="0" dirty="0" smtClean="0"/>
              <a:t> </a:t>
            </a:r>
            <a:r>
              <a:rPr lang="en-US" i="0" baseline="0" dirty="0" err="1" smtClean="0"/>
              <a:t>sykehus</a:t>
            </a:r>
            <a:r>
              <a:rPr lang="en-US" i="0" baseline="0" dirty="0" smtClean="0"/>
              <a:t>, </a:t>
            </a:r>
            <a:r>
              <a:rPr lang="en-US" i="0" baseline="0" dirty="0" err="1" smtClean="0"/>
              <a:t>og</a:t>
            </a:r>
            <a:r>
              <a:rPr lang="en-US" i="0" baseline="0" dirty="0" smtClean="0"/>
              <a:t> </a:t>
            </a:r>
            <a:r>
              <a:rPr lang="en-US" i="0" baseline="0" dirty="0" err="1" smtClean="0"/>
              <a:t>ble</a:t>
            </a:r>
            <a:r>
              <a:rPr lang="en-US" i="0" baseline="0" dirty="0" smtClean="0"/>
              <a:t> </a:t>
            </a:r>
            <a:r>
              <a:rPr lang="en-US" i="0" baseline="0" dirty="0" err="1" smtClean="0"/>
              <a:t>etablert</a:t>
            </a:r>
            <a:r>
              <a:rPr lang="en-US" i="0" baseline="0" dirty="0" smtClean="0"/>
              <a:t> </a:t>
            </a:r>
            <a:r>
              <a:rPr lang="en-US" i="0" baseline="0" dirty="0" err="1" smtClean="0"/>
              <a:t>av</a:t>
            </a:r>
            <a:r>
              <a:rPr lang="en-US" i="0" baseline="0" dirty="0" smtClean="0"/>
              <a:t> Andreas </a:t>
            </a:r>
            <a:r>
              <a:rPr lang="en-US" i="0" baseline="0" dirty="0" err="1" smtClean="0"/>
              <a:t>Viestad</a:t>
            </a:r>
            <a:r>
              <a:rPr lang="en-US" i="0" baseline="0" dirty="0" smtClean="0"/>
              <a:t> for fire </a:t>
            </a:r>
            <a:r>
              <a:rPr lang="en-US" i="0" baseline="0" dirty="0" err="1" smtClean="0"/>
              <a:t>år</a:t>
            </a:r>
            <a:r>
              <a:rPr lang="en-US" i="0" baseline="0" dirty="0" smtClean="0"/>
              <a:t> </a:t>
            </a:r>
            <a:r>
              <a:rPr lang="en-US" i="0" baseline="0" dirty="0" err="1" smtClean="0"/>
              <a:t>siden</a:t>
            </a:r>
            <a:r>
              <a:rPr lang="en-US" i="0" baseline="0" dirty="0" smtClean="0"/>
              <a:t> – </a:t>
            </a:r>
            <a:r>
              <a:rPr lang="en-US" i="0" baseline="0" dirty="0" err="1" smtClean="0"/>
              <a:t>er</a:t>
            </a:r>
            <a:r>
              <a:rPr lang="en-US" i="0" baseline="0" dirty="0" smtClean="0"/>
              <a:t> </a:t>
            </a:r>
            <a:r>
              <a:rPr lang="en-US" i="0" baseline="0" dirty="0" err="1" smtClean="0"/>
              <a:t>gode</a:t>
            </a:r>
            <a:r>
              <a:rPr lang="en-US" i="0" baseline="0" dirty="0" smtClean="0"/>
              <a:t> </a:t>
            </a:r>
            <a:r>
              <a:rPr lang="en-US" i="0" baseline="0" dirty="0" err="1" smtClean="0"/>
              <a:t>på</a:t>
            </a:r>
            <a:r>
              <a:rPr lang="en-US" i="0" baseline="0" dirty="0" smtClean="0"/>
              <a:t> </a:t>
            </a:r>
            <a:r>
              <a:rPr lang="en-US" i="0" baseline="0" dirty="0" err="1" smtClean="0"/>
              <a:t>dette</a:t>
            </a:r>
            <a:r>
              <a:rPr lang="en-US" i="0" baseline="0" dirty="0" smtClean="0"/>
              <a:t>.</a:t>
            </a:r>
          </a:p>
          <a:p>
            <a:endParaRPr lang="en-US" i="0" baseline="0" dirty="0" smtClean="0"/>
          </a:p>
          <a:p>
            <a:r>
              <a:rPr lang="en-US" i="0" baseline="0" dirty="0" err="1" smtClean="0"/>
              <a:t>Er</a:t>
            </a:r>
            <a:r>
              <a:rPr lang="en-US" i="0" baseline="0" dirty="0" smtClean="0"/>
              <a:t> </a:t>
            </a:r>
            <a:r>
              <a:rPr lang="en-US" i="0" baseline="0" dirty="0" err="1" smtClean="0"/>
              <a:t>det</a:t>
            </a:r>
            <a:r>
              <a:rPr lang="en-US" i="0" baseline="0" dirty="0" smtClean="0"/>
              <a:t> </a:t>
            </a:r>
            <a:r>
              <a:rPr lang="en-US" i="0" baseline="0" dirty="0" err="1" smtClean="0"/>
              <a:t>noe</a:t>
            </a:r>
            <a:r>
              <a:rPr lang="en-US" i="0" baseline="0" dirty="0" smtClean="0"/>
              <a:t> </a:t>
            </a:r>
            <a:r>
              <a:rPr lang="en-US" i="0" baseline="0" dirty="0" err="1" smtClean="0"/>
              <a:t>som</a:t>
            </a:r>
            <a:r>
              <a:rPr lang="en-US" i="0" baseline="0" dirty="0" smtClean="0"/>
              <a:t> </a:t>
            </a:r>
            <a:r>
              <a:rPr lang="en-US" i="0" baseline="0" dirty="0" err="1" smtClean="0"/>
              <a:t>kjenner</a:t>
            </a:r>
            <a:r>
              <a:rPr lang="en-US" i="0" baseline="0" dirty="0" smtClean="0"/>
              <a:t> </a:t>
            </a:r>
            <a:r>
              <a:rPr lang="en-US" i="0" baseline="0" dirty="0" err="1" smtClean="0"/>
              <a:t>til</a:t>
            </a:r>
            <a:r>
              <a:rPr lang="en-US" i="0" baseline="0" dirty="0" smtClean="0"/>
              <a:t> </a:t>
            </a:r>
            <a:r>
              <a:rPr lang="en-US" i="0" baseline="0" dirty="0" err="1" smtClean="0"/>
              <a:t>Geitmyra</a:t>
            </a:r>
            <a:r>
              <a:rPr lang="en-US" i="0" baseline="0" dirty="0" smtClean="0"/>
              <a:t> </a:t>
            </a:r>
            <a:r>
              <a:rPr lang="en-US" i="0" baseline="0" dirty="0" err="1" smtClean="0"/>
              <a:t>eller</a:t>
            </a:r>
            <a:r>
              <a:rPr lang="en-US" i="0" baseline="0" dirty="0" smtClean="0"/>
              <a:t> Andreas </a:t>
            </a:r>
            <a:r>
              <a:rPr lang="en-US" i="0" baseline="0" dirty="0" err="1" smtClean="0"/>
              <a:t>Viestad</a:t>
            </a:r>
            <a:r>
              <a:rPr lang="en-US" i="0" baseline="0" dirty="0" smtClean="0"/>
              <a:t>?</a:t>
            </a:r>
          </a:p>
          <a:p>
            <a:endParaRPr lang="en-US" i="0" baseline="0" dirty="0" smtClean="0"/>
          </a:p>
          <a:p>
            <a:r>
              <a:rPr lang="en-US" i="0" baseline="0" dirty="0" err="1" smtClean="0"/>
              <a:t>Deres</a:t>
            </a:r>
            <a:r>
              <a:rPr lang="en-US" i="0" baseline="0" dirty="0" smtClean="0"/>
              <a:t> </a:t>
            </a:r>
            <a:r>
              <a:rPr lang="en-US" i="0" baseline="0" dirty="0" err="1" smtClean="0"/>
              <a:t>opplegg</a:t>
            </a:r>
            <a:r>
              <a:rPr lang="en-US" i="0" baseline="0" dirty="0" smtClean="0"/>
              <a:t> </a:t>
            </a:r>
            <a:r>
              <a:rPr lang="en-US" i="0" baseline="0" dirty="0" err="1" smtClean="0"/>
              <a:t>er</a:t>
            </a:r>
            <a:r>
              <a:rPr lang="en-US" i="0" baseline="0" dirty="0" smtClean="0"/>
              <a:t> </a:t>
            </a:r>
            <a:r>
              <a:rPr lang="en-US" i="0" baseline="0" dirty="0" err="1" smtClean="0"/>
              <a:t>å</a:t>
            </a:r>
            <a:r>
              <a:rPr lang="en-US" i="0" baseline="0" dirty="0" smtClean="0"/>
              <a:t> </a:t>
            </a:r>
            <a:r>
              <a:rPr lang="en-US" i="0" baseline="0" dirty="0" err="1" smtClean="0"/>
              <a:t>kjøre</a:t>
            </a:r>
            <a:r>
              <a:rPr lang="en-US" i="0" baseline="0" dirty="0" smtClean="0"/>
              <a:t> </a:t>
            </a:r>
            <a:r>
              <a:rPr lang="en-US" i="0" baseline="0" dirty="0" err="1" smtClean="0"/>
              <a:t>kurs</a:t>
            </a:r>
            <a:r>
              <a:rPr lang="en-US" i="0" baseline="0" dirty="0" smtClean="0"/>
              <a:t> med </a:t>
            </a:r>
            <a:r>
              <a:rPr lang="en-US" i="0" baseline="0" dirty="0" err="1" smtClean="0"/>
              <a:t>barnehagebarna</a:t>
            </a:r>
            <a:r>
              <a:rPr lang="en-US" i="0" baseline="0" dirty="0" smtClean="0"/>
              <a:t> </a:t>
            </a:r>
            <a:r>
              <a:rPr lang="en-US" i="0" baseline="0" dirty="0" err="1" smtClean="0"/>
              <a:t>hos</a:t>
            </a:r>
            <a:r>
              <a:rPr lang="en-US" i="0" baseline="0" dirty="0" smtClean="0"/>
              <a:t> </a:t>
            </a:r>
            <a:r>
              <a:rPr lang="en-US" i="0" baseline="0" dirty="0" err="1" smtClean="0"/>
              <a:t>seg</a:t>
            </a:r>
            <a:r>
              <a:rPr lang="en-US" i="0" baseline="0" dirty="0" smtClean="0"/>
              <a:t>, men </a:t>
            </a:r>
            <a:r>
              <a:rPr lang="en-US" i="0" baseline="0" dirty="0" err="1" smtClean="0"/>
              <a:t>siden</a:t>
            </a:r>
            <a:r>
              <a:rPr lang="en-US" i="0" baseline="0" dirty="0" smtClean="0"/>
              <a:t> vi </a:t>
            </a:r>
            <a:r>
              <a:rPr lang="en-US" i="0" baseline="0" dirty="0" err="1" smtClean="0"/>
              <a:t>ikke</a:t>
            </a:r>
            <a:r>
              <a:rPr lang="en-US" i="0" baseline="0" dirty="0" smtClean="0"/>
              <a:t> </a:t>
            </a:r>
            <a:r>
              <a:rPr lang="en-US" i="0" baseline="0" dirty="0" err="1" smtClean="0"/>
              <a:t>kan</a:t>
            </a:r>
            <a:r>
              <a:rPr lang="en-US" i="0" baseline="0" dirty="0" smtClean="0"/>
              <a:t> </a:t>
            </a:r>
            <a:r>
              <a:rPr lang="en-US" i="0" baseline="0" dirty="0" err="1" smtClean="0"/>
              <a:t>gjøre</a:t>
            </a:r>
            <a:r>
              <a:rPr lang="en-US" i="0" baseline="0" dirty="0" smtClean="0"/>
              <a:t> </a:t>
            </a:r>
            <a:r>
              <a:rPr lang="en-US" i="0" baseline="0" dirty="0" err="1" smtClean="0"/>
              <a:t>det</a:t>
            </a:r>
            <a:r>
              <a:rPr lang="en-US" i="0" baseline="0" dirty="0" smtClean="0"/>
              <a:t> </a:t>
            </a:r>
            <a:r>
              <a:rPr lang="en-US" i="0" baseline="0" dirty="0" err="1" smtClean="0"/>
              <a:t>i</a:t>
            </a:r>
            <a:r>
              <a:rPr lang="en-US" i="0" baseline="0" dirty="0" smtClean="0"/>
              <a:t> </a:t>
            </a:r>
            <a:r>
              <a:rPr lang="en-US" i="0" baseline="0" dirty="0" err="1" smtClean="0"/>
              <a:t>dette</a:t>
            </a:r>
            <a:r>
              <a:rPr lang="en-US" i="0" baseline="0" dirty="0" smtClean="0"/>
              <a:t> </a:t>
            </a:r>
            <a:r>
              <a:rPr lang="en-US" i="0" baseline="0" dirty="0" err="1" smtClean="0"/>
              <a:t>prosjektet</a:t>
            </a:r>
            <a:r>
              <a:rPr lang="en-US" i="0" baseline="0" dirty="0" smtClean="0"/>
              <a:t>, </a:t>
            </a:r>
            <a:r>
              <a:rPr lang="en-US" i="0" baseline="0" dirty="0" err="1" smtClean="0"/>
              <a:t>så</a:t>
            </a:r>
            <a:r>
              <a:rPr lang="en-US" i="0" baseline="0" dirty="0" smtClean="0"/>
              <a:t> </a:t>
            </a:r>
            <a:r>
              <a:rPr lang="en-US" i="0" baseline="0" dirty="0" err="1" smtClean="0"/>
              <a:t>har</a:t>
            </a:r>
            <a:r>
              <a:rPr lang="en-US" i="0" baseline="0" dirty="0" smtClean="0"/>
              <a:t> vi </a:t>
            </a:r>
            <a:r>
              <a:rPr lang="en-US" i="0" baseline="0" dirty="0" err="1" smtClean="0"/>
              <a:t>fått</a:t>
            </a:r>
            <a:r>
              <a:rPr lang="en-US" i="0" baseline="0" dirty="0" smtClean="0"/>
              <a:t> de </a:t>
            </a:r>
            <a:r>
              <a:rPr lang="en-US" i="0" baseline="0" dirty="0" err="1" smtClean="0"/>
              <a:t>til</a:t>
            </a:r>
            <a:r>
              <a:rPr lang="en-US" i="0" baseline="0" dirty="0" smtClean="0"/>
              <a:t> </a:t>
            </a:r>
            <a:r>
              <a:rPr lang="en-US" i="0" baseline="0" dirty="0" err="1" smtClean="0"/>
              <a:t>å</a:t>
            </a:r>
            <a:r>
              <a:rPr lang="en-US" i="0" baseline="0" dirty="0" smtClean="0"/>
              <a:t> </a:t>
            </a:r>
            <a:r>
              <a:rPr lang="en-US" i="0" baseline="0" dirty="0" err="1" smtClean="0"/>
              <a:t>skrive</a:t>
            </a:r>
            <a:r>
              <a:rPr lang="en-US" i="0" baseline="0" dirty="0" smtClean="0"/>
              <a:t> et </a:t>
            </a:r>
            <a:r>
              <a:rPr lang="en-US" i="0" baseline="0" dirty="0" err="1" smtClean="0"/>
              <a:t>materiale</a:t>
            </a:r>
            <a:r>
              <a:rPr lang="en-US" i="0" baseline="0" dirty="0" smtClean="0"/>
              <a:t> for </a:t>
            </a:r>
            <a:r>
              <a:rPr lang="en-US" i="0" baseline="0" dirty="0" err="1" smtClean="0"/>
              <a:t>dere</a:t>
            </a:r>
            <a:r>
              <a:rPr lang="en-US" i="0" baseline="0" dirty="0" smtClean="0"/>
              <a:t> </a:t>
            </a:r>
            <a:r>
              <a:rPr lang="en-US" i="0" baseline="0" dirty="0" err="1" smtClean="0"/>
              <a:t>basert</a:t>
            </a:r>
            <a:r>
              <a:rPr lang="en-US" i="0" baseline="0" dirty="0" smtClean="0"/>
              <a:t> </a:t>
            </a:r>
            <a:r>
              <a:rPr lang="en-US" i="0" baseline="0" dirty="0" err="1" smtClean="0"/>
              <a:t>på</a:t>
            </a:r>
            <a:r>
              <a:rPr lang="en-US" i="0" baseline="0" dirty="0" smtClean="0"/>
              <a:t> </a:t>
            </a:r>
            <a:r>
              <a:rPr lang="en-US" i="0" baseline="0" dirty="0" err="1" smtClean="0"/>
              <a:t>hvordan</a:t>
            </a:r>
            <a:r>
              <a:rPr lang="en-US" i="0" baseline="0" dirty="0" smtClean="0"/>
              <a:t> de jobber </a:t>
            </a:r>
            <a:r>
              <a:rPr lang="en-US" i="0" baseline="0" dirty="0" err="1" smtClean="0"/>
              <a:t>og</a:t>
            </a:r>
            <a:r>
              <a:rPr lang="en-US" i="0" baseline="0" dirty="0" smtClean="0"/>
              <a:t> </a:t>
            </a:r>
            <a:r>
              <a:rPr lang="en-US" i="0" baseline="0" dirty="0" err="1" smtClean="0"/>
              <a:t>også</a:t>
            </a:r>
            <a:r>
              <a:rPr lang="en-US" i="0" baseline="0" dirty="0" smtClean="0"/>
              <a:t> </a:t>
            </a:r>
            <a:r>
              <a:rPr lang="en-US" i="0" baseline="0" dirty="0" err="1" smtClean="0"/>
              <a:t>lære</a:t>
            </a:r>
            <a:r>
              <a:rPr lang="en-US" i="0" baseline="0" dirty="0" smtClean="0"/>
              <a:t> </a:t>
            </a:r>
            <a:r>
              <a:rPr lang="en-US" i="0" baseline="0" dirty="0" err="1" smtClean="0"/>
              <a:t>opp</a:t>
            </a:r>
            <a:r>
              <a:rPr lang="en-US" i="0" baseline="0" dirty="0" smtClean="0"/>
              <a:t> en </a:t>
            </a:r>
            <a:r>
              <a:rPr lang="en-US" i="0" baseline="0" dirty="0" err="1" smtClean="0"/>
              <a:t>kokk</a:t>
            </a:r>
            <a:r>
              <a:rPr lang="en-US" i="0" baseline="0" dirty="0" smtClean="0"/>
              <a:t> </a:t>
            </a:r>
            <a:r>
              <a:rPr lang="en-US" i="0" baseline="0" dirty="0" err="1" smtClean="0"/>
              <a:t>som</a:t>
            </a:r>
            <a:r>
              <a:rPr lang="en-US" i="0" baseline="0" dirty="0" smtClean="0"/>
              <a:t> </a:t>
            </a:r>
            <a:r>
              <a:rPr lang="en-US" i="0" baseline="0" dirty="0" err="1" smtClean="0"/>
              <a:t>er</a:t>
            </a:r>
            <a:r>
              <a:rPr lang="en-US" i="0" baseline="0" dirty="0" smtClean="0"/>
              <a:t> med </a:t>
            </a:r>
            <a:r>
              <a:rPr lang="en-US" i="0" baseline="0" dirty="0" err="1" smtClean="0"/>
              <a:t>oss</a:t>
            </a:r>
            <a:r>
              <a:rPr lang="en-US" i="0" baseline="0" dirty="0" smtClean="0"/>
              <a:t> </a:t>
            </a:r>
            <a:r>
              <a:rPr lang="en-US" i="0" baseline="0" dirty="0" err="1" smtClean="0"/>
              <a:t>på</a:t>
            </a:r>
            <a:r>
              <a:rPr lang="en-US" i="0" baseline="0" dirty="0" smtClean="0"/>
              <a:t> </a:t>
            </a:r>
            <a:r>
              <a:rPr lang="en-US" i="0" baseline="0" dirty="0" err="1" smtClean="0"/>
              <a:t>kurs</a:t>
            </a:r>
            <a:r>
              <a:rPr lang="en-US" i="0" baseline="0" dirty="0" smtClean="0"/>
              <a:t> </a:t>
            </a:r>
            <a:r>
              <a:rPr lang="en-US" i="0" baseline="0" dirty="0" err="1" smtClean="0"/>
              <a:t>og</a:t>
            </a:r>
            <a:r>
              <a:rPr lang="en-US" i="0" baseline="0" dirty="0" smtClean="0"/>
              <a:t> </a:t>
            </a:r>
            <a:r>
              <a:rPr lang="en-US" i="0" baseline="0" dirty="0" err="1" smtClean="0"/>
              <a:t>skal</a:t>
            </a:r>
            <a:r>
              <a:rPr lang="en-US" i="0" baseline="0" dirty="0" smtClean="0"/>
              <a:t> vise </a:t>
            </a:r>
            <a:r>
              <a:rPr lang="en-US" i="0" baseline="0" dirty="0" err="1" smtClean="0"/>
              <a:t>dere</a:t>
            </a:r>
            <a:r>
              <a:rPr lang="en-US" i="0" baseline="0" dirty="0" smtClean="0"/>
              <a:t> </a:t>
            </a:r>
            <a:r>
              <a:rPr lang="en-US" i="0" baseline="0" dirty="0" err="1" smtClean="0"/>
              <a:t>dette</a:t>
            </a:r>
            <a:r>
              <a:rPr lang="en-US" i="0" baseline="0" dirty="0" smtClean="0"/>
              <a:t> </a:t>
            </a:r>
            <a:r>
              <a:rPr lang="en-US" i="0" baseline="0" dirty="0" err="1" smtClean="0"/>
              <a:t>i</a:t>
            </a:r>
            <a:r>
              <a:rPr lang="en-US" i="0" baseline="0" dirty="0" smtClean="0"/>
              <a:t> </a:t>
            </a:r>
            <a:r>
              <a:rPr lang="en-US" i="0" baseline="0" dirty="0" err="1" smtClean="0"/>
              <a:t>praksis</a:t>
            </a:r>
            <a:r>
              <a:rPr lang="en-US" i="0" baseline="0" dirty="0" smtClean="0"/>
              <a:t> </a:t>
            </a:r>
            <a:r>
              <a:rPr lang="en-US" i="0" baseline="0" dirty="0" err="1" smtClean="0"/>
              <a:t>nå</a:t>
            </a:r>
            <a:r>
              <a:rPr lang="en-US" i="0" baseline="0" dirty="0" smtClean="0"/>
              <a:t> </a:t>
            </a:r>
            <a:r>
              <a:rPr lang="en-US" i="0" baseline="0" dirty="0" err="1" smtClean="0"/>
              <a:t>straks</a:t>
            </a:r>
            <a:r>
              <a:rPr lang="en-US" i="0" baseline="0" dirty="0" smtClean="0"/>
              <a:t>.   </a:t>
            </a:r>
            <a:endParaRPr lang="en-US" i="0" baseline="0" dirty="0" smtClean="0"/>
          </a:p>
          <a:p>
            <a:endParaRPr lang="en-US" i="0" baseline="0" dirty="0" smtClean="0"/>
          </a:p>
          <a:p>
            <a:r>
              <a:rPr lang="en-US" i="0" baseline="0" dirty="0" smtClean="0"/>
              <a:t>“</a:t>
            </a:r>
            <a:r>
              <a:rPr lang="en-US" i="0" baseline="0" dirty="0" err="1" smtClean="0"/>
              <a:t>Mathjelpen</a:t>
            </a:r>
            <a:r>
              <a:rPr lang="en-US" i="0" baseline="0" dirty="0" smtClean="0"/>
              <a:t> </a:t>
            </a:r>
            <a:r>
              <a:rPr lang="en-US" i="0" baseline="0" dirty="0" smtClean="0"/>
              <a:t>for </a:t>
            </a:r>
            <a:r>
              <a:rPr lang="en-US" i="0" baseline="0" dirty="0" err="1" smtClean="0"/>
              <a:t>foreldre</a:t>
            </a:r>
            <a:r>
              <a:rPr lang="en-US" i="0" baseline="0" dirty="0" smtClean="0"/>
              <a:t>” </a:t>
            </a:r>
            <a:r>
              <a:rPr lang="en-US" i="0" baseline="0" dirty="0" err="1" smtClean="0"/>
              <a:t>som</a:t>
            </a:r>
            <a:r>
              <a:rPr lang="en-US" i="0" baseline="0" dirty="0" smtClean="0"/>
              <a:t> vises her </a:t>
            </a:r>
            <a:r>
              <a:rPr lang="en-US" i="0" baseline="0" dirty="0" err="1" smtClean="0"/>
              <a:t>er</a:t>
            </a:r>
            <a:r>
              <a:rPr lang="en-US" i="0" baseline="0" dirty="0" smtClean="0"/>
              <a:t> en </a:t>
            </a:r>
            <a:r>
              <a:rPr lang="en-US" i="0" baseline="0" dirty="0" err="1" smtClean="0"/>
              <a:t>bok</a:t>
            </a:r>
            <a:r>
              <a:rPr lang="en-US" i="0" baseline="0" dirty="0" smtClean="0"/>
              <a:t> </a:t>
            </a:r>
            <a:r>
              <a:rPr lang="en-US" i="0" baseline="0" dirty="0" err="1" smtClean="0"/>
              <a:t>som</a:t>
            </a:r>
            <a:r>
              <a:rPr lang="en-US" i="0" baseline="0" dirty="0" smtClean="0"/>
              <a:t> deles </a:t>
            </a:r>
            <a:r>
              <a:rPr lang="en-US" i="0" baseline="0" dirty="0" err="1" smtClean="0"/>
              <a:t>ut</a:t>
            </a:r>
            <a:r>
              <a:rPr lang="en-US" i="0" baseline="0" dirty="0" smtClean="0"/>
              <a:t> </a:t>
            </a:r>
            <a:r>
              <a:rPr lang="en-US" i="0" baseline="0" dirty="0" err="1" smtClean="0"/>
              <a:t>til</a:t>
            </a:r>
            <a:r>
              <a:rPr lang="en-US" i="0" baseline="0" dirty="0" smtClean="0"/>
              <a:t> </a:t>
            </a:r>
            <a:r>
              <a:rPr lang="en-US" i="0" baseline="0" dirty="0" err="1" smtClean="0"/>
              <a:t>førsteklassinger</a:t>
            </a:r>
            <a:r>
              <a:rPr lang="en-US" i="0" baseline="0" dirty="0" smtClean="0"/>
              <a:t> </a:t>
            </a:r>
            <a:r>
              <a:rPr lang="en-US" i="0" baseline="0" dirty="0" err="1" smtClean="0"/>
              <a:t>hvert</a:t>
            </a:r>
            <a:r>
              <a:rPr lang="en-US" i="0" baseline="0" dirty="0" smtClean="0"/>
              <a:t> </a:t>
            </a:r>
            <a:r>
              <a:rPr lang="en-US" i="0" baseline="0" dirty="0" err="1" smtClean="0"/>
              <a:t>år</a:t>
            </a:r>
            <a:r>
              <a:rPr lang="en-US" i="0" baseline="0" dirty="0" smtClean="0"/>
              <a:t> </a:t>
            </a:r>
            <a:r>
              <a:rPr lang="en-US" i="0" baseline="0" dirty="0" err="1" smtClean="0"/>
              <a:t>og</a:t>
            </a:r>
            <a:r>
              <a:rPr lang="en-US" i="0" baseline="0" dirty="0" smtClean="0"/>
              <a:t> </a:t>
            </a:r>
            <a:r>
              <a:rPr lang="en-US" i="0" baseline="0" dirty="0" err="1" smtClean="0"/>
              <a:t>i</a:t>
            </a:r>
            <a:r>
              <a:rPr lang="en-US" i="0" baseline="0" dirty="0" smtClean="0"/>
              <a:t> </a:t>
            </a:r>
            <a:r>
              <a:rPr lang="en-US" i="0" baseline="0" dirty="0" err="1" smtClean="0"/>
              <a:t>fjor</a:t>
            </a:r>
            <a:r>
              <a:rPr lang="en-US" i="0" baseline="0" dirty="0" smtClean="0"/>
              <a:t> </a:t>
            </a:r>
            <a:r>
              <a:rPr lang="en-US" i="0" baseline="0" dirty="0" err="1" smtClean="0"/>
              <a:t>var</a:t>
            </a:r>
            <a:r>
              <a:rPr lang="en-US" i="0" baseline="0" dirty="0" smtClean="0"/>
              <a:t> </a:t>
            </a:r>
            <a:r>
              <a:rPr lang="en-US" i="0" baseline="0" dirty="0" err="1" smtClean="0"/>
              <a:t>Geitmyra</a:t>
            </a:r>
            <a:r>
              <a:rPr lang="en-US" i="0" baseline="0" dirty="0" smtClean="0"/>
              <a:t> med </a:t>
            </a:r>
            <a:r>
              <a:rPr lang="en-US" i="0" baseline="0" dirty="0" err="1" smtClean="0"/>
              <a:t>på</a:t>
            </a:r>
            <a:r>
              <a:rPr lang="en-US" i="0" baseline="0" dirty="0" smtClean="0"/>
              <a:t> </a:t>
            </a:r>
            <a:r>
              <a:rPr lang="en-US" i="0" baseline="0" dirty="0" err="1" smtClean="0"/>
              <a:t>å</a:t>
            </a:r>
            <a:r>
              <a:rPr lang="en-US" i="0" baseline="0" dirty="0" smtClean="0"/>
              <a:t> </a:t>
            </a:r>
            <a:r>
              <a:rPr lang="en-US" i="0" baseline="0" dirty="0" err="1" smtClean="0"/>
              <a:t>lage</a:t>
            </a:r>
            <a:r>
              <a:rPr lang="en-US" i="0" baseline="0" dirty="0" smtClean="0"/>
              <a:t> den. </a:t>
            </a:r>
          </a:p>
          <a:p>
            <a:endParaRPr lang="nb-NO" i="0" baseline="0" dirty="0" smtClean="0"/>
          </a:p>
          <a:p>
            <a:endParaRPr lang="en-US" i="1" dirty="0" smtClean="0"/>
          </a:p>
          <a:p>
            <a:r>
              <a:rPr lang="en-US" i="1" dirty="0" err="1" smtClean="0"/>
              <a:t>Geitmyra</a:t>
            </a:r>
            <a:r>
              <a:rPr lang="en-US" i="1" dirty="0" smtClean="0"/>
              <a:t> </a:t>
            </a:r>
            <a:r>
              <a:rPr lang="en-US" i="1" dirty="0" err="1" smtClean="0"/>
              <a:t>om</a:t>
            </a:r>
            <a:r>
              <a:rPr lang="en-US" i="1" dirty="0" smtClean="0"/>
              <a:t> </a:t>
            </a:r>
            <a:r>
              <a:rPr lang="en-US" i="1" dirty="0" err="1" smtClean="0"/>
              <a:t>hva</a:t>
            </a:r>
            <a:r>
              <a:rPr lang="en-US" i="1" dirty="0" smtClean="0"/>
              <a:t> de </a:t>
            </a:r>
            <a:r>
              <a:rPr lang="en-US" i="1" dirty="0" err="1" smtClean="0"/>
              <a:t>mener</a:t>
            </a:r>
            <a:r>
              <a:rPr lang="en-US" i="1" dirty="0" smtClean="0"/>
              <a:t> med: </a:t>
            </a:r>
          </a:p>
          <a:p>
            <a:endParaRPr lang="en-US" i="1" dirty="0" smtClean="0"/>
          </a:p>
          <a:p>
            <a:r>
              <a:rPr lang="en-US" i="1" dirty="0" smtClean="0"/>
              <a:t>Glade </a:t>
            </a:r>
            <a:r>
              <a:rPr lang="en-US" i="1" dirty="0" err="1" smtClean="0"/>
              <a:t>i</a:t>
            </a:r>
            <a:r>
              <a:rPr lang="en-US" i="1" dirty="0" smtClean="0"/>
              <a:t> mat</a:t>
            </a:r>
          </a:p>
          <a:p>
            <a:pPr>
              <a:buNone/>
            </a:pPr>
            <a:r>
              <a:rPr lang="en-US" dirty="0" err="1" smtClean="0"/>
              <a:t>Maten</a:t>
            </a:r>
            <a:r>
              <a:rPr lang="en-US" dirty="0" smtClean="0"/>
              <a:t> </a:t>
            </a:r>
            <a:r>
              <a:rPr lang="en-US" dirty="0" err="1" smtClean="0"/>
              <a:t>må</a:t>
            </a:r>
            <a:r>
              <a:rPr lang="en-US" dirty="0" smtClean="0"/>
              <a:t> </a:t>
            </a:r>
            <a:r>
              <a:rPr lang="en-US" dirty="0" err="1" smtClean="0"/>
              <a:t>smake</a:t>
            </a:r>
            <a:r>
              <a:rPr lang="en-US" dirty="0" smtClean="0"/>
              <a:t> </a:t>
            </a:r>
            <a:r>
              <a:rPr lang="en-US" dirty="0" err="1" smtClean="0"/>
              <a:t>godt</a:t>
            </a:r>
            <a:r>
              <a:rPr lang="en-US" dirty="0" smtClean="0"/>
              <a:t>: </a:t>
            </a:r>
            <a:r>
              <a:rPr lang="en-US" dirty="0" err="1" smtClean="0"/>
              <a:t>Det</a:t>
            </a:r>
            <a:r>
              <a:rPr lang="en-US" dirty="0" smtClean="0"/>
              <a:t> </a:t>
            </a:r>
            <a:r>
              <a:rPr lang="en-US" dirty="0" err="1" smtClean="0"/>
              <a:t>er</a:t>
            </a:r>
            <a:r>
              <a:rPr lang="en-US" dirty="0" smtClean="0"/>
              <a:t> den </a:t>
            </a:r>
            <a:r>
              <a:rPr lang="en-US" dirty="0" err="1" smtClean="0"/>
              <a:t>beste</a:t>
            </a:r>
            <a:r>
              <a:rPr lang="en-US" dirty="0" smtClean="0"/>
              <a:t> </a:t>
            </a:r>
            <a:r>
              <a:rPr lang="en-US" dirty="0" err="1" smtClean="0"/>
              <a:t>motivasjonen</a:t>
            </a:r>
            <a:r>
              <a:rPr lang="en-US" dirty="0" smtClean="0"/>
              <a:t> for at de </a:t>
            </a:r>
            <a:r>
              <a:rPr lang="en-US" dirty="0" err="1" smtClean="0"/>
              <a:t>skal</a:t>
            </a:r>
            <a:r>
              <a:rPr lang="en-US" dirty="0" smtClean="0"/>
              <a:t> </a:t>
            </a:r>
            <a:r>
              <a:rPr lang="en-US" dirty="0" err="1" smtClean="0"/>
              <a:t>ønske</a:t>
            </a:r>
            <a:r>
              <a:rPr lang="en-US" dirty="0" smtClean="0"/>
              <a:t> </a:t>
            </a:r>
            <a:r>
              <a:rPr lang="en-US" dirty="0" err="1" smtClean="0"/>
              <a:t>å</a:t>
            </a:r>
            <a:r>
              <a:rPr lang="en-US" dirty="0" smtClean="0"/>
              <a:t> </a:t>
            </a:r>
            <a:r>
              <a:rPr lang="en-US" dirty="0" err="1" smtClean="0"/>
              <a:t>lage</a:t>
            </a:r>
            <a:r>
              <a:rPr lang="en-US" dirty="0" smtClean="0"/>
              <a:t> </a:t>
            </a:r>
            <a:r>
              <a:rPr lang="en-US" dirty="0" err="1" smtClean="0"/>
              <a:t>maten</a:t>
            </a:r>
            <a:r>
              <a:rPr lang="en-US" dirty="0" smtClean="0"/>
              <a:t> </a:t>
            </a:r>
            <a:r>
              <a:rPr lang="en-US" dirty="0" err="1" smtClean="0"/>
              <a:t>igjen</a:t>
            </a:r>
            <a:r>
              <a:rPr lang="en-US" dirty="0" smtClean="0"/>
              <a:t> </a:t>
            </a:r>
            <a:r>
              <a:rPr lang="en-US" dirty="0" err="1" smtClean="0"/>
              <a:t>senere</a:t>
            </a:r>
            <a:r>
              <a:rPr lang="en-US" dirty="0" smtClean="0"/>
              <a:t>. </a:t>
            </a:r>
            <a:r>
              <a:rPr lang="en-US" dirty="0" err="1" smtClean="0"/>
              <a:t>Når</a:t>
            </a:r>
            <a:r>
              <a:rPr lang="en-US" dirty="0" smtClean="0"/>
              <a:t> </a:t>
            </a:r>
            <a:r>
              <a:rPr lang="en-US" dirty="0" err="1" smtClean="0"/>
              <a:t>dette</a:t>
            </a:r>
            <a:r>
              <a:rPr lang="en-US" dirty="0" smtClean="0"/>
              <a:t> </a:t>
            </a:r>
            <a:r>
              <a:rPr lang="en-US" dirty="0" err="1" smtClean="0"/>
              <a:t>toppes</a:t>
            </a:r>
            <a:r>
              <a:rPr lang="en-US" dirty="0" smtClean="0"/>
              <a:t> med </a:t>
            </a:r>
            <a:r>
              <a:rPr lang="en-US" dirty="0" err="1" smtClean="0"/>
              <a:t>det</a:t>
            </a:r>
            <a:r>
              <a:rPr lang="en-US" dirty="0" smtClean="0"/>
              <a:t> </a:t>
            </a:r>
            <a:r>
              <a:rPr lang="en-US" dirty="0" err="1" smtClean="0"/>
              <a:t>aller</a:t>
            </a:r>
            <a:r>
              <a:rPr lang="en-US" dirty="0" smtClean="0"/>
              <a:t> </a:t>
            </a:r>
            <a:r>
              <a:rPr lang="en-US" dirty="0" err="1" smtClean="0"/>
              <a:t>viktigste</a:t>
            </a:r>
            <a:r>
              <a:rPr lang="en-US" dirty="0" smtClean="0"/>
              <a:t>; </a:t>
            </a:r>
            <a:r>
              <a:rPr lang="en-US" dirty="0" err="1" smtClean="0"/>
              <a:t>barnas</a:t>
            </a:r>
            <a:r>
              <a:rPr lang="en-US" dirty="0" smtClean="0"/>
              <a:t> </a:t>
            </a:r>
            <a:r>
              <a:rPr lang="en-US" dirty="0" err="1" smtClean="0"/>
              <a:t>egen</a:t>
            </a:r>
            <a:r>
              <a:rPr lang="en-US" dirty="0" smtClean="0"/>
              <a:t> </a:t>
            </a:r>
            <a:r>
              <a:rPr lang="en-US" dirty="0" err="1" smtClean="0"/>
              <a:t>deltagelse</a:t>
            </a:r>
            <a:r>
              <a:rPr lang="en-US" dirty="0" smtClean="0"/>
              <a:t> </a:t>
            </a:r>
            <a:r>
              <a:rPr lang="en-US" dirty="0" err="1" smtClean="0"/>
              <a:t>i</a:t>
            </a:r>
            <a:r>
              <a:rPr lang="en-US" dirty="0" smtClean="0"/>
              <a:t> </a:t>
            </a:r>
            <a:r>
              <a:rPr lang="en-US" dirty="0" err="1" smtClean="0"/>
              <a:t>matlagingen</a:t>
            </a:r>
            <a:r>
              <a:rPr lang="en-US" dirty="0" smtClean="0"/>
              <a:t>, </a:t>
            </a:r>
            <a:r>
              <a:rPr lang="en-US" dirty="0" err="1" smtClean="0"/>
              <a:t>da</a:t>
            </a:r>
            <a:r>
              <a:rPr lang="en-US" dirty="0" smtClean="0"/>
              <a:t> </a:t>
            </a:r>
            <a:r>
              <a:rPr lang="en-US" dirty="0" err="1" smtClean="0"/>
              <a:t>blir</a:t>
            </a:r>
            <a:r>
              <a:rPr lang="en-US" dirty="0" smtClean="0"/>
              <a:t> </a:t>
            </a:r>
            <a:r>
              <a:rPr lang="en-US" dirty="0" err="1" smtClean="0"/>
              <a:t>det</a:t>
            </a:r>
            <a:r>
              <a:rPr lang="en-US" dirty="0" smtClean="0"/>
              <a:t> god mat!</a:t>
            </a:r>
          </a:p>
          <a:p>
            <a:pPr>
              <a:buNone/>
            </a:pPr>
            <a:endParaRPr lang="en-US" dirty="0" smtClean="0"/>
          </a:p>
          <a:p>
            <a:r>
              <a:rPr lang="en-US" i="1" dirty="0" smtClean="0"/>
              <a:t>Mat </a:t>
            </a:r>
            <a:r>
              <a:rPr lang="en-US" i="1" dirty="0" err="1" smtClean="0"/>
              <a:t>som</a:t>
            </a:r>
            <a:r>
              <a:rPr lang="en-US" i="1" dirty="0" smtClean="0"/>
              <a:t> </a:t>
            </a:r>
            <a:r>
              <a:rPr lang="en-US" i="1" dirty="0" err="1" smtClean="0"/>
              <a:t>gjør</a:t>
            </a:r>
            <a:r>
              <a:rPr lang="en-US" i="1" dirty="0" smtClean="0"/>
              <a:t> </a:t>
            </a:r>
            <a:r>
              <a:rPr lang="en-US" i="1" dirty="0" err="1" smtClean="0"/>
              <a:t>dem</a:t>
            </a:r>
            <a:r>
              <a:rPr lang="en-US" i="1" dirty="0" smtClean="0"/>
              <a:t> </a:t>
            </a:r>
            <a:r>
              <a:rPr lang="en-US" i="1" dirty="0" err="1" smtClean="0"/>
              <a:t>godt</a:t>
            </a:r>
            <a:endParaRPr lang="en-US" i="1" dirty="0" smtClean="0"/>
          </a:p>
          <a:p>
            <a:pPr>
              <a:buNone/>
            </a:pPr>
            <a:r>
              <a:rPr lang="en-US" dirty="0" smtClean="0"/>
              <a:t>Vi </a:t>
            </a:r>
            <a:r>
              <a:rPr lang="en-US" dirty="0" err="1" smtClean="0"/>
              <a:t>utvikler</a:t>
            </a:r>
            <a:r>
              <a:rPr lang="en-US" dirty="0" smtClean="0"/>
              <a:t> </a:t>
            </a:r>
            <a:r>
              <a:rPr lang="en-US" dirty="0" err="1" smtClean="0"/>
              <a:t>gode</a:t>
            </a:r>
            <a:r>
              <a:rPr lang="en-US" dirty="0" smtClean="0"/>
              <a:t> </a:t>
            </a:r>
            <a:r>
              <a:rPr lang="en-US" dirty="0" err="1" smtClean="0"/>
              <a:t>oppskrifter</a:t>
            </a:r>
            <a:r>
              <a:rPr lang="en-US" dirty="0" smtClean="0"/>
              <a:t> </a:t>
            </a:r>
            <a:r>
              <a:rPr lang="en-US" dirty="0" err="1" smtClean="0"/>
              <a:t>og</a:t>
            </a:r>
            <a:r>
              <a:rPr lang="en-US" dirty="0" smtClean="0"/>
              <a:t> </a:t>
            </a:r>
            <a:r>
              <a:rPr lang="en-US" dirty="0" err="1" smtClean="0"/>
              <a:t>undervisningsopplegg</a:t>
            </a:r>
            <a:r>
              <a:rPr lang="en-US" dirty="0" smtClean="0"/>
              <a:t> </a:t>
            </a:r>
            <a:r>
              <a:rPr lang="en-US" dirty="0" err="1" smtClean="0"/>
              <a:t>basert</a:t>
            </a:r>
            <a:r>
              <a:rPr lang="en-US" dirty="0" smtClean="0"/>
              <a:t> </a:t>
            </a:r>
            <a:r>
              <a:rPr lang="en-US" dirty="0" err="1" smtClean="0"/>
              <a:t>på</a:t>
            </a:r>
            <a:r>
              <a:rPr lang="en-US" dirty="0" smtClean="0"/>
              <a:t> </a:t>
            </a:r>
            <a:r>
              <a:rPr lang="en-US" dirty="0" err="1" smtClean="0"/>
              <a:t>anbefalingene</a:t>
            </a:r>
            <a:r>
              <a:rPr lang="en-US" dirty="0" smtClean="0"/>
              <a:t> </a:t>
            </a:r>
            <a:r>
              <a:rPr lang="en-US" dirty="0" err="1" smtClean="0"/>
              <a:t>fra</a:t>
            </a:r>
            <a:r>
              <a:rPr lang="en-US" dirty="0" smtClean="0"/>
              <a:t> </a:t>
            </a:r>
            <a:r>
              <a:rPr lang="en-US" dirty="0" smtClean="0">
                <a:hlinkClick r:id="rId3"/>
              </a:rPr>
              <a:t>Helsedirektoratet</a:t>
            </a:r>
            <a:r>
              <a:rPr lang="en-US" dirty="0" smtClean="0"/>
              <a:t>. </a:t>
            </a:r>
            <a:r>
              <a:rPr lang="en-US" dirty="0" err="1" smtClean="0"/>
              <a:t>Sunn</a:t>
            </a:r>
            <a:r>
              <a:rPr lang="en-US" dirty="0" smtClean="0"/>
              <a:t> mat </a:t>
            </a:r>
            <a:r>
              <a:rPr lang="en-US" dirty="0" err="1" smtClean="0"/>
              <a:t>kan</a:t>
            </a:r>
            <a:r>
              <a:rPr lang="en-US" dirty="0" smtClean="0"/>
              <a:t> </a:t>
            </a:r>
            <a:r>
              <a:rPr lang="en-US" dirty="0" err="1" smtClean="0"/>
              <a:t>være</a:t>
            </a:r>
            <a:r>
              <a:rPr lang="en-US" dirty="0" smtClean="0"/>
              <a:t> </a:t>
            </a:r>
            <a:r>
              <a:rPr lang="en-US" dirty="0" err="1" smtClean="0"/>
              <a:t>så</a:t>
            </a:r>
            <a:r>
              <a:rPr lang="en-US" dirty="0" smtClean="0"/>
              <a:t> </a:t>
            </a:r>
            <a:r>
              <a:rPr lang="en-US" dirty="0" err="1" smtClean="0"/>
              <a:t>mangt</a:t>
            </a:r>
            <a:r>
              <a:rPr lang="en-US" dirty="0" smtClean="0"/>
              <a:t> – vi </a:t>
            </a:r>
            <a:r>
              <a:rPr lang="en-US" dirty="0" err="1" smtClean="0"/>
              <a:t>har</a:t>
            </a:r>
            <a:r>
              <a:rPr lang="en-US" dirty="0" smtClean="0"/>
              <a:t> </a:t>
            </a:r>
            <a:r>
              <a:rPr lang="en-US" dirty="0" err="1" smtClean="0"/>
              <a:t>valgt</a:t>
            </a:r>
            <a:r>
              <a:rPr lang="en-US" dirty="0" smtClean="0"/>
              <a:t> </a:t>
            </a:r>
            <a:r>
              <a:rPr lang="en-US" dirty="0" err="1" smtClean="0"/>
              <a:t>å</a:t>
            </a:r>
            <a:r>
              <a:rPr lang="en-US" dirty="0" smtClean="0"/>
              <a:t> </a:t>
            </a:r>
            <a:r>
              <a:rPr lang="en-US" dirty="0" err="1" smtClean="0"/>
              <a:t>lære</a:t>
            </a:r>
            <a:r>
              <a:rPr lang="en-US" dirty="0" smtClean="0"/>
              <a:t> </a:t>
            </a:r>
            <a:r>
              <a:rPr lang="en-US" dirty="0" err="1" smtClean="0"/>
              <a:t>barna</a:t>
            </a:r>
            <a:r>
              <a:rPr lang="en-US" dirty="0" smtClean="0"/>
              <a:t> </a:t>
            </a:r>
            <a:r>
              <a:rPr lang="en-US" dirty="0" err="1" smtClean="0"/>
              <a:t>å</a:t>
            </a:r>
            <a:r>
              <a:rPr lang="en-US" dirty="0" smtClean="0"/>
              <a:t> </a:t>
            </a:r>
            <a:r>
              <a:rPr lang="en-US" dirty="0" err="1" smtClean="0"/>
              <a:t>lage</a:t>
            </a:r>
            <a:r>
              <a:rPr lang="en-US" dirty="0" smtClean="0"/>
              <a:t> den </a:t>
            </a:r>
            <a:r>
              <a:rPr lang="en-US" dirty="0" err="1" smtClean="0"/>
              <a:t>som</a:t>
            </a:r>
            <a:r>
              <a:rPr lang="en-US" dirty="0" smtClean="0"/>
              <a:t> </a:t>
            </a:r>
            <a:r>
              <a:rPr lang="en-US" dirty="0" err="1" smtClean="0"/>
              <a:t>smaker</a:t>
            </a:r>
            <a:r>
              <a:rPr lang="en-US" dirty="0" smtClean="0"/>
              <a:t> </a:t>
            </a:r>
            <a:r>
              <a:rPr lang="en-US" dirty="0" err="1" smtClean="0"/>
              <a:t>fantastisk</a:t>
            </a:r>
            <a:r>
              <a:rPr lang="en-US" dirty="0" smtClean="0"/>
              <a:t>! </a:t>
            </a:r>
            <a:r>
              <a:rPr lang="en-US" dirty="0" err="1" smtClean="0"/>
              <a:t>Og</a:t>
            </a:r>
            <a:r>
              <a:rPr lang="en-US" dirty="0" smtClean="0"/>
              <a:t> </a:t>
            </a:r>
            <a:r>
              <a:rPr lang="en-US" dirty="0" err="1" smtClean="0"/>
              <a:t>når</a:t>
            </a:r>
            <a:r>
              <a:rPr lang="en-US" dirty="0" smtClean="0"/>
              <a:t> </a:t>
            </a:r>
            <a:r>
              <a:rPr lang="en-US" dirty="0" err="1" smtClean="0"/>
              <a:t>barna</a:t>
            </a:r>
            <a:r>
              <a:rPr lang="en-US" dirty="0" smtClean="0"/>
              <a:t> </a:t>
            </a:r>
            <a:r>
              <a:rPr lang="en-US" dirty="0" err="1" smtClean="0"/>
              <a:t>har</a:t>
            </a:r>
            <a:r>
              <a:rPr lang="en-US" dirty="0" smtClean="0"/>
              <a:t> </a:t>
            </a:r>
            <a:r>
              <a:rPr lang="en-US" dirty="0" err="1" smtClean="0"/>
              <a:t>laget</a:t>
            </a:r>
            <a:r>
              <a:rPr lang="en-US" dirty="0" smtClean="0"/>
              <a:t> </a:t>
            </a:r>
            <a:r>
              <a:rPr lang="en-US" dirty="0" err="1" smtClean="0"/>
              <a:t>maten</a:t>
            </a:r>
            <a:r>
              <a:rPr lang="en-US" dirty="0" smtClean="0"/>
              <a:t> </a:t>
            </a:r>
            <a:r>
              <a:rPr lang="en-US" dirty="0" err="1" smtClean="0"/>
              <a:t>selv</a:t>
            </a:r>
            <a:r>
              <a:rPr lang="en-US" dirty="0" smtClean="0"/>
              <a:t> vet de </a:t>
            </a:r>
            <a:r>
              <a:rPr lang="en-US" dirty="0" err="1" smtClean="0"/>
              <a:t>nøyaktig</a:t>
            </a:r>
            <a:r>
              <a:rPr lang="en-US" dirty="0" smtClean="0"/>
              <a:t> </a:t>
            </a:r>
            <a:r>
              <a:rPr lang="en-US" dirty="0" err="1" smtClean="0"/>
              <a:t>hva</a:t>
            </a:r>
            <a:r>
              <a:rPr lang="en-US" dirty="0" smtClean="0"/>
              <a:t> den </a:t>
            </a:r>
            <a:r>
              <a:rPr lang="en-US" dirty="0" err="1" smtClean="0"/>
              <a:t>består</a:t>
            </a:r>
            <a:r>
              <a:rPr lang="en-US" dirty="0" smtClean="0"/>
              <a:t> </a:t>
            </a:r>
            <a:r>
              <a:rPr lang="en-US" dirty="0" err="1" smtClean="0"/>
              <a:t>av</a:t>
            </a:r>
            <a:r>
              <a:rPr lang="en-US" dirty="0" smtClean="0"/>
              <a:t>, </a:t>
            </a:r>
            <a:r>
              <a:rPr lang="en-US" dirty="0" err="1" smtClean="0"/>
              <a:t>det</a:t>
            </a:r>
            <a:r>
              <a:rPr lang="en-US" dirty="0" smtClean="0"/>
              <a:t> </a:t>
            </a:r>
            <a:r>
              <a:rPr lang="en-US" dirty="0" err="1" smtClean="0"/>
              <a:t>er</a:t>
            </a:r>
            <a:r>
              <a:rPr lang="en-US" dirty="0" smtClean="0"/>
              <a:t> </a:t>
            </a:r>
            <a:r>
              <a:rPr lang="en-US" dirty="0" err="1" smtClean="0"/>
              <a:t>også</a:t>
            </a:r>
            <a:r>
              <a:rPr lang="en-US" dirty="0" smtClean="0"/>
              <a:t> </a:t>
            </a:r>
            <a:r>
              <a:rPr lang="en-US" dirty="0" err="1" smtClean="0"/>
              <a:t>godt</a:t>
            </a:r>
            <a:r>
              <a:rPr lang="en-US" dirty="0" smtClean="0"/>
              <a:t> </a:t>
            </a:r>
            <a:r>
              <a:rPr lang="en-US" dirty="0" err="1" smtClean="0"/>
              <a:t>å</a:t>
            </a:r>
            <a:r>
              <a:rPr lang="en-US" dirty="0" smtClean="0"/>
              <a:t> </a:t>
            </a:r>
            <a:r>
              <a:rPr lang="en-US" dirty="0" err="1" smtClean="0"/>
              <a:t>vite</a:t>
            </a:r>
            <a:r>
              <a:rPr lang="en-US" dirty="0" smtClean="0"/>
              <a:t>.</a:t>
            </a:r>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18</a:t>
            </a:fld>
            <a:endParaRPr lang="nb-NO"/>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NANNA: Noen spørsmål?</a:t>
            </a:r>
          </a:p>
          <a:p>
            <a:endParaRPr lang="nb-NO" dirty="0" smtClean="0"/>
          </a:p>
          <a:p>
            <a:endParaRPr lang="nb-NO" dirty="0" smtClean="0"/>
          </a:p>
          <a:p>
            <a:r>
              <a:rPr lang="nb-NO" dirty="0" smtClean="0"/>
              <a:t>Da skal vi trekke inn i kjøkkenet hvor vi vil bli møtt</a:t>
            </a:r>
            <a:r>
              <a:rPr lang="nb-NO" baseline="0" dirty="0" smtClean="0"/>
              <a:t> av Rebecca som vil introdusere seg selv og ta oss gjennom den praktiske økta</a:t>
            </a:r>
            <a:endParaRPr lang="nb-NO" dirty="0" smtClean="0"/>
          </a:p>
          <a:p>
            <a:endParaRPr lang="nb-NO" dirty="0" smtClean="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19</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4208679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Selv</a:t>
            </a:r>
            <a:r>
              <a:rPr lang="en-US" baseline="0" dirty="0" smtClean="0"/>
              <a:t> </a:t>
            </a:r>
            <a:r>
              <a:rPr lang="en-US" baseline="0" dirty="0" err="1" smtClean="0"/>
              <a:t>om</a:t>
            </a:r>
            <a:r>
              <a:rPr lang="en-US" baseline="0" dirty="0" smtClean="0"/>
              <a:t> </a:t>
            </a:r>
            <a:r>
              <a:rPr lang="en-US" baseline="0" dirty="0" err="1" smtClean="0"/>
              <a:t>det</a:t>
            </a:r>
            <a:r>
              <a:rPr lang="en-US" baseline="0" dirty="0" smtClean="0"/>
              <a:t> </a:t>
            </a:r>
            <a:r>
              <a:rPr lang="en-US" baseline="0" dirty="0" err="1" smtClean="0"/>
              <a:t>er</a:t>
            </a:r>
            <a:r>
              <a:rPr lang="en-US" baseline="0" dirty="0" smtClean="0"/>
              <a:t> en </a:t>
            </a:r>
            <a:r>
              <a:rPr lang="en-US" baseline="0" dirty="0" err="1" smtClean="0"/>
              <a:t>inspirasjonsdag</a:t>
            </a:r>
            <a:r>
              <a:rPr lang="en-US" baseline="0" dirty="0" smtClean="0"/>
              <a:t>, </a:t>
            </a:r>
            <a:r>
              <a:rPr lang="en-US" baseline="0" dirty="0" err="1" smtClean="0"/>
              <a:t>så</a:t>
            </a:r>
            <a:r>
              <a:rPr lang="en-US" baseline="0" dirty="0" smtClean="0"/>
              <a:t> </a:t>
            </a:r>
            <a:r>
              <a:rPr lang="en-US" baseline="0" dirty="0" err="1" smtClean="0"/>
              <a:t>må</a:t>
            </a:r>
            <a:r>
              <a:rPr lang="en-US" baseline="0" dirty="0" smtClean="0"/>
              <a:t> vi ha </a:t>
            </a:r>
            <a:r>
              <a:rPr lang="en-US" baseline="0" dirty="0" err="1" smtClean="0"/>
              <a:t>mål</a:t>
            </a:r>
            <a:r>
              <a:rPr lang="en-US" baseline="0" dirty="0" smtClean="0"/>
              <a:t> </a:t>
            </a:r>
            <a:r>
              <a:rPr lang="en-US" baseline="0" dirty="0" err="1" smtClean="0"/>
              <a:t>og</a:t>
            </a:r>
            <a:r>
              <a:rPr lang="en-US" baseline="0" dirty="0" smtClean="0"/>
              <a:t> </a:t>
            </a:r>
            <a:r>
              <a:rPr lang="en-US" baseline="0" dirty="0" err="1" smtClean="0"/>
              <a:t>mening</a:t>
            </a:r>
            <a:r>
              <a:rPr lang="en-US" baseline="0" dirty="0" smtClean="0"/>
              <a:t> med </a:t>
            </a:r>
            <a:r>
              <a:rPr lang="en-US" baseline="0" dirty="0" err="1" smtClean="0"/>
              <a:t>det</a:t>
            </a:r>
            <a:r>
              <a:rPr lang="en-US" baseline="0" dirty="0" smtClean="0"/>
              <a:t> vi </a:t>
            </a:r>
            <a:r>
              <a:rPr lang="en-US" baseline="0" dirty="0" err="1" smtClean="0"/>
              <a:t>gjør</a:t>
            </a:r>
            <a:r>
              <a:rPr lang="en-US" baseline="0" dirty="0" smtClean="0"/>
              <a:t>. </a:t>
            </a:r>
          </a:p>
          <a:p>
            <a:endParaRPr lang="en-US" baseline="0" dirty="0" smtClean="0"/>
          </a:p>
          <a:p>
            <a:r>
              <a:rPr lang="en-US" baseline="0" dirty="0" err="1" smtClean="0"/>
              <a:t>Målet</a:t>
            </a:r>
            <a:r>
              <a:rPr lang="en-US" baseline="0" dirty="0" smtClean="0"/>
              <a:t> </a:t>
            </a:r>
            <a:r>
              <a:rPr lang="en-US" baseline="0" dirty="0" err="1" smtClean="0"/>
              <a:t>vårt</a:t>
            </a:r>
            <a:r>
              <a:rPr lang="en-US" baseline="0" dirty="0" smtClean="0"/>
              <a:t> </a:t>
            </a:r>
            <a:r>
              <a:rPr lang="en-US" baseline="0" dirty="0" err="1" smtClean="0"/>
              <a:t>er</a:t>
            </a:r>
            <a:r>
              <a:rPr lang="en-US" baseline="0" dirty="0" smtClean="0"/>
              <a:t> at </a:t>
            </a:r>
            <a:r>
              <a:rPr lang="en-US" baseline="0" dirty="0" err="1" smtClean="0"/>
              <a:t>dere</a:t>
            </a:r>
            <a:r>
              <a:rPr lang="en-US" baseline="0" dirty="0" smtClean="0"/>
              <a:t> </a:t>
            </a:r>
            <a:r>
              <a:rPr lang="en-US" baseline="0" dirty="0" err="1" smtClean="0"/>
              <a:t>skal</a:t>
            </a:r>
            <a:r>
              <a:rPr lang="en-US" baseline="0" dirty="0" smtClean="0"/>
              <a:t> ha </a:t>
            </a:r>
            <a:r>
              <a:rPr lang="en-US" baseline="0" dirty="0" err="1" smtClean="0"/>
              <a:t>fått</a:t>
            </a:r>
            <a:r>
              <a:rPr lang="en-US" baseline="0" dirty="0" smtClean="0"/>
              <a:t> en en god </a:t>
            </a:r>
            <a:r>
              <a:rPr lang="en-US" baseline="0" dirty="0" err="1" smtClean="0"/>
              <a:t>innføring</a:t>
            </a:r>
            <a:r>
              <a:rPr lang="en-US" baseline="0" dirty="0" smtClean="0"/>
              <a:t> </a:t>
            </a:r>
            <a:r>
              <a:rPr lang="en-US" baseline="0" dirty="0" err="1" smtClean="0"/>
              <a:t>i</a:t>
            </a:r>
            <a:r>
              <a:rPr lang="en-US" baseline="0" dirty="0" smtClean="0"/>
              <a:t> </a:t>
            </a:r>
            <a:r>
              <a:rPr lang="en-US" baseline="0" dirty="0" err="1" smtClean="0"/>
              <a:t>hva</a:t>
            </a:r>
            <a:r>
              <a:rPr lang="en-US" baseline="0" dirty="0" smtClean="0"/>
              <a:t> BRA-</a:t>
            </a:r>
            <a:r>
              <a:rPr lang="en-US" baseline="0" dirty="0" err="1" smtClean="0"/>
              <a:t>studien</a:t>
            </a:r>
            <a:r>
              <a:rPr lang="en-US" baseline="0" dirty="0" smtClean="0"/>
              <a:t> </a:t>
            </a:r>
            <a:r>
              <a:rPr lang="en-US" baseline="0" dirty="0" err="1" smtClean="0"/>
              <a:t>går</a:t>
            </a:r>
            <a:r>
              <a:rPr lang="en-US" baseline="0" dirty="0" smtClean="0"/>
              <a:t> </a:t>
            </a:r>
            <a:r>
              <a:rPr lang="en-US" baseline="0" dirty="0" err="1" smtClean="0"/>
              <a:t>ut</a:t>
            </a:r>
            <a:r>
              <a:rPr lang="en-US" baseline="0" dirty="0" smtClean="0"/>
              <a:t> </a:t>
            </a:r>
            <a:r>
              <a:rPr lang="en-US" baseline="0" dirty="0" err="1" smtClean="0"/>
              <a:t>på</a:t>
            </a:r>
            <a:r>
              <a:rPr lang="en-US" baseline="0" dirty="0" smtClean="0"/>
              <a:t> </a:t>
            </a:r>
            <a:r>
              <a:rPr lang="en-US" baseline="0" dirty="0" err="1" smtClean="0"/>
              <a:t>og</a:t>
            </a:r>
            <a:r>
              <a:rPr lang="en-US" baseline="0" dirty="0" smtClean="0"/>
              <a:t> </a:t>
            </a:r>
            <a:r>
              <a:rPr lang="en-US" baseline="0" dirty="0" err="1" smtClean="0"/>
              <a:t>hvofor</a:t>
            </a:r>
            <a:r>
              <a:rPr lang="en-US" baseline="0" dirty="0" smtClean="0"/>
              <a:t> </a:t>
            </a:r>
            <a:r>
              <a:rPr lang="en-US" baseline="0" dirty="0" smtClean="0"/>
              <a:t>vi </a:t>
            </a:r>
            <a:r>
              <a:rPr lang="en-US" baseline="0" dirty="0" err="1" smtClean="0"/>
              <a:t>gjør</a:t>
            </a:r>
            <a:r>
              <a:rPr lang="en-US" baseline="0" dirty="0" smtClean="0"/>
              <a:t> den, </a:t>
            </a:r>
            <a:r>
              <a:rPr lang="en-US" baseline="0" dirty="0" err="1" smtClean="0"/>
              <a:t>samt</a:t>
            </a:r>
            <a:r>
              <a:rPr lang="en-US" baseline="0" dirty="0" smtClean="0"/>
              <a:t> </a:t>
            </a:r>
            <a:r>
              <a:rPr lang="en-US" baseline="0" dirty="0" err="1" smtClean="0"/>
              <a:t>hva</a:t>
            </a:r>
            <a:r>
              <a:rPr lang="en-US" baseline="0" dirty="0" smtClean="0"/>
              <a:t> vi </a:t>
            </a:r>
            <a:r>
              <a:rPr lang="en-US" baseline="0" dirty="0" err="1" smtClean="0"/>
              <a:t>forventer</a:t>
            </a:r>
            <a:r>
              <a:rPr lang="en-US" baseline="0" dirty="0" smtClean="0"/>
              <a:t> </a:t>
            </a:r>
            <a:r>
              <a:rPr lang="en-US" baseline="0" dirty="0" err="1" smtClean="0"/>
              <a:t>av</a:t>
            </a:r>
            <a:r>
              <a:rPr lang="en-US" baseline="0" dirty="0" smtClean="0"/>
              <a:t> </a:t>
            </a:r>
            <a:r>
              <a:rPr lang="en-US" baseline="0" dirty="0" err="1" smtClean="0"/>
              <a:t>dere</a:t>
            </a:r>
            <a:r>
              <a:rPr lang="en-US" baseline="0" dirty="0" smtClean="0"/>
              <a:t>. </a:t>
            </a:r>
          </a:p>
          <a:p>
            <a:endParaRPr lang="en-US" baseline="0" dirty="0" smtClean="0"/>
          </a:p>
          <a:p>
            <a:r>
              <a:rPr lang="en-US" baseline="0" dirty="0" err="1" smtClean="0"/>
              <a:t>Videre</a:t>
            </a:r>
            <a:r>
              <a:rPr lang="en-US" baseline="0" dirty="0" smtClean="0"/>
              <a:t> </a:t>
            </a:r>
            <a:r>
              <a:rPr lang="en-US" baseline="0" dirty="0" err="1" smtClean="0"/>
              <a:t>er</a:t>
            </a:r>
            <a:r>
              <a:rPr lang="en-US" baseline="0" dirty="0" smtClean="0"/>
              <a:t> </a:t>
            </a:r>
            <a:r>
              <a:rPr lang="en-US" baseline="0" dirty="0" err="1" smtClean="0"/>
              <a:t>målet</a:t>
            </a:r>
            <a:r>
              <a:rPr lang="en-US" baseline="0" dirty="0" smtClean="0"/>
              <a:t> at </a:t>
            </a:r>
            <a:r>
              <a:rPr lang="en-US" baseline="0" dirty="0" err="1" smtClean="0"/>
              <a:t>dere</a:t>
            </a:r>
            <a:r>
              <a:rPr lang="en-US" baseline="0" dirty="0" smtClean="0"/>
              <a:t> </a:t>
            </a:r>
            <a:r>
              <a:rPr lang="en-US" baseline="0" dirty="0" err="1" smtClean="0"/>
              <a:t>skal</a:t>
            </a:r>
            <a:r>
              <a:rPr lang="en-US" baseline="0" dirty="0" smtClean="0"/>
              <a:t> </a:t>
            </a:r>
            <a:r>
              <a:rPr lang="en-US" baseline="0" dirty="0" err="1" smtClean="0"/>
              <a:t>bli</a:t>
            </a:r>
            <a:r>
              <a:rPr lang="en-US" baseline="0" dirty="0" smtClean="0"/>
              <a:t> </a:t>
            </a:r>
            <a:r>
              <a:rPr lang="en-US" baseline="0" dirty="0" err="1" smtClean="0"/>
              <a:t>inspirert</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jobbe</a:t>
            </a:r>
            <a:r>
              <a:rPr lang="en-US" baseline="0" dirty="0" smtClean="0"/>
              <a:t> med </a:t>
            </a:r>
            <a:r>
              <a:rPr lang="en-US" baseline="0" dirty="0" err="1" smtClean="0"/>
              <a:t>prosjektet</a:t>
            </a:r>
            <a:r>
              <a:rPr lang="en-US" baseline="0" dirty="0" smtClean="0"/>
              <a:t>  - </a:t>
            </a:r>
            <a:r>
              <a:rPr lang="en-US" baseline="0" dirty="0" err="1" smtClean="0"/>
              <a:t>ta</a:t>
            </a:r>
            <a:r>
              <a:rPr lang="en-US" baseline="0" dirty="0" smtClean="0"/>
              <a:t> </a:t>
            </a:r>
            <a:r>
              <a:rPr lang="en-US" baseline="0" dirty="0" err="1" smtClean="0"/>
              <a:t>i</a:t>
            </a:r>
            <a:r>
              <a:rPr lang="en-US" baseline="0" dirty="0" smtClean="0"/>
              <a:t> </a:t>
            </a:r>
            <a:r>
              <a:rPr lang="en-US" baseline="0" dirty="0" err="1" smtClean="0"/>
              <a:t>bruk</a:t>
            </a:r>
            <a:r>
              <a:rPr lang="en-US" baseline="0" dirty="0" smtClean="0"/>
              <a:t> </a:t>
            </a:r>
            <a:r>
              <a:rPr lang="en-US" baseline="0" dirty="0" err="1" smtClean="0"/>
              <a:t>materialet</a:t>
            </a:r>
            <a:r>
              <a:rPr lang="en-US" baseline="0" dirty="0" smtClean="0"/>
              <a:t> </a:t>
            </a:r>
            <a:r>
              <a:rPr lang="en-US" baseline="0" dirty="0" err="1" smtClean="0"/>
              <a:t>og</a:t>
            </a:r>
            <a:r>
              <a:rPr lang="en-US" baseline="0" dirty="0" smtClean="0"/>
              <a:t> </a:t>
            </a:r>
            <a:r>
              <a:rPr lang="en-US" baseline="0" dirty="0" err="1" smtClean="0"/>
              <a:t>jobbe</a:t>
            </a:r>
            <a:r>
              <a:rPr lang="en-US" baseline="0" dirty="0" smtClean="0"/>
              <a:t> mot </a:t>
            </a:r>
            <a:r>
              <a:rPr lang="en-US" baseline="0" dirty="0" err="1" smtClean="0"/>
              <a:t>målene</a:t>
            </a:r>
            <a:r>
              <a:rPr lang="en-US" baseline="0" dirty="0" smtClean="0"/>
              <a:t> </a:t>
            </a:r>
            <a:r>
              <a:rPr lang="en-US" baseline="0" dirty="0" err="1" smtClean="0"/>
              <a:t>slik</a:t>
            </a:r>
            <a:r>
              <a:rPr lang="en-US" baseline="0" dirty="0" smtClean="0"/>
              <a:t> </a:t>
            </a:r>
            <a:r>
              <a:rPr lang="en-US" baseline="0" dirty="0" err="1" smtClean="0"/>
              <a:t>det</a:t>
            </a:r>
            <a:r>
              <a:rPr lang="en-US" baseline="0" dirty="0" smtClean="0"/>
              <a:t> passer </a:t>
            </a:r>
            <a:r>
              <a:rPr lang="en-US" baseline="0" dirty="0" err="1" smtClean="0"/>
              <a:t>deres</a:t>
            </a:r>
            <a:r>
              <a:rPr lang="en-US" baseline="0" dirty="0" smtClean="0"/>
              <a:t> </a:t>
            </a:r>
            <a:r>
              <a:rPr lang="en-US" baseline="0" dirty="0" err="1" smtClean="0"/>
              <a:t>barnehage</a:t>
            </a:r>
            <a:r>
              <a:rPr lang="en-US" baseline="0" dirty="0" smtClean="0"/>
              <a:t>. </a:t>
            </a:r>
            <a:r>
              <a:rPr lang="en-US" baseline="0" dirty="0" err="1" smtClean="0"/>
              <a:t>Dette</a:t>
            </a:r>
            <a:r>
              <a:rPr lang="en-US" baseline="0" dirty="0" smtClean="0"/>
              <a:t> </a:t>
            </a:r>
            <a:r>
              <a:rPr lang="en-US" baseline="0" dirty="0" err="1" smtClean="0"/>
              <a:t>siste</a:t>
            </a:r>
            <a:r>
              <a:rPr lang="en-US" baseline="0" dirty="0" smtClean="0"/>
              <a:t> </a:t>
            </a:r>
            <a:r>
              <a:rPr lang="en-US" baseline="0" dirty="0" err="1" smtClean="0"/>
              <a:t>er</a:t>
            </a:r>
            <a:r>
              <a:rPr lang="en-US" baseline="0" dirty="0" smtClean="0"/>
              <a:t> </a:t>
            </a:r>
            <a:r>
              <a:rPr lang="en-US" baseline="0" dirty="0" err="1" smtClean="0"/>
              <a:t>særlig</a:t>
            </a:r>
            <a:r>
              <a:rPr lang="en-US" baseline="0" dirty="0" smtClean="0"/>
              <a:t> </a:t>
            </a:r>
            <a:r>
              <a:rPr lang="en-US" baseline="0" dirty="0" err="1" smtClean="0"/>
              <a:t>viktig</a:t>
            </a:r>
            <a:r>
              <a:rPr lang="en-US" baseline="0" dirty="0" smtClean="0"/>
              <a:t> </a:t>
            </a:r>
            <a:r>
              <a:rPr lang="en-US" baseline="0" dirty="0" err="1" smtClean="0"/>
              <a:t>fordi</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så</a:t>
            </a:r>
            <a:r>
              <a:rPr lang="en-US" baseline="0" dirty="0" smtClean="0"/>
              <a:t> </a:t>
            </a:r>
            <a:r>
              <a:rPr lang="en-US" baseline="0" dirty="0" err="1" smtClean="0"/>
              <a:t>enorme</a:t>
            </a:r>
            <a:r>
              <a:rPr lang="en-US" baseline="0" dirty="0" smtClean="0"/>
              <a:t> </a:t>
            </a:r>
            <a:r>
              <a:rPr lang="en-US" baseline="0" dirty="0" err="1" smtClean="0"/>
              <a:t>forskjeller</a:t>
            </a:r>
            <a:r>
              <a:rPr lang="en-US" baseline="0" dirty="0" smtClean="0"/>
              <a:t> </a:t>
            </a:r>
            <a:r>
              <a:rPr lang="en-US" baseline="0" dirty="0" err="1" smtClean="0"/>
              <a:t>mht</a:t>
            </a:r>
            <a:r>
              <a:rPr lang="en-US" baseline="0" dirty="0" smtClean="0"/>
              <a:t> </a:t>
            </a:r>
            <a:r>
              <a:rPr lang="en-US" baseline="0" dirty="0" err="1" smtClean="0"/>
              <a:t>hvordan</a:t>
            </a:r>
            <a:r>
              <a:rPr lang="en-US" baseline="0" dirty="0" smtClean="0"/>
              <a:t> </a:t>
            </a:r>
            <a:r>
              <a:rPr lang="en-US" baseline="0" dirty="0" err="1" smtClean="0"/>
              <a:t>dere</a:t>
            </a:r>
            <a:r>
              <a:rPr lang="en-US" baseline="0" dirty="0" smtClean="0"/>
              <a:t> </a:t>
            </a:r>
            <a:r>
              <a:rPr lang="en-US" baseline="0" dirty="0" err="1" smtClean="0"/>
              <a:t>organiserer</a:t>
            </a:r>
            <a:r>
              <a:rPr lang="en-US" baseline="0" dirty="0" smtClean="0"/>
              <a:t> </a:t>
            </a:r>
            <a:r>
              <a:rPr lang="en-US" baseline="0" dirty="0" err="1" smtClean="0"/>
              <a:t>måltider</a:t>
            </a:r>
            <a:r>
              <a:rPr lang="en-US" baseline="0" dirty="0" smtClean="0"/>
              <a:t> </a:t>
            </a:r>
            <a:r>
              <a:rPr lang="en-US" baseline="0" dirty="0" err="1" smtClean="0"/>
              <a:t>og</a:t>
            </a:r>
            <a:r>
              <a:rPr lang="en-US" baseline="0" dirty="0" smtClean="0"/>
              <a:t> </a:t>
            </a:r>
            <a:r>
              <a:rPr lang="en-US" baseline="0" dirty="0" err="1" smtClean="0"/>
              <a:t>hvor</a:t>
            </a:r>
            <a:r>
              <a:rPr lang="en-US" baseline="0" dirty="0" smtClean="0"/>
              <a:t> </a:t>
            </a:r>
            <a:r>
              <a:rPr lang="en-US" baseline="0" dirty="0" err="1" smtClean="0"/>
              <a:t>mye</a:t>
            </a:r>
            <a:r>
              <a:rPr lang="en-US" baseline="0" dirty="0" smtClean="0"/>
              <a:t> </a:t>
            </a:r>
            <a:r>
              <a:rPr lang="en-US" baseline="0" dirty="0" err="1" smtClean="0"/>
              <a:t>fokus</a:t>
            </a:r>
            <a:r>
              <a:rPr lang="en-US" baseline="0" dirty="0" smtClean="0"/>
              <a:t> </a:t>
            </a:r>
            <a:r>
              <a:rPr lang="en-US" baseline="0" dirty="0" err="1" smtClean="0"/>
              <a:t>dere</a:t>
            </a:r>
            <a:r>
              <a:rPr lang="en-US" baseline="0" dirty="0" smtClean="0"/>
              <a:t> </a:t>
            </a:r>
            <a:r>
              <a:rPr lang="en-US" baseline="0" dirty="0" err="1" smtClean="0"/>
              <a:t>alllerede</a:t>
            </a:r>
            <a:r>
              <a:rPr lang="en-US" baseline="0" dirty="0" smtClean="0"/>
              <a:t> </a:t>
            </a:r>
            <a:r>
              <a:rPr lang="en-US" baseline="0" dirty="0" err="1" smtClean="0"/>
              <a:t>har</a:t>
            </a:r>
            <a:r>
              <a:rPr lang="en-US" baseline="0" dirty="0" smtClean="0"/>
              <a:t> </a:t>
            </a:r>
            <a:r>
              <a:rPr lang="en-US" baseline="0" dirty="0" err="1" smtClean="0"/>
              <a:t>på</a:t>
            </a:r>
            <a:r>
              <a:rPr lang="en-US" baseline="0" dirty="0" smtClean="0"/>
              <a:t> </a:t>
            </a:r>
            <a:r>
              <a:rPr lang="en-US" baseline="0" dirty="0" err="1" smtClean="0"/>
              <a:t>grønnsaker</a:t>
            </a:r>
            <a:r>
              <a:rPr lang="en-US" baseline="0" dirty="0" smtClean="0"/>
              <a:t>, </a:t>
            </a:r>
            <a:r>
              <a:rPr lang="en-US" baseline="0" dirty="0" err="1" smtClean="0"/>
              <a:t>så</a:t>
            </a:r>
            <a:r>
              <a:rPr lang="en-US" baseline="0" dirty="0" smtClean="0"/>
              <a:t> vi </a:t>
            </a:r>
            <a:r>
              <a:rPr lang="en-US" baseline="0" dirty="0" err="1" smtClean="0"/>
              <a:t>er</a:t>
            </a:r>
            <a:r>
              <a:rPr lang="en-US" baseline="0" dirty="0" smtClean="0"/>
              <a:t> </a:t>
            </a:r>
            <a:r>
              <a:rPr lang="en-US" baseline="0" dirty="0" err="1" smtClean="0"/>
              <a:t>helt</a:t>
            </a:r>
            <a:r>
              <a:rPr lang="en-US" baseline="0" dirty="0" smtClean="0"/>
              <a:t> </a:t>
            </a:r>
            <a:r>
              <a:rPr lang="en-US" baseline="0" dirty="0" err="1" smtClean="0"/>
              <a:t>avhengig</a:t>
            </a:r>
            <a:r>
              <a:rPr lang="en-US" baseline="0" dirty="0" smtClean="0"/>
              <a:t> </a:t>
            </a:r>
            <a:r>
              <a:rPr lang="en-US" baseline="0" dirty="0" err="1" smtClean="0"/>
              <a:t>av</a:t>
            </a:r>
            <a:r>
              <a:rPr lang="en-US" baseline="0" dirty="0" smtClean="0"/>
              <a:t> at </a:t>
            </a:r>
            <a:r>
              <a:rPr lang="en-US" baseline="0" dirty="0" err="1" smtClean="0"/>
              <a:t>dere</a:t>
            </a:r>
            <a:r>
              <a:rPr lang="en-US" baseline="0" dirty="0" smtClean="0"/>
              <a:t> </a:t>
            </a:r>
            <a:r>
              <a:rPr lang="en-US" baseline="0" dirty="0" err="1" smtClean="0"/>
              <a:t>klarer</a:t>
            </a:r>
            <a:r>
              <a:rPr lang="en-US" baseline="0" dirty="0" smtClean="0"/>
              <a:t> </a:t>
            </a:r>
            <a:r>
              <a:rPr lang="en-US" baseline="0" dirty="0" err="1" smtClean="0"/>
              <a:t>å</a:t>
            </a:r>
            <a:r>
              <a:rPr lang="en-US" baseline="0" dirty="0" smtClean="0"/>
              <a:t> </a:t>
            </a:r>
            <a:r>
              <a:rPr lang="en-US" baseline="0" dirty="0" err="1" smtClean="0"/>
              <a:t>tilpasse</a:t>
            </a:r>
            <a:r>
              <a:rPr lang="en-US" baseline="0" dirty="0" smtClean="0"/>
              <a:t> </a:t>
            </a:r>
            <a:r>
              <a:rPr lang="en-US" baseline="0" dirty="0" err="1" smtClean="0"/>
              <a:t>til</a:t>
            </a:r>
            <a:r>
              <a:rPr lang="en-US" baseline="0" dirty="0" smtClean="0"/>
              <a:t> </a:t>
            </a:r>
            <a:r>
              <a:rPr lang="en-US" baseline="0" dirty="0" err="1" smtClean="0"/>
              <a:t>deres</a:t>
            </a:r>
            <a:r>
              <a:rPr lang="en-US" baseline="0" dirty="0" smtClean="0"/>
              <a:t> </a:t>
            </a:r>
            <a:r>
              <a:rPr lang="en-US" baseline="0" dirty="0" err="1" smtClean="0"/>
              <a:t>barnehage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a:t>
            </a:fld>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Hva tenker</a:t>
            </a:r>
            <a:r>
              <a:rPr lang="nb-NO" baseline="0" dirty="0" smtClean="0"/>
              <a:t> dere om den praktiske økta? For avansert? For enkelt/selvfølgelig?</a:t>
            </a:r>
          </a:p>
          <a:p>
            <a:endParaRPr lang="nb-NO" baseline="0" dirty="0" smtClean="0"/>
          </a:p>
          <a:p>
            <a:r>
              <a:rPr lang="nb-NO" baseline="0" dirty="0" smtClean="0"/>
              <a:t>Vi er klar over at det er store variasjoner i hvilket fokus hver barnehage har på mat og måltider, og hvor mye ressurser dere bruker på dette. </a:t>
            </a:r>
            <a:r>
              <a:rPr lang="nb-NO" baseline="0" dirty="0" smtClean="0"/>
              <a:t>Fordi vi vet at det å involvere </a:t>
            </a:r>
            <a:r>
              <a:rPr lang="nb-NO" baseline="0" dirty="0" smtClean="0"/>
              <a:t>barna</a:t>
            </a:r>
            <a:r>
              <a:rPr lang="nb-NO" baseline="0" dirty="0" smtClean="0"/>
              <a:t> skaper matglede har vi valgt å ta det med for å ha noe å strekke seg etter, </a:t>
            </a:r>
            <a:r>
              <a:rPr lang="nb-NO" baseline="0" dirty="0" smtClean="0"/>
              <a:t>men om dere synes dere har mer enn nok med å få skjært opp grønnsaker til hvert måltid – så er det helt greit. </a:t>
            </a:r>
          </a:p>
          <a:p>
            <a:endParaRPr lang="nb-NO" baseline="0" dirty="0" smtClean="0"/>
          </a:p>
          <a:p>
            <a:r>
              <a:rPr lang="nb-NO" baseline="0" dirty="0" smtClean="0"/>
              <a:t>Vi håper uansett at dere lærte noe som var nyttig – og vil bare ta en rask repetisjon nå, så får vi også se om vi husket å få med alt. </a:t>
            </a:r>
            <a:endParaRPr lang="en-US" dirty="0" smtClean="0"/>
          </a:p>
          <a:p>
            <a:endParaRPr lang="en-US" dirty="0" smtClean="0"/>
          </a:p>
          <a:p>
            <a:r>
              <a:rPr lang="en-US" dirty="0" smtClean="0"/>
              <a:t>Hygiene – </a:t>
            </a:r>
            <a:r>
              <a:rPr lang="en-US" dirty="0" err="1" smtClean="0"/>
              <a:t>håndvask</a:t>
            </a:r>
            <a:r>
              <a:rPr lang="en-US" dirty="0" smtClean="0"/>
              <a:t>, </a:t>
            </a:r>
            <a:r>
              <a:rPr lang="en-US" dirty="0" err="1" smtClean="0"/>
              <a:t>rå/</a:t>
            </a:r>
            <a:r>
              <a:rPr lang="en-US" dirty="0" err="1" smtClean="0"/>
              <a:t>kokt</a:t>
            </a:r>
            <a:r>
              <a:rPr lang="en-US" dirty="0" smtClean="0"/>
              <a:t> (</a:t>
            </a:r>
            <a:r>
              <a:rPr lang="en-US" dirty="0" err="1" smtClean="0"/>
              <a:t>ikke</a:t>
            </a:r>
            <a:r>
              <a:rPr lang="en-US" dirty="0" smtClean="0"/>
              <a:t> </a:t>
            </a:r>
            <a:r>
              <a:rPr lang="en-US" dirty="0" err="1" smtClean="0"/>
              <a:t>så</a:t>
            </a:r>
            <a:r>
              <a:rPr lang="en-US" dirty="0" smtClean="0"/>
              <a:t> </a:t>
            </a:r>
            <a:r>
              <a:rPr lang="en-US" dirty="0" err="1" smtClean="0"/>
              <a:t>farlig</a:t>
            </a:r>
            <a:r>
              <a:rPr lang="en-US" baseline="0" dirty="0" smtClean="0"/>
              <a:t> med </a:t>
            </a:r>
            <a:r>
              <a:rPr lang="en-US" baseline="0" dirty="0" err="1" smtClean="0"/>
              <a:t>litt</a:t>
            </a:r>
            <a:r>
              <a:rPr lang="en-US" baseline="0" dirty="0" smtClean="0"/>
              <a:t> </a:t>
            </a:r>
            <a:r>
              <a:rPr lang="en-US" baseline="0" dirty="0" err="1" smtClean="0"/>
              <a:t>bakterier</a:t>
            </a:r>
            <a:r>
              <a:rPr lang="en-US" baseline="0" dirty="0" smtClean="0"/>
              <a:t>)</a:t>
            </a:r>
            <a:r>
              <a:rPr lang="en-US" dirty="0" smtClean="0"/>
              <a:t>, </a:t>
            </a:r>
            <a:r>
              <a:rPr lang="en-US" dirty="0" err="1" smtClean="0"/>
              <a:t>dobbeldipping</a:t>
            </a:r>
            <a:r>
              <a:rPr lang="en-US" dirty="0" smtClean="0"/>
              <a:t> (</a:t>
            </a:r>
            <a:r>
              <a:rPr lang="en-US" dirty="0" err="1" smtClean="0"/>
              <a:t>nei</a:t>
            </a:r>
            <a:r>
              <a:rPr lang="en-US" dirty="0" smtClean="0"/>
              <a:t> –</a:t>
            </a:r>
            <a:r>
              <a:rPr lang="en-US" baseline="0" dirty="0" smtClean="0"/>
              <a:t> ha </a:t>
            </a:r>
            <a:r>
              <a:rPr lang="en-US" baseline="0" dirty="0" err="1" smtClean="0"/>
              <a:t>heller</a:t>
            </a:r>
            <a:r>
              <a:rPr lang="en-US" baseline="0" dirty="0" smtClean="0"/>
              <a:t> </a:t>
            </a:r>
            <a:r>
              <a:rPr lang="en-US" baseline="0" dirty="0" err="1" smtClean="0"/>
              <a:t>litt</a:t>
            </a:r>
            <a:r>
              <a:rPr lang="en-US" baseline="0" dirty="0" smtClean="0"/>
              <a:t> </a:t>
            </a:r>
            <a:r>
              <a:rPr lang="en-US" baseline="0" dirty="0" err="1" smtClean="0"/>
              <a:t>på</a:t>
            </a:r>
            <a:r>
              <a:rPr lang="en-US" baseline="0" dirty="0" smtClean="0"/>
              <a:t> </a:t>
            </a:r>
            <a:r>
              <a:rPr lang="en-US" baseline="0" dirty="0" err="1" smtClean="0"/>
              <a:t>hvert</a:t>
            </a:r>
            <a:r>
              <a:rPr lang="en-US" baseline="0" dirty="0" smtClean="0"/>
              <a:t> fat</a:t>
            </a:r>
            <a:r>
              <a:rPr lang="en-US" dirty="0" smtClean="0"/>
              <a:t>)</a:t>
            </a:r>
          </a:p>
          <a:p>
            <a:r>
              <a:rPr lang="en-US" dirty="0" err="1" smtClean="0"/>
              <a:t>Knivregler</a:t>
            </a:r>
            <a:r>
              <a:rPr lang="en-US" dirty="0" smtClean="0"/>
              <a:t> –</a:t>
            </a:r>
            <a:r>
              <a:rPr lang="en-US" dirty="0" smtClean="0"/>
              <a:t> </a:t>
            </a:r>
            <a:r>
              <a:rPr lang="en-US" dirty="0" err="1" smtClean="0"/>
              <a:t>skarp</a:t>
            </a:r>
            <a:r>
              <a:rPr lang="en-US" dirty="0" smtClean="0"/>
              <a:t> </a:t>
            </a:r>
            <a:r>
              <a:rPr lang="en-US" dirty="0" err="1" smtClean="0"/>
              <a:t>kniv</a:t>
            </a:r>
            <a:r>
              <a:rPr lang="en-US" dirty="0" smtClean="0"/>
              <a:t> </a:t>
            </a:r>
            <a:r>
              <a:rPr lang="en-US" dirty="0" err="1" smtClean="0"/>
              <a:t>er</a:t>
            </a:r>
            <a:r>
              <a:rPr lang="en-US" dirty="0" smtClean="0"/>
              <a:t> </a:t>
            </a:r>
            <a:r>
              <a:rPr lang="en-US" dirty="0" err="1" smtClean="0"/>
              <a:t>bedr</a:t>
            </a:r>
            <a:r>
              <a:rPr lang="en-US" baseline="0" dirty="0" err="1" smtClean="0"/>
              <a:t>e</a:t>
            </a:r>
            <a:r>
              <a:rPr lang="en-US" baseline="0" dirty="0" smtClean="0"/>
              <a:t> </a:t>
            </a:r>
            <a:r>
              <a:rPr lang="en-US" baseline="0" dirty="0" err="1" smtClean="0"/>
              <a:t>enn</a:t>
            </a:r>
            <a:r>
              <a:rPr lang="en-US" dirty="0" smtClean="0"/>
              <a:t> </a:t>
            </a:r>
            <a:r>
              <a:rPr lang="en-US" dirty="0" err="1" smtClean="0"/>
              <a:t>sløv</a:t>
            </a:r>
            <a:r>
              <a:rPr lang="en-US" dirty="0" smtClean="0"/>
              <a:t>, type </a:t>
            </a:r>
            <a:r>
              <a:rPr lang="en-US" dirty="0" err="1" smtClean="0"/>
              <a:t>kniv</a:t>
            </a:r>
            <a:r>
              <a:rPr lang="en-US" dirty="0" smtClean="0"/>
              <a:t>, </a:t>
            </a:r>
            <a:r>
              <a:rPr lang="en-US" dirty="0" err="1" smtClean="0"/>
              <a:t>papir</a:t>
            </a:r>
            <a:r>
              <a:rPr lang="en-US" dirty="0" smtClean="0"/>
              <a:t> under </a:t>
            </a:r>
            <a:r>
              <a:rPr lang="en-US" dirty="0" err="1" smtClean="0"/>
              <a:t>skjærefjøl</a:t>
            </a:r>
            <a:r>
              <a:rPr lang="en-US" dirty="0" smtClean="0"/>
              <a:t>, max 5 barn per </a:t>
            </a:r>
            <a:r>
              <a:rPr lang="en-US" dirty="0" err="1" smtClean="0"/>
              <a:t>voksen</a:t>
            </a:r>
            <a:r>
              <a:rPr lang="en-US" dirty="0" smtClean="0"/>
              <a:t>,</a:t>
            </a:r>
            <a:r>
              <a:rPr lang="en-US" baseline="0" dirty="0" smtClean="0"/>
              <a:t> </a:t>
            </a:r>
            <a:r>
              <a:rPr lang="en-US" baseline="0" dirty="0" err="1" smtClean="0"/>
              <a:t>legge</a:t>
            </a:r>
            <a:r>
              <a:rPr lang="en-US" baseline="0" dirty="0" smtClean="0"/>
              <a:t> </a:t>
            </a:r>
            <a:r>
              <a:rPr lang="en-US" baseline="0" dirty="0" err="1" smtClean="0"/>
              <a:t>ned</a:t>
            </a:r>
            <a:r>
              <a:rPr lang="en-US" baseline="0" dirty="0" smtClean="0"/>
              <a:t> </a:t>
            </a:r>
            <a:r>
              <a:rPr lang="en-US" baseline="0" dirty="0" err="1" smtClean="0"/>
              <a:t>kniven</a:t>
            </a:r>
            <a:r>
              <a:rPr lang="en-US" baseline="0" dirty="0" smtClean="0"/>
              <a:t> </a:t>
            </a:r>
            <a:r>
              <a:rPr lang="en-US" baseline="0" dirty="0" err="1" smtClean="0"/>
              <a:t>når</a:t>
            </a:r>
            <a:r>
              <a:rPr lang="en-US" baseline="0" dirty="0" smtClean="0"/>
              <a:t> den </a:t>
            </a:r>
            <a:r>
              <a:rPr lang="en-US" baseline="0" dirty="0" err="1" smtClean="0"/>
              <a:t>ikke</a:t>
            </a:r>
            <a:r>
              <a:rPr lang="en-US" baseline="0" dirty="0" smtClean="0"/>
              <a:t> </a:t>
            </a:r>
            <a:r>
              <a:rPr lang="en-US" baseline="0" dirty="0" err="1" smtClean="0"/>
              <a:t>bruke</a:t>
            </a:r>
            <a:r>
              <a:rPr lang="en-US" baseline="0" dirty="0" smtClean="0"/>
              <a:t> etc – </a:t>
            </a:r>
            <a:r>
              <a:rPr lang="en-US" baseline="0" dirty="0" err="1" smtClean="0"/>
              <a:t>disse</a:t>
            </a:r>
            <a:r>
              <a:rPr lang="en-US" baseline="0" dirty="0" smtClean="0"/>
              <a:t> </a:t>
            </a:r>
            <a:r>
              <a:rPr lang="en-US" baseline="0" dirty="0" err="1" smtClean="0"/>
              <a:t>står</a:t>
            </a:r>
            <a:r>
              <a:rPr lang="en-US" baseline="0" dirty="0" smtClean="0"/>
              <a:t> </a:t>
            </a:r>
            <a:r>
              <a:rPr lang="en-US" baseline="0" dirty="0" err="1" smtClean="0"/>
              <a:t>i</a:t>
            </a:r>
            <a:r>
              <a:rPr lang="en-US" baseline="0" dirty="0" smtClean="0"/>
              <a:t> </a:t>
            </a:r>
            <a:r>
              <a:rPr lang="en-US" baseline="0" dirty="0" err="1" smtClean="0"/>
              <a:t>Geitmyra</a:t>
            </a:r>
            <a:r>
              <a:rPr lang="en-US" baseline="0" dirty="0" smtClean="0"/>
              <a:t> </a:t>
            </a:r>
            <a:r>
              <a:rPr lang="en-US" baseline="0" dirty="0" err="1" smtClean="0"/>
              <a:t>materialet</a:t>
            </a: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Klargjøring</a:t>
            </a:r>
            <a:r>
              <a:rPr lang="en-US" dirty="0" smtClean="0"/>
              <a:t> </a:t>
            </a:r>
            <a:r>
              <a:rPr lang="en-US" dirty="0" err="1" smtClean="0"/>
              <a:t>av</a:t>
            </a:r>
            <a:r>
              <a:rPr lang="en-US" dirty="0" smtClean="0"/>
              <a:t> </a:t>
            </a:r>
            <a:r>
              <a:rPr lang="en-US" dirty="0" err="1" smtClean="0"/>
              <a:t>råvarer</a:t>
            </a:r>
            <a:r>
              <a:rPr lang="en-US" dirty="0" smtClean="0"/>
              <a:t> </a:t>
            </a:r>
            <a:r>
              <a:rPr lang="en-US" dirty="0" err="1" smtClean="0"/>
              <a:t>og</a:t>
            </a:r>
            <a:r>
              <a:rPr lang="en-US" dirty="0" smtClean="0"/>
              <a:t> </a:t>
            </a:r>
            <a:r>
              <a:rPr lang="en-US" dirty="0" err="1" smtClean="0"/>
              <a:t>fjøl</a:t>
            </a:r>
            <a:r>
              <a:rPr lang="en-US" dirty="0" smtClean="0"/>
              <a:t> </a:t>
            </a:r>
            <a:r>
              <a:rPr lang="en-US" dirty="0" err="1" smtClean="0"/>
              <a:t>til</a:t>
            </a:r>
            <a:r>
              <a:rPr lang="en-US" dirty="0" smtClean="0"/>
              <a:t> </a:t>
            </a:r>
            <a:r>
              <a:rPr lang="en-US" dirty="0" err="1" smtClean="0"/>
              <a:t>skjæring</a:t>
            </a:r>
            <a:r>
              <a:rPr lang="en-US" baseline="0" dirty="0" smtClean="0"/>
              <a:t> - </a:t>
            </a:r>
            <a:r>
              <a:rPr lang="en-US" dirty="0" err="1" smtClean="0"/>
              <a:t>Gjør</a:t>
            </a:r>
            <a:r>
              <a:rPr lang="en-US" dirty="0" smtClean="0"/>
              <a:t> </a:t>
            </a:r>
            <a:r>
              <a:rPr lang="en-US" dirty="0" err="1" smtClean="0"/>
              <a:t>klar</a:t>
            </a:r>
            <a:r>
              <a:rPr lang="en-US" dirty="0" smtClean="0"/>
              <a:t> </a:t>
            </a:r>
            <a:r>
              <a:rPr lang="en-US" dirty="0" err="1" smtClean="0"/>
              <a:t>passelig</a:t>
            </a:r>
            <a:r>
              <a:rPr lang="en-US" dirty="0" smtClean="0"/>
              <a:t> store biter/flat side </a:t>
            </a:r>
            <a:r>
              <a:rPr lang="en-US" dirty="0" err="1" smtClean="0"/>
              <a:t>ned</a:t>
            </a:r>
            <a:r>
              <a:rPr lang="en-US" dirty="0" smtClean="0"/>
              <a:t> </a:t>
            </a:r>
            <a:r>
              <a:rPr lang="en-US" dirty="0" err="1" smtClean="0"/>
              <a:t>som</a:t>
            </a:r>
            <a:r>
              <a:rPr lang="en-US" dirty="0" smtClean="0"/>
              <a:t> </a:t>
            </a:r>
            <a:r>
              <a:rPr lang="en-US" dirty="0" err="1" smtClean="0"/>
              <a:t>barna</a:t>
            </a:r>
            <a:r>
              <a:rPr lang="en-US" dirty="0" smtClean="0"/>
              <a:t> </a:t>
            </a:r>
            <a:r>
              <a:rPr lang="en-US" dirty="0" err="1" smtClean="0"/>
              <a:t>kan</a:t>
            </a:r>
            <a:r>
              <a:rPr lang="en-US" dirty="0" smtClean="0"/>
              <a:t> </a:t>
            </a:r>
            <a:r>
              <a:rPr lang="en-US" dirty="0" err="1" smtClean="0"/>
              <a:t>holde</a:t>
            </a:r>
            <a:r>
              <a:rPr lang="en-US" dirty="0" smtClean="0"/>
              <a:t> </a:t>
            </a:r>
            <a:r>
              <a:rPr lang="en-US" dirty="0" err="1" smtClean="0"/>
              <a:t>og</a:t>
            </a:r>
            <a:r>
              <a:rPr lang="en-US" dirty="0" smtClean="0"/>
              <a:t> </a:t>
            </a:r>
            <a:r>
              <a:rPr lang="en-US" dirty="0" err="1" smtClean="0"/>
              <a:t>skjære</a:t>
            </a:r>
            <a:endParaRPr lang="en-US" dirty="0" smtClean="0"/>
          </a:p>
          <a:p>
            <a:endParaRPr lang="en-US" dirty="0" smtClean="0"/>
          </a:p>
          <a:p>
            <a:r>
              <a:rPr lang="en-US" dirty="0" err="1" smtClean="0"/>
              <a:t>Snakk</a:t>
            </a:r>
            <a:r>
              <a:rPr lang="en-US" dirty="0" smtClean="0"/>
              <a:t> om </a:t>
            </a:r>
            <a:r>
              <a:rPr lang="en-US" dirty="0" err="1" smtClean="0"/>
              <a:t>råvarene</a:t>
            </a:r>
            <a:r>
              <a:rPr lang="en-US" dirty="0" smtClean="0"/>
              <a:t> – </a:t>
            </a:r>
            <a:r>
              <a:rPr lang="en-US" dirty="0" err="1" smtClean="0"/>
              <a:t>finnes</a:t>
            </a:r>
            <a:r>
              <a:rPr lang="en-US" dirty="0" smtClean="0"/>
              <a:t> mange </a:t>
            </a:r>
            <a:r>
              <a:rPr lang="en-US" dirty="0" err="1" smtClean="0"/>
              <a:t>spennende</a:t>
            </a:r>
            <a:r>
              <a:rPr lang="en-US" dirty="0" smtClean="0"/>
              <a:t> </a:t>
            </a:r>
            <a:r>
              <a:rPr lang="en-US" dirty="0" err="1" smtClean="0"/>
              <a:t>grønnsaker</a:t>
            </a:r>
            <a:endParaRPr lang="en-US" dirty="0" smtClean="0"/>
          </a:p>
          <a:p>
            <a:r>
              <a:rPr lang="en-US" dirty="0" err="1" smtClean="0"/>
              <a:t>Smake</a:t>
            </a:r>
            <a:r>
              <a:rPr lang="en-US" dirty="0" smtClean="0"/>
              <a:t> – </a:t>
            </a:r>
            <a:r>
              <a:rPr lang="en-US" dirty="0" err="1" smtClean="0"/>
              <a:t>rå</a:t>
            </a:r>
            <a:r>
              <a:rPr lang="en-US" dirty="0" smtClean="0"/>
              <a:t>/</a:t>
            </a:r>
            <a:r>
              <a:rPr lang="en-US" dirty="0" err="1" smtClean="0"/>
              <a:t>kokt</a:t>
            </a:r>
            <a:r>
              <a:rPr lang="en-US" dirty="0" smtClean="0"/>
              <a:t>, med </a:t>
            </a:r>
            <a:r>
              <a:rPr lang="en-US" dirty="0" err="1" smtClean="0"/>
              <a:t>og</a:t>
            </a:r>
            <a:r>
              <a:rPr lang="en-US" dirty="0" smtClean="0"/>
              <a:t> </a:t>
            </a:r>
            <a:r>
              <a:rPr lang="en-US" dirty="0" err="1" smtClean="0"/>
              <a:t>uten</a:t>
            </a:r>
            <a:r>
              <a:rPr lang="en-US" dirty="0" smtClean="0"/>
              <a:t> </a:t>
            </a:r>
            <a:r>
              <a:rPr lang="en-US" dirty="0" err="1" smtClean="0"/>
              <a:t>dipp</a:t>
            </a:r>
            <a:endParaRPr lang="en-US" dirty="0" smtClean="0"/>
          </a:p>
          <a:p>
            <a:r>
              <a:rPr lang="en-US" dirty="0" smtClean="0"/>
              <a:t>Rose </a:t>
            </a:r>
            <a:r>
              <a:rPr lang="en-US" dirty="0" err="1" smtClean="0"/>
              <a:t>barna</a:t>
            </a:r>
            <a:r>
              <a:rPr lang="en-US" dirty="0" smtClean="0"/>
              <a:t> - for å </a:t>
            </a:r>
            <a:r>
              <a:rPr lang="en-US" dirty="0" err="1" smtClean="0"/>
              <a:t>smake</a:t>
            </a:r>
            <a:r>
              <a:rPr lang="en-US" dirty="0" smtClean="0"/>
              <a:t>, for å </a:t>
            </a:r>
            <a:r>
              <a:rPr lang="en-US" dirty="0" err="1" smtClean="0"/>
              <a:t>hjelpe</a:t>
            </a:r>
            <a:r>
              <a:rPr lang="en-US" dirty="0" smtClean="0"/>
              <a:t> </a:t>
            </a:r>
            <a:r>
              <a:rPr lang="en-US" dirty="0" err="1" smtClean="0"/>
              <a:t>til</a:t>
            </a:r>
            <a:r>
              <a:rPr lang="en-US" dirty="0" smtClean="0"/>
              <a:t> med mat </a:t>
            </a:r>
            <a:r>
              <a:rPr lang="en-US" dirty="0" err="1" smtClean="0"/>
              <a:t>og</a:t>
            </a:r>
            <a:r>
              <a:rPr lang="en-US" dirty="0" smtClean="0"/>
              <a:t> </a:t>
            </a:r>
            <a:r>
              <a:rPr lang="en-US" dirty="0" err="1" smtClean="0"/>
              <a:t>rydding</a:t>
            </a:r>
            <a:endParaRPr lang="en-US" dirty="0" smtClean="0"/>
          </a:p>
          <a:p>
            <a:r>
              <a:rPr lang="en-US" dirty="0" err="1" smtClean="0"/>
              <a:t>Unngå</a:t>
            </a:r>
            <a:r>
              <a:rPr lang="en-US" dirty="0" smtClean="0"/>
              <a:t> å </a:t>
            </a:r>
            <a:r>
              <a:rPr lang="en-US" dirty="0" err="1" smtClean="0"/>
              <a:t>gi</a:t>
            </a:r>
            <a:r>
              <a:rPr lang="en-US" dirty="0" smtClean="0"/>
              <a:t> </a:t>
            </a:r>
            <a:r>
              <a:rPr lang="en-US" dirty="0" err="1" smtClean="0"/>
              <a:t>fokus</a:t>
            </a:r>
            <a:r>
              <a:rPr lang="en-US" dirty="0" smtClean="0"/>
              <a:t> </a:t>
            </a:r>
            <a:r>
              <a:rPr lang="en-US" dirty="0" err="1" smtClean="0"/>
              <a:t>til</a:t>
            </a:r>
            <a:r>
              <a:rPr lang="en-US" dirty="0" smtClean="0"/>
              <a:t> den </a:t>
            </a:r>
            <a:r>
              <a:rPr lang="en-US" dirty="0" err="1" smtClean="0"/>
              <a:t>som</a:t>
            </a:r>
            <a:r>
              <a:rPr lang="en-US" dirty="0" smtClean="0"/>
              <a:t> </a:t>
            </a:r>
            <a:r>
              <a:rPr lang="en-US" dirty="0" err="1" smtClean="0"/>
              <a:t>sier</a:t>
            </a:r>
            <a:r>
              <a:rPr lang="en-US" dirty="0" smtClean="0"/>
              <a:t> “</a:t>
            </a:r>
            <a:r>
              <a:rPr lang="en-US" dirty="0" err="1" smtClean="0"/>
              <a:t>æsj</a:t>
            </a:r>
            <a:r>
              <a:rPr lang="en-US" dirty="0" smtClean="0"/>
              <a:t>” </a:t>
            </a:r>
            <a:r>
              <a:rPr lang="en-US" dirty="0" err="1" smtClean="0"/>
              <a:t>og</a:t>
            </a:r>
            <a:r>
              <a:rPr lang="en-US" dirty="0" smtClean="0"/>
              <a:t> liker </a:t>
            </a:r>
            <a:r>
              <a:rPr lang="en-US" dirty="0" err="1" smtClean="0"/>
              <a:t>ikke</a:t>
            </a:r>
            <a:endParaRPr lang="en-US" dirty="0" smtClean="0"/>
          </a:p>
          <a:p>
            <a:r>
              <a:rPr lang="en-US" dirty="0" smtClean="0"/>
              <a:t>Vis at du liker </a:t>
            </a:r>
            <a:r>
              <a:rPr lang="en-US" dirty="0" err="1" smtClean="0"/>
              <a:t>maten</a:t>
            </a:r>
            <a:r>
              <a:rPr lang="en-US" dirty="0" smtClean="0"/>
              <a:t> </a:t>
            </a:r>
            <a:r>
              <a:rPr lang="en-US" dirty="0" err="1" smtClean="0"/>
              <a:t>og</a:t>
            </a:r>
            <a:r>
              <a:rPr lang="en-US" dirty="0" smtClean="0"/>
              <a:t> </a:t>
            </a:r>
            <a:r>
              <a:rPr lang="en-US" dirty="0" err="1" smtClean="0"/>
              <a:t>koser</a:t>
            </a:r>
            <a:r>
              <a:rPr lang="en-US" dirty="0" smtClean="0"/>
              <a:t> </a:t>
            </a:r>
            <a:r>
              <a:rPr lang="en-US" dirty="0" err="1" smtClean="0"/>
              <a:t>deg</a:t>
            </a:r>
            <a:endParaRPr lang="en-US" dirty="0" smtClean="0"/>
          </a:p>
          <a:p>
            <a:endParaRPr lang="en-US" dirty="0" smtClean="0"/>
          </a:p>
          <a:p>
            <a:r>
              <a:rPr lang="en-US" dirty="0" err="1" smtClean="0"/>
              <a:t>Det</a:t>
            </a:r>
            <a:r>
              <a:rPr lang="en-US" dirty="0" smtClean="0"/>
              <a:t> tar </a:t>
            </a:r>
            <a:r>
              <a:rPr lang="en-US" dirty="0" err="1" smtClean="0"/>
              <a:t>ikke</a:t>
            </a:r>
            <a:r>
              <a:rPr lang="en-US" dirty="0" smtClean="0"/>
              <a:t> </a:t>
            </a:r>
            <a:r>
              <a:rPr lang="en-US" dirty="0" err="1" smtClean="0"/>
              <a:t>lang</a:t>
            </a:r>
            <a:r>
              <a:rPr lang="en-US" dirty="0" smtClean="0"/>
              <a:t> </a:t>
            </a:r>
            <a:r>
              <a:rPr lang="en-US" dirty="0" err="1" smtClean="0"/>
              <a:t>tid</a:t>
            </a:r>
            <a:r>
              <a:rPr lang="en-US" dirty="0" smtClean="0"/>
              <a:t> å </a:t>
            </a:r>
            <a:r>
              <a:rPr lang="en-US" dirty="0" err="1" smtClean="0"/>
              <a:t>skjære</a:t>
            </a:r>
            <a:r>
              <a:rPr lang="en-US" dirty="0" smtClean="0"/>
              <a:t> </a:t>
            </a:r>
            <a:r>
              <a:rPr lang="en-US" dirty="0" err="1" smtClean="0"/>
              <a:t>opp</a:t>
            </a:r>
            <a:r>
              <a:rPr lang="en-US" dirty="0" smtClean="0"/>
              <a:t> </a:t>
            </a:r>
            <a:r>
              <a:rPr lang="en-US" dirty="0" err="1" smtClean="0"/>
              <a:t>grønnsaker</a:t>
            </a:r>
            <a:r>
              <a:rPr lang="en-US" dirty="0" smtClean="0"/>
              <a:t> </a:t>
            </a:r>
            <a:r>
              <a:rPr lang="en-US" dirty="0" err="1" smtClean="0"/>
              <a:t>og</a:t>
            </a:r>
            <a:r>
              <a:rPr lang="en-US" dirty="0" smtClean="0"/>
              <a:t> </a:t>
            </a:r>
            <a:r>
              <a:rPr lang="en-US" dirty="0" err="1" smtClean="0"/>
              <a:t>lage</a:t>
            </a:r>
            <a:r>
              <a:rPr lang="en-US" dirty="0" smtClean="0"/>
              <a:t> </a:t>
            </a:r>
            <a:r>
              <a:rPr lang="en-US" dirty="0" err="1" smtClean="0"/>
              <a:t>dipp</a:t>
            </a:r>
            <a:endParaRPr lang="en-US" dirty="0" smtClean="0"/>
          </a:p>
          <a:p>
            <a:r>
              <a:rPr lang="en-US" dirty="0" smtClean="0"/>
              <a:t>Å </a:t>
            </a:r>
            <a:r>
              <a:rPr lang="en-US" dirty="0" err="1" smtClean="0"/>
              <a:t>lage</a:t>
            </a:r>
            <a:r>
              <a:rPr lang="en-US" dirty="0" smtClean="0"/>
              <a:t> </a:t>
            </a:r>
            <a:r>
              <a:rPr lang="en-US" dirty="0" err="1" smtClean="0"/>
              <a:t>og</a:t>
            </a:r>
            <a:r>
              <a:rPr lang="en-US" dirty="0" smtClean="0"/>
              <a:t> </a:t>
            </a:r>
            <a:r>
              <a:rPr lang="en-US" dirty="0" err="1" smtClean="0"/>
              <a:t>spise</a:t>
            </a:r>
            <a:r>
              <a:rPr lang="en-US" dirty="0" smtClean="0"/>
              <a:t> mat </a:t>
            </a:r>
            <a:r>
              <a:rPr lang="en-US" dirty="0" err="1" smtClean="0"/>
              <a:t>sammen</a:t>
            </a:r>
            <a:r>
              <a:rPr lang="en-US" dirty="0" smtClean="0"/>
              <a:t> </a:t>
            </a:r>
            <a:r>
              <a:rPr lang="en-US" dirty="0" err="1" smtClean="0"/>
              <a:t>er</a:t>
            </a:r>
            <a:r>
              <a:rPr lang="en-US" dirty="0" smtClean="0"/>
              <a:t> </a:t>
            </a:r>
            <a:r>
              <a:rPr lang="en-US" dirty="0" err="1" smtClean="0"/>
              <a:t>hyggelig</a:t>
            </a:r>
            <a:r>
              <a:rPr lang="en-US" dirty="0" smtClean="0"/>
              <a:t> – </a:t>
            </a:r>
            <a:r>
              <a:rPr lang="en-US" dirty="0" err="1" smtClean="0"/>
              <a:t>tilpass</a:t>
            </a:r>
            <a:r>
              <a:rPr lang="en-US" dirty="0" smtClean="0"/>
              <a:t> </a:t>
            </a:r>
            <a:r>
              <a:rPr lang="en-US" dirty="0" err="1" smtClean="0"/>
              <a:t>nivået</a:t>
            </a:r>
            <a:r>
              <a:rPr lang="en-US" dirty="0" smtClean="0"/>
              <a:t> </a:t>
            </a:r>
            <a:r>
              <a:rPr lang="en-US" dirty="0" err="1" smtClean="0"/>
              <a:t>av</a:t>
            </a:r>
            <a:r>
              <a:rPr lang="en-US" dirty="0" smtClean="0"/>
              <a:t> </a:t>
            </a:r>
            <a:r>
              <a:rPr lang="en-US" dirty="0" err="1" smtClean="0"/>
              <a:t>involvering</a:t>
            </a:r>
            <a:r>
              <a:rPr lang="en-US" dirty="0" smtClean="0"/>
              <a:t> </a:t>
            </a:r>
            <a:r>
              <a:rPr lang="en-US" dirty="0" err="1" smtClean="0"/>
              <a:t>til</a:t>
            </a:r>
            <a:r>
              <a:rPr lang="en-US" dirty="0" smtClean="0"/>
              <a:t> </a:t>
            </a:r>
            <a:r>
              <a:rPr lang="en-US" dirty="0" err="1" smtClean="0"/>
              <a:t>hva</a:t>
            </a:r>
            <a:r>
              <a:rPr lang="en-US" baseline="0" dirty="0" smtClean="0"/>
              <a:t> du </a:t>
            </a:r>
            <a:r>
              <a:rPr lang="en-US" baseline="0" dirty="0" err="1" smtClean="0"/>
              <a:t>føler</a:t>
            </a:r>
            <a:r>
              <a:rPr lang="en-US" baseline="0" dirty="0" smtClean="0"/>
              <a:t> du </a:t>
            </a:r>
            <a:r>
              <a:rPr lang="en-US" baseline="0" dirty="0" err="1" smtClean="0"/>
              <a:t>kan</a:t>
            </a:r>
            <a:r>
              <a:rPr lang="en-US" baseline="0" dirty="0" smtClean="0"/>
              <a:t> </a:t>
            </a:r>
            <a:r>
              <a:rPr lang="en-US" baseline="0" dirty="0" err="1" smtClean="0"/>
              <a:t>klare</a:t>
            </a:r>
            <a:r>
              <a:rPr lang="en-US" baseline="0" dirty="0" smtClean="0"/>
              <a:t> </a:t>
            </a:r>
            <a:r>
              <a:rPr lang="en-US" baseline="0" dirty="0" err="1" smtClean="0"/>
              <a:t>på</a:t>
            </a:r>
            <a:r>
              <a:rPr lang="en-US" baseline="0" dirty="0" smtClean="0"/>
              <a:t> en </a:t>
            </a:r>
            <a:r>
              <a:rPr lang="en-US" baseline="0" dirty="0" err="1" smtClean="0"/>
              <a:t>hyggelig</a:t>
            </a:r>
            <a:r>
              <a:rPr lang="en-US" baseline="0" dirty="0" smtClean="0"/>
              <a:t> </a:t>
            </a:r>
            <a:r>
              <a:rPr lang="en-US" baseline="0" dirty="0" err="1" smtClean="0"/>
              <a:t>måte</a:t>
            </a:r>
            <a:r>
              <a:rPr lang="en-US" baseline="0" dirty="0" smtClean="0"/>
              <a:t>, men </a:t>
            </a:r>
            <a:r>
              <a:rPr lang="en-US" baseline="0" dirty="0" err="1" smtClean="0"/>
              <a:t>utfordre</a:t>
            </a:r>
            <a:r>
              <a:rPr lang="en-US" baseline="0" dirty="0" smtClean="0"/>
              <a:t> deg </a:t>
            </a:r>
            <a:r>
              <a:rPr lang="en-US" baseline="0" dirty="0" err="1" smtClean="0"/>
              <a:t>selv</a:t>
            </a:r>
            <a:r>
              <a:rPr lang="en-US" baseline="0" dirty="0" smtClean="0"/>
              <a:t> </a:t>
            </a:r>
            <a:r>
              <a:rPr lang="en-US" baseline="0" dirty="0" err="1" smtClean="0"/>
              <a:t>slik</a:t>
            </a:r>
            <a:r>
              <a:rPr lang="en-US" baseline="0" dirty="0" smtClean="0"/>
              <a:t> at du ser at du </a:t>
            </a:r>
            <a:r>
              <a:rPr lang="en-US" baseline="0" dirty="0" err="1" smtClean="0"/>
              <a:t>kan</a:t>
            </a:r>
            <a:r>
              <a:rPr lang="en-US" baseline="0" dirty="0" smtClean="0"/>
              <a:t> </a:t>
            </a:r>
            <a:r>
              <a:rPr lang="en-US" baseline="0" dirty="0" err="1" smtClean="0"/>
              <a:t>mestre</a:t>
            </a:r>
            <a:r>
              <a:rPr lang="en-US" baseline="0" dirty="0" smtClean="0"/>
              <a:t> </a:t>
            </a:r>
            <a:r>
              <a:rPr lang="en-US" baseline="0" dirty="0" err="1" smtClean="0"/>
              <a:t>litt</a:t>
            </a:r>
            <a:r>
              <a:rPr lang="en-US" baseline="0" dirty="0" smtClean="0"/>
              <a:t> </a:t>
            </a:r>
            <a:r>
              <a:rPr lang="en-US" baseline="0" dirty="0" err="1" smtClean="0"/>
              <a:t>og</a:t>
            </a:r>
            <a:r>
              <a:rPr lang="en-US" baseline="0" dirty="0" smtClean="0"/>
              <a:t> </a:t>
            </a:r>
            <a:r>
              <a:rPr lang="en-US" baseline="0" dirty="0" err="1" smtClean="0"/>
              <a:t>litt</a:t>
            </a:r>
            <a:r>
              <a:rPr lang="en-US" baseline="0" dirty="0" smtClean="0"/>
              <a:t> mer. </a:t>
            </a:r>
            <a:endParaRPr lang="en-US" dirty="0" smtClean="0"/>
          </a:p>
          <a:p>
            <a:endParaRPr lang="nb-NO"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20</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07181501"/>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Bare en </a:t>
            </a:r>
            <a:r>
              <a:rPr lang="en-US" dirty="0" err="1" smtClean="0"/>
              <a:t>liten</a:t>
            </a:r>
            <a:r>
              <a:rPr lang="en-US" dirty="0" smtClean="0"/>
              <a:t> </a:t>
            </a:r>
            <a:r>
              <a:rPr lang="en-US" dirty="0" err="1" smtClean="0"/>
              <a:t>påminnelse</a:t>
            </a:r>
            <a:r>
              <a:rPr lang="en-US" dirty="0" smtClean="0"/>
              <a:t> </a:t>
            </a:r>
            <a:r>
              <a:rPr lang="en-US" dirty="0" err="1" smtClean="0"/>
              <a:t>om</a:t>
            </a:r>
            <a:r>
              <a:rPr lang="en-US" dirty="0" smtClean="0"/>
              <a:t> </a:t>
            </a:r>
            <a:r>
              <a:rPr lang="en-US" dirty="0" err="1" smtClean="0"/>
              <a:t>agendaen</a:t>
            </a:r>
            <a:r>
              <a:rPr lang="en-US" baseline="0" dirty="0" smtClean="0"/>
              <a:t> for </a:t>
            </a:r>
            <a:r>
              <a:rPr lang="en-US" baseline="0" dirty="0" err="1" smtClean="0"/>
              <a:t>denne</a:t>
            </a:r>
            <a:r>
              <a:rPr lang="en-US" baseline="0" dirty="0" smtClean="0"/>
              <a:t> </a:t>
            </a:r>
            <a:r>
              <a:rPr lang="en-US" baseline="0" dirty="0" err="1" smtClean="0"/>
              <a:t>økta</a:t>
            </a:r>
            <a:endParaRPr lang="en-US" baseline="0" dirty="0" smtClean="0"/>
          </a:p>
          <a:p>
            <a:endParaRPr lang="en-US" baseline="0" dirty="0" smtClean="0"/>
          </a:p>
          <a:p>
            <a:r>
              <a:rPr lang="en-US" baseline="0" dirty="0" err="1" smtClean="0"/>
              <a:t>Nå</a:t>
            </a:r>
            <a:r>
              <a:rPr lang="en-US" baseline="0" dirty="0" smtClean="0"/>
              <a:t> </a:t>
            </a:r>
            <a:r>
              <a:rPr lang="en-US" baseline="0" dirty="0" err="1" smtClean="0"/>
              <a:t>blir</a:t>
            </a:r>
            <a:r>
              <a:rPr lang="en-US" baseline="0" dirty="0" smtClean="0"/>
              <a:t> </a:t>
            </a:r>
            <a:r>
              <a:rPr lang="en-US" baseline="0" dirty="0" err="1" smtClean="0"/>
              <a:t>det</a:t>
            </a:r>
            <a:r>
              <a:rPr lang="en-US" baseline="0" dirty="0" smtClean="0"/>
              <a:t> en god </a:t>
            </a:r>
            <a:r>
              <a:rPr lang="en-US" baseline="0" dirty="0" err="1" smtClean="0"/>
              <a:t>økt</a:t>
            </a:r>
            <a:r>
              <a:rPr lang="en-US" baseline="0" dirty="0" smtClean="0"/>
              <a:t> </a:t>
            </a:r>
            <a:r>
              <a:rPr lang="en-US" baseline="0" dirty="0" err="1" smtClean="0"/>
              <a:t>fremtil</a:t>
            </a:r>
            <a:r>
              <a:rPr lang="en-US" baseline="0" dirty="0" smtClean="0"/>
              <a:t> </a:t>
            </a:r>
            <a:r>
              <a:rPr lang="en-US" baseline="0" dirty="0" err="1" smtClean="0"/>
              <a:t>kl</a:t>
            </a:r>
            <a:r>
              <a:rPr lang="en-US" baseline="0" dirty="0" smtClean="0"/>
              <a:t> 14 </a:t>
            </a:r>
            <a:r>
              <a:rPr lang="en-US" baseline="0" dirty="0" err="1" smtClean="0"/>
              <a:t>og</a:t>
            </a:r>
            <a:r>
              <a:rPr lang="en-US" baseline="0" dirty="0" smtClean="0"/>
              <a:t> </a:t>
            </a:r>
            <a:r>
              <a:rPr lang="en-US" baseline="0" dirty="0" err="1" smtClean="0"/>
              <a:t>så</a:t>
            </a:r>
            <a:r>
              <a:rPr lang="en-US" baseline="0" dirty="0" smtClean="0"/>
              <a:t> tar vi en </a:t>
            </a:r>
            <a:r>
              <a:rPr lang="en-US" baseline="0" dirty="0" err="1" smtClean="0"/>
              <a:t>benstrekk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21</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68548925"/>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Jeg</a:t>
            </a:r>
            <a:r>
              <a:rPr lang="en-US" baseline="0" dirty="0" smtClean="0"/>
              <a:t> </a:t>
            </a:r>
            <a:r>
              <a:rPr lang="en-US" baseline="0" dirty="0" err="1" smtClean="0"/>
              <a:t>minner</a:t>
            </a:r>
            <a:r>
              <a:rPr lang="en-US" baseline="0" dirty="0" smtClean="0"/>
              <a:t> </a:t>
            </a:r>
            <a:r>
              <a:rPr lang="en-US" baseline="0" dirty="0" err="1" smtClean="0"/>
              <a:t>om</a:t>
            </a:r>
            <a:r>
              <a:rPr lang="en-US" baseline="0" dirty="0" smtClean="0"/>
              <a:t> at </a:t>
            </a:r>
            <a:r>
              <a:rPr lang="en-US" baseline="0" dirty="0" err="1" smtClean="0"/>
              <a:t>målet</a:t>
            </a:r>
            <a:r>
              <a:rPr lang="en-US" baseline="0" dirty="0" smtClean="0"/>
              <a:t> med </a:t>
            </a:r>
            <a:r>
              <a:rPr lang="en-US" baseline="0" dirty="0" err="1" smtClean="0"/>
              <a:t>studien</a:t>
            </a:r>
            <a:r>
              <a:rPr lang="en-US" baseline="0" dirty="0" smtClean="0"/>
              <a:t> </a:t>
            </a:r>
            <a:r>
              <a:rPr lang="en-US" baseline="0" dirty="0" err="1" smtClean="0"/>
              <a:t>er</a:t>
            </a:r>
            <a:r>
              <a:rPr lang="en-US" baseline="0" dirty="0" smtClean="0"/>
              <a:t> </a:t>
            </a:r>
            <a:r>
              <a:rPr lang="en-US" baseline="0" dirty="0" err="1" smtClean="0"/>
              <a:t>å</a:t>
            </a:r>
            <a:r>
              <a:rPr lang="en-US" baseline="0" dirty="0" smtClean="0"/>
              <a:t> </a:t>
            </a:r>
            <a:r>
              <a:rPr lang="en-US" baseline="0" dirty="0" err="1" smtClean="0"/>
              <a:t>øke</a:t>
            </a:r>
            <a:r>
              <a:rPr lang="en-US" baseline="0" dirty="0" smtClean="0"/>
              <a:t> </a:t>
            </a:r>
            <a:r>
              <a:rPr lang="en-US" baseline="0" dirty="0" err="1" smtClean="0"/>
              <a:t>frekvens</a:t>
            </a:r>
            <a:r>
              <a:rPr lang="en-US" baseline="0" dirty="0" smtClean="0"/>
              <a:t>, </a:t>
            </a:r>
            <a:r>
              <a:rPr lang="en-US" baseline="0" dirty="0" err="1" smtClean="0"/>
              <a:t>mengde</a:t>
            </a:r>
            <a:r>
              <a:rPr lang="en-US" baseline="0" dirty="0" smtClean="0"/>
              <a:t> </a:t>
            </a:r>
            <a:r>
              <a:rPr lang="en-US" baseline="0" dirty="0" err="1" smtClean="0"/>
              <a:t>og</a:t>
            </a:r>
            <a:r>
              <a:rPr lang="en-US" baseline="0" dirty="0" smtClean="0"/>
              <a:t> </a:t>
            </a:r>
            <a:r>
              <a:rPr lang="en-US" baseline="0" dirty="0" err="1" smtClean="0"/>
              <a:t>variasjon</a:t>
            </a:r>
            <a:r>
              <a:rPr lang="en-US" baseline="0" dirty="0" smtClean="0"/>
              <a:t> </a:t>
            </a:r>
            <a:r>
              <a:rPr lang="en-US" baseline="0" dirty="0" err="1" smtClean="0"/>
              <a:t>i</a:t>
            </a:r>
            <a:r>
              <a:rPr lang="en-US" baseline="0" dirty="0" smtClean="0"/>
              <a:t> </a:t>
            </a:r>
            <a:r>
              <a:rPr lang="en-US" baseline="0" dirty="0" err="1" smtClean="0"/>
              <a:t>grønnsaksinntaket</a:t>
            </a:r>
            <a:r>
              <a:rPr lang="en-US" baseline="0" dirty="0" smtClean="0"/>
              <a:t> </a:t>
            </a:r>
            <a:r>
              <a:rPr lang="en-US" baseline="0" dirty="0" err="1" smtClean="0"/>
              <a:t>til</a:t>
            </a:r>
            <a:r>
              <a:rPr lang="en-US" baseline="0" dirty="0" smtClean="0"/>
              <a:t> 3-5 </a:t>
            </a:r>
            <a:r>
              <a:rPr lang="en-US" baseline="0" dirty="0" err="1" smtClean="0"/>
              <a:t>åringene</a:t>
            </a:r>
            <a:r>
              <a:rPr lang="en-US" baseline="0" dirty="0" smtClean="0"/>
              <a:t>. </a:t>
            </a:r>
            <a:endParaRPr lang="en-US" dirty="0" smtClean="0"/>
          </a:p>
          <a:p>
            <a:endParaRPr lang="en-US" dirty="0" smtClean="0"/>
          </a:p>
          <a:p>
            <a:r>
              <a:rPr lang="en-US" dirty="0" smtClean="0"/>
              <a:t>For </a:t>
            </a:r>
            <a:r>
              <a:rPr lang="en-US" dirty="0" err="1" smtClean="0"/>
              <a:t>å</a:t>
            </a:r>
            <a:r>
              <a:rPr lang="en-US" dirty="0" smtClean="0"/>
              <a:t> </a:t>
            </a:r>
            <a:r>
              <a:rPr lang="en-US" dirty="0" err="1" smtClean="0"/>
              <a:t>nå</a:t>
            </a:r>
            <a:r>
              <a:rPr lang="en-US" dirty="0" smtClean="0"/>
              <a:t> </a:t>
            </a:r>
            <a:r>
              <a:rPr lang="en-US" dirty="0" err="1" smtClean="0"/>
              <a:t>dette</a:t>
            </a:r>
            <a:r>
              <a:rPr lang="en-US" dirty="0" smtClean="0"/>
              <a:t> </a:t>
            </a:r>
            <a:r>
              <a:rPr lang="en-US" dirty="0" err="1" smtClean="0"/>
              <a:t>målet</a:t>
            </a:r>
            <a:r>
              <a:rPr lang="en-US" dirty="0" smtClean="0"/>
              <a:t> </a:t>
            </a:r>
            <a:r>
              <a:rPr lang="en-US" dirty="0" err="1" smtClean="0"/>
              <a:t>er</a:t>
            </a:r>
            <a:r>
              <a:rPr lang="en-US" dirty="0" smtClean="0"/>
              <a:t> </a:t>
            </a:r>
            <a:r>
              <a:rPr lang="en-US" dirty="0" err="1" smtClean="0"/>
              <a:t>det</a:t>
            </a:r>
            <a:r>
              <a:rPr lang="en-US" dirty="0" smtClean="0"/>
              <a:t> </a:t>
            </a:r>
            <a:r>
              <a:rPr lang="en-US" dirty="0" err="1" smtClean="0"/>
              <a:t>særlig</a:t>
            </a:r>
            <a:r>
              <a:rPr lang="en-US" dirty="0" smtClean="0"/>
              <a:t> 4 ting vi </a:t>
            </a:r>
            <a:r>
              <a:rPr lang="en-US" dirty="0" err="1" smtClean="0"/>
              <a:t>tenker</a:t>
            </a:r>
            <a:r>
              <a:rPr lang="en-US" dirty="0" smtClean="0"/>
              <a:t> </a:t>
            </a:r>
            <a:r>
              <a:rPr lang="en-US" dirty="0" err="1" smtClean="0"/>
              <a:t>det</a:t>
            </a:r>
            <a:r>
              <a:rPr lang="en-US" dirty="0" smtClean="0"/>
              <a:t> </a:t>
            </a:r>
            <a:r>
              <a:rPr lang="en-US" dirty="0" err="1" smtClean="0"/>
              <a:t>er</a:t>
            </a:r>
            <a:r>
              <a:rPr lang="en-US" dirty="0" smtClean="0"/>
              <a:t> </a:t>
            </a:r>
            <a:r>
              <a:rPr lang="en-US" dirty="0" err="1" smtClean="0"/>
              <a:t>viktig</a:t>
            </a:r>
            <a:r>
              <a:rPr lang="en-US" dirty="0" smtClean="0"/>
              <a:t> </a:t>
            </a:r>
            <a:r>
              <a:rPr lang="en-US" dirty="0" err="1" smtClean="0"/>
              <a:t>å</a:t>
            </a:r>
            <a:r>
              <a:rPr lang="en-US" dirty="0" smtClean="0"/>
              <a:t> ha </a:t>
            </a:r>
            <a:r>
              <a:rPr lang="en-US" dirty="0" err="1" smtClean="0"/>
              <a:t>fokus</a:t>
            </a:r>
            <a:r>
              <a:rPr lang="en-US" dirty="0" smtClean="0"/>
              <a:t> </a:t>
            </a:r>
            <a:r>
              <a:rPr lang="en-US" dirty="0" err="1" smtClean="0"/>
              <a:t>på</a:t>
            </a:r>
            <a:r>
              <a:rPr lang="en-US" dirty="0" smtClean="0"/>
              <a:t>  - </a:t>
            </a:r>
            <a:r>
              <a:rPr lang="en-US" dirty="0" err="1" smtClean="0"/>
              <a:t>det</a:t>
            </a:r>
            <a:r>
              <a:rPr lang="en-US" dirty="0" smtClean="0"/>
              <a:t> </a:t>
            </a:r>
            <a:r>
              <a:rPr lang="en-US" dirty="0" err="1" smtClean="0"/>
              <a:t>er</a:t>
            </a:r>
            <a:r>
              <a:rPr lang="en-US" dirty="0" smtClean="0"/>
              <a:t> </a:t>
            </a:r>
            <a:r>
              <a:rPr lang="en-US" dirty="0" err="1" smtClean="0"/>
              <a:t>tilbud</a:t>
            </a:r>
            <a:r>
              <a:rPr lang="en-US" dirty="0" smtClean="0"/>
              <a:t>, </a:t>
            </a:r>
            <a:r>
              <a:rPr lang="en-US" dirty="0" err="1" smtClean="0"/>
              <a:t>tilgjengelighet</a:t>
            </a:r>
            <a:r>
              <a:rPr lang="en-US" dirty="0" smtClean="0"/>
              <a:t>,</a:t>
            </a:r>
            <a:r>
              <a:rPr lang="en-US" baseline="0" dirty="0" smtClean="0"/>
              <a:t> </a:t>
            </a:r>
            <a:r>
              <a:rPr lang="en-US" baseline="0" dirty="0" err="1" smtClean="0"/>
              <a:t>oppmuntring</a:t>
            </a:r>
            <a:r>
              <a:rPr lang="en-US" baseline="0" dirty="0" smtClean="0"/>
              <a:t> </a:t>
            </a:r>
            <a:r>
              <a:rPr lang="en-US" baseline="0" dirty="0" err="1" smtClean="0"/>
              <a:t>og</a:t>
            </a:r>
            <a:r>
              <a:rPr lang="en-US" baseline="0" dirty="0" smtClean="0"/>
              <a:t> </a:t>
            </a:r>
            <a:r>
              <a:rPr lang="en-US" baseline="0" dirty="0" err="1" smtClean="0"/>
              <a:t>rollemodell</a:t>
            </a:r>
            <a:r>
              <a:rPr lang="en-US" baseline="0" dirty="0" smtClean="0"/>
              <a:t>. </a:t>
            </a:r>
            <a:r>
              <a:rPr lang="en-US" baseline="0" dirty="0" err="1" smtClean="0"/>
              <a:t>Derfor</a:t>
            </a:r>
            <a:r>
              <a:rPr lang="en-US" baseline="0" dirty="0" smtClean="0"/>
              <a:t> </a:t>
            </a:r>
            <a:r>
              <a:rPr lang="en-US" baseline="0" dirty="0" err="1" smtClean="0"/>
              <a:t>så</a:t>
            </a:r>
            <a:r>
              <a:rPr lang="en-US" baseline="0" dirty="0" smtClean="0"/>
              <a:t> </a:t>
            </a:r>
            <a:r>
              <a:rPr lang="en-US" baseline="0" dirty="0" err="1" smtClean="0"/>
              <a:t>vil</a:t>
            </a:r>
            <a:r>
              <a:rPr lang="en-US" baseline="0" dirty="0" smtClean="0"/>
              <a:t> vi </a:t>
            </a:r>
            <a:r>
              <a:rPr lang="en-US" baseline="0" dirty="0" err="1" smtClean="0"/>
              <a:t>nå</a:t>
            </a:r>
            <a:r>
              <a:rPr lang="en-US" baseline="0" dirty="0" smtClean="0"/>
              <a:t> </a:t>
            </a:r>
            <a:r>
              <a:rPr lang="en-US" baseline="0" dirty="0" err="1" smtClean="0"/>
              <a:t>presentere</a:t>
            </a:r>
            <a:r>
              <a:rPr lang="en-US" baseline="0" dirty="0" smtClean="0"/>
              <a:t> </a:t>
            </a:r>
            <a:r>
              <a:rPr lang="en-US" baseline="0" dirty="0" err="1" smtClean="0"/>
              <a:t>disse</a:t>
            </a:r>
            <a:r>
              <a:rPr lang="en-US" baseline="0" dirty="0" smtClean="0"/>
              <a:t> </a:t>
            </a:r>
            <a:r>
              <a:rPr lang="en-US" baseline="0" dirty="0" err="1" smtClean="0"/>
              <a:t>nærmere</a:t>
            </a:r>
            <a:r>
              <a:rPr lang="en-US" baseline="0" dirty="0" smtClean="0"/>
              <a:t> </a:t>
            </a:r>
            <a:r>
              <a:rPr lang="en-US" baseline="0" dirty="0" err="1" smtClean="0"/>
              <a:t>og</a:t>
            </a:r>
            <a:r>
              <a:rPr lang="en-US" baseline="0" dirty="0" smtClean="0"/>
              <a:t> </a:t>
            </a:r>
            <a:r>
              <a:rPr lang="en-US" baseline="0" dirty="0" err="1" smtClean="0"/>
              <a:t>gi</a:t>
            </a:r>
            <a:r>
              <a:rPr lang="en-US" baseline="0" dirty="0" smtClean="0"/>
              <a:t> </a:t>
            </a:r>
            <a:r>
              <a:rPr lang="en-US" baseline="0" dirty="0" err="1" smtClean="0"/>
              <a:t>noen</a:t>
            </a:r>
            <a:r>
              <a:rPr lang="en-US" baseline="0" dirty="0" smtClean="0"/>
              <a:t> </a:t>
            </a:r>
            <a:r>
              <a:rPr lang="en-US" baseline="0" dirty="0" err="1" smtClean="0"/>
              <a:t>konkrete</a:t>
            </a:r>
            <a:r>
              <a:rPr lang="en-US" baseline="0" dirty="0" smtClean="0"/>
              <a:t> </a:t>
            </a:r>
            <a:r>
              <a:rPr lang="en-US" baseline="0" dirty="0" smtClean="0"/>
              <a:t>tips </a:t>
            </a:r>
            <a:r>
              <a:rPr lang="en-US" baseline="0" dirty="0" err="1" smtClean="0"/>
              <a:t>til</a:t>
            </a:r>
            <a:r>
              <a:rPr lang="en-US" baseline="0" dirty="0" smtClean="0"/>
              <a:t> </a:t>
            </a:r>
            <a:r>
              <a:rPr lang="en-US" baseline="0" dirty="0" err="1" smtClean="0"/>
              <a:t>hver</a:t>
            </a:r>
            <a:r>
              <a:rPr lang="en-US" baseline="0" dirty="0" smtClean="0"/>
              <a:t>. </a:t>
            </a:r>
            <a:r>
              <a:rPr lang="en-US" baseline="0" dirty="0" smtClean="0"/>
              <a:t>Vi </a:t>
            </a:r>
            <a:r>
              <a:rPr lang="en-US" baseline="0" dirty="0" err="1" smtClean="0"/>
              <a:t>er</a:t>
            </a:r>
            <a:r>
              <a:rPr lang="en-US" baseline="0" dirty="0" smtClean="0"/>
              <a:t> </a:t>
            </a:r>
            <a:r>
              <a:rPr lang="en-US" baseline="0" dirty="0" err="1" smtClean="0"/>
              <a:t>klar</a:t>
            </a:r>
            <a:r>
              <a:rPr lang="en-US" baseline="0" dirty="0" smtClean="0"/>
              <a:t> over at </a:t>
            </a:r>
            <a:r>
              <a:rPr lang="en-US" baseline="0" dirty="0" err="1" smtClean="0"/>
              <a:t>disse</a:t>
            </a:r>
            <a:r>
              <a:rPr lang="en-US" baseline="0" dirty="0" smtClean="0"/>
              <a:t> </a:t>
            </a:r>
            <a:r>
              <a:rPr lang="en-US" baseline="0" dirty="0" err="1" smtClean="0"/>
              <a:t>tingene</a:t>
            </a:r>
            <a:r>
              <a:rPr lang="en-US" baseline="0" dirty="0" smtClean="0"/>
              <a:t> </a:t>
            </a:r>
            <a:r>
              <a:rPr lang="en-US" baseline="0" dirty="0" err="1" smtClean="0"/>
              <a:t>glir</a:t>
            </a:r>
            <a:r>
              <a:rPr lang="en-US" baseline="0" dirty="0" smtClean="0"/>
              <a:t> </a:t>
            </a:r>
            <a:r>
              <a:rPr lang="en-US" baseline="0" dirty="0" err="1" smtClean="0"/>
              <a:t>litt</a:t>
            </a:r>
            <a:r>
              <a:rPr lang="en-US" baseline="0" dirty="0" smtClean="0"/>
              <a:t> over </a:t>
            </a:r>
            <a:r>
              <a:rPr lang="en-US" baseline="0" dirty="0" err="1" smtClean="0"/>
              <a:t>i</a:t>
            </a:r>
            <a:r>
              <a:rPr lang="en-US" baseline="0" dirty="0" smtClean="0"/>
              <a:t> </a:t>
            </a:r>
            <a:r>
              <a:rPr lang="en-US" baseline="0" dirty="0" err="1" smtClean="0"/>
              <a:t>hverandre</a:t>
            </a:r>
            <a:r>
              <a:rPr lang="en-US" baseline="0" dirty="0" smtClean="0"/>
              <a:t>, men </a:t>
            </a:r>
            <a:r>
              <a:rPr lang="en-US" baseline="0" dirty="0" err="1" smtClean="0"/>
              <a:t>tenker</a:t>
            </a:r>
            <a:r>
              <a:rPr lang="en-US" baseline="0" dirty="0" smtClean="0"/>
              <a:t> </a:t>
            </a:r>
            <a:r>
              <a:rPr lang="en-US" baseline="0" dirty="0" err="1" smtClean="0"/>
              <a:t>likevel</a:t>
            </a:r>
            <a:r>
              <a:rPr lang="en-US" baseline="0" dirty="0" smtClean="0"/>
              <a:t> at vi </a:t>
            </a:r>
            <a:r>
              <a:rPr lang="en-US" baseline="0" dirty="0" err="1" smtClean="0"/>
              <a:t>kan</a:t>
            </a:r>
            <a:r>
              <a:rPr lang="en-US" baseline="0" dirty="0" smtClean="0"/>
              <a:t> se </a:t>
            </a:r>
            <a:r>
              <a:rPr lang="en-US" baseline="0" dirty="0" err="1" smtClean="0"/>
              <a:t>på</a:t>
            </a:r>
            <a:r>
              <a:rPr lang="en-US" baseline="0" dirty="0" smtClean="0"/>
              <a:t> de </a:t>
            </a:r>
            <a:r>
              <a:rPr lang="en-US" baseline="0" dirty="0" err="1" smtClean="0"/>
              <a:t>hver</a:t>
            </a:r>
            <a:r>
              <a:rPr lang="en-US" baseline="0" dirty="0" smtClean="0"/>
              <a:t> for </a:t>
            </a:r>
            <a:r>
              <a:rPr lang="en-US" baseline="0" dirty="0" err="1" smtClean="0"/>
              <a:t>seg</a:t>
            </a:r>
            <a:r>
              <a:rPr lang="en-US" baseline="0" dirty="0" smtClean="0"/>
              <a:t>. Her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viktig</a:t>
            </a:r>
            <a:r>
              <a:rPr lang="en-US" baseline="0" dirty="0" smtClean="0"/>
              <a:t> at </a:t>
            </a:r>
            <a:r>
              <a:rPr lang="en-US" baseline="0" dirty="0" err="1" smtClean="0"/>
              <a:t>dere</a:t>
            </a:r>
            <a:r>
              <a:rPr lang="en-US" baseline="0" dirty="0" smtClean="0"/>
              <a:t> </a:t>
            </a:r>
            <a:r>
              <a:rPr lang="en-US" baseline="0" dirty="0" err="1" smtClean="0"/>
              <a:t>er</a:t>
            </a:r>
            <a:r>
              <a:rPr lang="en-US" baseline="0" dirty="0" smtClean="0"/>
              <a:t> med </a:t>
            </a:r>
            <a:r>
              <a:rPr lang="en-US" baseline="0" dirty="0" err="1" smtClean="0"/>
              <a:t>og</a:t>
            </a:r>
            <a:r>
              <a:rPr lang="en-US" baseline="0" dirty="0" smtClean="0"/>
              <a:t> </a:t>
            </a:r>
            <a:r>
              <a:rPr lang="en-US" baseline="0" dirty="0" err="1" smtClean="0"/>
              <a:t>deler</a:t>
            </a:r>
            <a:r>
              <a:rPr lang="en-US" baseline="0" dirty="0" smtClean="0"/>
              <a:t> </a:t>
            </a:r>
            <a:r>
              <a:rPr lang="en-US" baseline="0" dirty="0" err="1" smtClean="0"/>
              <a:t>deres</a:t>
            </a:r>
            <a:r>
              <a:rPr lang="en-US" baseline="0" dirty="0" smtClean="0"/>
              <a:t> </a:t>
            </a:r>
            <a:r>
              <a:rPr lang="en-US" baseline="0" dirty="0" err="1" smtClean="0"/>
              <a:t>erfaringer</a:t>
            </a:r>
            <a:r>
              <a:rPr lang="en-US" baseline="0" dirty="0" smtClean="0"/>
              <a:t>. </a:t>
            </a:r>
          </a:p>
          <a:p>
            <a:endParaRPr lang="en-US" baseline="0" dirty="0" smtClean="0"/>
          </a:p>
          <a:p>
            <a:r>
              <a:rPr lang="en-US" baseline="0" dirty="0" err="1" smtClean="0"/>
              <a:t>Det</a:t>
            </a:r>
            <a:r>
              <a:rPr lang="en-US" baseline="0" dirty="0" smtClean="0"/>
              <a:t> </a:t>
            </a:r>
            <a:r>
              <a:rPr lang="en-US" baseline="0" dirty="0" err="1" smtClean="0"/>
              <a:t>materiellet</a:t>
            </a:r>
            <a:r>
              <a:rPr lang="en-US" baseline="0" dirty="0" smtClean="0"/>
              <a:t> vi </a:t>
            </a:r>
            <a:r>
              <a:rPr lang="en-US" baseline="0" dirty="0" err="1" smtClean="0"/>
              <a:t>har</a:t>
            </a:r>
            <a:r>
              <a:rPr lang="en-US" baseline="0" dirty="0" smtClean="0"/>
              <a:t> </a:t>
            </a:r>
            <a:r>
              <a:rPr lang="en-US" baseline="0" dirty="0" err="1" smtClean="0"/>
              <a:t>laget</a:t>
            </a:r>
            <a:r>
              <a:rPr lang="en-US" baseline="0" dirty="0" smtClean="0"/>
              <a:t> </a:t>
            </a:r>
            <a:r>
              <a:rPr lang="en-US" baseline="0" dirty="0" err="1" smtClean="0"/>
              <a:t>er</a:t>
            </a:r>
            <a:r>
              <a:rPr lang="en-US" baseline="0" dirty="0" smtClean="0"/>
              <a:t> </a:t>
            </a:r>
            <a:r>
              <a:rPr lang="en-US" baseline="0" dirty="0" err="1" smtClean="0"/>
              <a:t>ment</a:t>
            </a:r>
            <a:r>
              <a:rPr lang="en-US" baseline="0" dirty="0" smtClean="0"/>
              <a:t> </a:t>
            </a:r>
            <a:r>
              <a:rPr lang="en-US" baseline="0" dirty="0" err="1" smtClean="0"/>
              <a:t>å</a:t>
            </a:r>
            <a:r>
              <a:rPr lang="en-US" baseline="0" dirty="0" smtClean="0"/>
              <a:t> </a:t>
            </a:r>
            <a:r>
              <a:rPr lang="en-US" baseline="0" dirty="0" err="1" smtClean="0"/>
              <a:t>understøtte</a:t>
            </a:r>
            <a:r>
              <a:rPr lang="en-US" baseline="0" dirty="0" smtClean="0"/>
              <a:t> </a:t>
            </a:r>
            <a:r>
              <a:rPr lang="en-US" baseline="0" dirty="0" err="1" smtClean="0"/>
              <a:t>disse</a:t>
            </a:r>
            <a:r>
              <a:rPr lang="en-US" baseline="0" dirty="0" smtClean="0"/>
              <a:t> 4 </a:t>
            </a:r>
            <a:r>
              <a:rPr lang="en-US" baseline="0" dirty="0" err="1" smtClean="0"/>
              <a:t>tingene</a:t>
            </a:r>
            <a:r>
              <a:rPr lang="en-US" baseline="0" dirty="0" smtClean="0"/>
              <a:t> for </a:t>
            </a:r>
            <a:r>
              <a:rPr lang="en-US" baseline="0" dirty="0" err="1" smtClean="0"/>
              <a:t>å</a:t>
            </a:r>
            <a:r>
              <a:rPr lang="en-US" baseline="0" dirty="0" smtClean="0"/>
              <a:t> </a:t>
            </a:r>
            <a:r>
              <a:rPr lang="en-US" baseline="0" dirty="0" err="1" smtClean="0"/>
              <a:t>kunne</a:t>
            </a:r>
            <a:r>
              <a:rPr lang="en-US" baseline="0" dirty="0" smtClean="0"/>
              <a:t> </a:t>
            </a:r>
            <a:r>
              <a:rPr lang="en-US" baseline="0" dirty="0" err="1" smtClean="0"/>
              <a:t>nå</a:t>
            </a:r>
            <a:r>
              <a:rPr lang="en-US" baseline="0" dirty="0" smtClean="0"/>
              <a:t> </a:t>
            </a:r>
            <a:r>
              <a:rPr lang="en-US" baseline="0" dirty="0" err="1" smtClean="0"/>
              <a:t>målet</a:t>
            </a:r>
            <a:r>
              <a:rPr lang="en-US" baseline="0" dirty="0" smtClean="0"/>
              <a:t> – men </a:t>
            </a:r>
            <a:r>
              <a:rPr lang="en-US" baseline="0" dirty="0" err="1" smtClean="0"/>
              <a:t>siden</a:t>
            </a:r>
            <a:r>
              <a:rPr lang="en-US" baseline="0" dirty="0" smtClean="0"/>
              <a:t> </a:t>
            </a:r>
            <a:r>
              <a:rPr lang="en-US" baseline="0" dirty="0" err="1" smtClean="0"/>
              <a:t>dere</a:t>
            </a:r>
            <a:r>
              <a:rPr lang="en-US" baseline="0" dirty="0" smtClean="0"/>
              <a:t> </a:t>
            </a:r>
            <a:r>
              <a:rPr lang="en-US" baseline="0" dirty="0" err="1" smtClean="0"/>
              <a:t>har</a:t>
            </a:r>
            <a:r>
              <a:rPr lang="en-US" baseline="0" dirty="0" smtClean="0"/>
              <a:t> </a:t>
            </a:r>
            <a:r>
              <a:rPr lang="en-US" baseline="0" dirty="0" err="1" smtClean="0"/>
              <a:t>ulikt</a:t>
            </a:r>
            <a:r>
              <a:rPr lang="en-US" baseline="0" dirty="0" smtClean="0"/>
              <a:t> </a:t>
            </a:r>
            <a:r>
              <a:rPr lang="en-US" baseline="0" dirty="0" err="1" smtClean="0"/>
              <a:t>utgangspunkt</a:t>
            </a:r>
            <a:r>
              <a:rPr lang="en-US" baseline="0" dirty="0" smtClean="0"/>
              <a:t>, </a:t>
            </a:r>
            <a:r>
              <a:rPr lang="en-US" baseline="0" dirty="0" err="1" smtClean="0"/>
              <a:t>så</a:t>
            </a:r>
            <a:r>
              <a:rPr lang="en-US" baseline="0" dirty="0" smtClean="0"/>
              <a:t> </a:t>
            </a:r>
            <a:r>
              <a:rPr lang="en-US" baseline="0" dirty="0" err="1" smtClean="0"/>
              <a:t>må</a:t>
            </a:r>
            <a:r>
              <a:rPr lang="en-US" baseline="0" dirty="0" smtClean="0"/>
              <a:t> </a:t>
            </a:r>
            <a:r>
              <a:rPr lang="en-US" baseline="0" dirty="0" err="1" smtClean="0"/>
              <a:t>det</a:t>
            </a:r>
            <a:r>
              <a:rPr lang="en-US" baseline="0" dirty="0" smtClean="0"/>
              <a:t> </a:t>
            </a:r>
            <a:r>
              <a:rPr lang="en-US" baseline="0" dirty="0" err="1" smtClean="0"/>
              <a:t>nødvendigvis</a:t>
            </a:r>
            <a:r>
              <a:rPr lang="en-US" baseline="0" dirty="0" smtClean="0"/>
              <a:t> </a:t>
            </a:r>
            <a:r>
              <a:rPr lang="en-US" baseline="0" dirty="0" err="1" smtClean="0"/>
              <a:t>bli</a:t>
            </a:r>
            <a:r>
              <a:rPr lang="en-US" baseline="0" dirty="0" smtClean="0"/>
              <a:t> </a:t>
            </a:r>
            <a:r>
              <a:rPr lang="en-US" baseline="0" dirty="0" err="1" smtClean="0"/>
              <a:t>individuell</a:t>
            </a:r>
            <a:r>
              <a:rPr lang="en-US" baseline="0" dirty="0" smtClean="0"/>
              <a:t> </a:t>
            </a:r>
            <a:r>
              <a:rPr lang="en-US" baseline="0" dirty="0" err="1" smtClean="0"/>
              <a:t>tilpassning</a:t>
            </a:r>
            <a:r>
              <a:rPr lang="en-US" baseline="0" dirty="0" smtClean="0"/>
              <a:t> </a:t>
            </a:r>
            <a:r>
              <a:rPr lang="en-US" baseline="0" dirty="0" err="1" smtClean="0"/>
              <a:t>av</a:t>
            </a:r>
            <a:r>
              <a:rPr lang="en-US" baseline="0" dirty="0" smtClean="0"/>
              <a:t> </a:t>
            </a:r>
            <a:r>
              <a:rPr lang="en-US" baseline="0" dirty="0" err="1" smtClean="0"/>
              <a:t>hvordan</a:t>
            </a:r>
            <a:r>
              <a:rPr lang="en-US" baseline="0" dirty="0" smtClean="0"/>
              <a:t> </a:t>
            </a:r>
            <a:r>
              <a:rPr lang="en-US" baseline="0" dirty="0" err="1" smtClean="0"/>
              <a:t>dere</a:t>
            </a:r>
            <a:r>
              <a:rPr lang="en-US" baseline="0" dirty="0" smtClean="0"/>
              <a:t> </a:t>
            </a:r>
            <a:r>
              <a:rPr lang="en-US" baseline="0" dirty="0" err="1" smtClean="0"/>
              <a:t>bruker</a:t>
            </a:r>
            <a:r>
              <a:rPr lang="en-US" baseline="0" dirty="0" smtClean="0"/>
              <a:t> </a:t>
            </a:r>
            <a:r>
              <a:rPr lang="en-US" baseline="0" dirty="0" err="1" smtClean="0"/>
              <a:t>dette</a:t>
            </a:r>
            <a:r>
              <a:rPr lang="en-US" baseline="0" dirty="0" smtClean="0"/>
              <a:t> </a:t>
            </a:r>
            <a:r>
              <a:rPr lang="en-US" baseline="0" dirty="0" err="1" smtClean="0"/>
              <a:t>materiellet</a:t>
            </a:r>
            <a:r>
              <a:rPr lang="en-US" baseline="0" dirty="0" smtClean="0"/>
              <a:t> </a:t>
            </a:r>
            <a:r>
              <a:rPr lang="en-US" baseline="0" dirty="0" err="1" smtClean="0"/>
              <a:t>og</a:t>
            </a:r>
            <a:r>
              <a:rPr lang="en-US" baseline="0" dirty="0" smtClean="0"/>
              <a:t> </a:t>
            </a:r>
            <a:r>
              <a:rPr lang="en-US" baseline="0" dirty="0" err="1" smtClean="0"/>
              <a:t>hvor</a:t>
            </a:r>
            <a:r>
              <a:rPr lang="en-US" baseline="0" dirty="0" smtClean="0"/>
              <a:t> </a:t>
            </a:r>
            <a:r>
              <a:rPr lang="en-US" baseline="0" dirty="0" err="1" smtClean="0"/>
              <a:t>nyttig</a:t>
            </a:r>
            <a:r>
              <a:rPr lang="en-US" baseline="0" dirty="0" smtClean="0"/>
              <a:t> </a:t>
            </a:r>
            <a:r>
              <a:rPr lang="en-US" baseline="0" dirty="0" err="1" smtClean="0"/>
              <a:t>dere</a:t>
            </a:r>
            <a:r>
              <a:rPr lang="en-US" baseline="0" dirty="0" smtClean="0"/>
              <a:t> </a:t>
            </a:r>
            <a:r>
              <a:rPr lang="en-US" baseline="0" dirty="0" err="1" smtClean="0"/>
              <a:t>synes</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22</a:t>
            </a:fld>
            <a:endParaRPr lang="nb-NO"/>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Først</a:t>
            </a:r>
            <a:r>
              <a:rPr lang="en-US" dirty="0" smtClean="0"/>
              <a:t>  - TILBUD</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23</a:t>
            </a:fld>
            <a:endParaRPr 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Basert</a:t>
            </a:r>
            <a:r>
              <a:rPr lang="en-US" dirty="0" smtClean="0"/>
              <a:t> </a:t>
            </a:r>
            <a:r>
              <a:rPr lang="en-US" dirty="0" err="1" smtClean="0"/>
              <a:t>på</a:t>
            </a:r>
            <a:r>
              <a:rPr lang="en-US" dirty="0" smtClean="0"/>
              <a:t> </a:t>
            </a:r>
            <a:r>
              <a:rPr lang="en-US" dirty="0" err="1" smtClean="0"/>
              <a:t>det</a:t>
            </a:r>
            <a:r>
              <a:rPr lang="en-US" dirty="0" smtClean="0"/>
              <a:t> </a:t>
            </a:r>
            <a:r>
              <a:rPr lang="en-US" dirty="0" err="1" smtClean="0"/>
              <a:t>avdelingene</a:t>
            </a:r>
            <a:r>
              <a:rPr lang="en-US" baseline="0" dirty="0" smtClean="0"/>
              <a:t> </a:t>
            </a:r>
            <a:r>
              <a:rPr lang="en-US" baseline="0" dirty="0" err="1" smtClean="0"/>
              <a:t>i</a:t>
            </a:r>
            <a:r>
              <a:rPr lang="en-US" baseline="0" dirty="0" smtClean="0"/>
              <a:t> </a:t>
            </a:r>
            <a:r>
              <a:rPr lang="en-US" baseline="0" dirty="0" err="1" smtClean="0"/>
              <a:t>alle</a:t>
            </a:r>
            <a:r>
              <a:rPr lang="en-US" baseline="0" dirty="0" smtClean="0"/>
              <a:t> BRA-</a:t>
            </a:r>
            <a:r>
              <a:rPr lang="en-US" baseline="0" dirty="0" err="1" smtClean="0"/>
              <a:t>barnehagene</a:t>
            </a:r>
            <a:r>
              <a:rPr lang="en-US" baseline="0" dirty="0" smtClean="0"/>
              <a:t> </a:t>
            </a:r>
            <a:r>
              <a:rPr lang="en-US" baseline="0" dirty="0" err="1" smtClean="0"/>
              <a:t>svarte</a:t>
            </a:r>
            <a:r>
              <a:rPr lang="en-US" baseline="0" dirty="0" smtClean="0"/>
              <a:t> </a:t>
            </a:r>
            <a:r>
              <a:rPr lang="en-US" baseline="0" dirty="0" err="1" smtClean="0"/>
              <a:t>i</a:t>
            </a:r>
            <a:r>
              <a:rPr lang="en-US" baseline="0" dirty="0" smtClean="0"/>
              <a:t> </a:t>
            </a:r>
            <a:r>
              <a:rPr lang="en-US" baseline="0" dirty="0" err="1" smtClean="0"/>
              <a:t>våres</a:t>
            </a:r>
            <a:r>
              <a:rPr lang="en-US" baseline="0" dirty="0" smtClean="0"/>
              <a:t> </a:t>
            </a:r>
            <a:r>
              <a:rPr lang="en-US" baseline="0" dirty="0" err="1" smtClean="0"/>
              <a:t>så</a:t>
            </a:r>
            <a:r>
              <a:rPr lang="en-US" baseline="0" dirty="0" smtClean="0"/>
              <a:t> vet vi at </a:t>
            </a:r>
            <a:r>
              <a:rPr lang="en-US" baseline="0" dirty="0" err="1" smtClean="0"/>
              <a:t>grønnsaker</a:t>
            </a:r>
            <a:r>
              <a:rPr lang="en-US" baseline="0" dirty="0" smtClean="0"/>
              <a:t> </a:t>
            </a:r>
            <a:r>
              <a:rPr lang="en-US" baseline="0" dirty="0" err="1" smtClean="0"/>
              <a:t>stortsett</a:t>
            </a:r>
            <a:r>
              <a:rPr lang="en-US" baseline="0" dirty="0" smtClean="0"/>
              <a:t> </a:t>
            </a:r>
            <a:r>
              <a:rPr lang="en-US" baseline="0" dirty="0" err="1" smtClean="0"/>
              <a:t>serveres</a:t>
            </a:r>
            <a:r>
              <a:rPr lang="en-US" baseline="0" dirty="0" smtClean="0"/>
              <a:t> </a:t>
            </a:r>
            <a:r>
              <a:rPr lang="en-US" baseline="0" dirty="0" err="1" smtClean="0"/>
              <a:t>til</a:t>
            </a:r>
            <a:r>
              <a:rPr lang="en-US" baseline="0" dirty="0" smtClean="0"/>
              <a:t> </a:t>
            </a:r>
            <a:r>
              <a:rPr lang="en-US" baseline="0" dirty="0" err="1" smtClean="0"/>
              <a:t>lunsj</a:t>
            </a:r>
            <a:r>
              <a:rPr lang="en-US" baseline="0" dirty="0" smtClean="0"/>
              <a:t>, </a:t>
            </a:r>
            <a:r>
              <a:rPr lang="en-US" baseline="0" dirty="0" err="1" smtClean="0"/>
              <a:t>og</a:t>
            </a:r>
            <a:r>
              <a:rPr lang="en-US" baseline="0" dirty="0" smtClean="0"/>
              <a:t> </a:t>
            </a:r>
            <a:r>
              <a:rPr lang="en-US" baseline="0" dirty="0" err="1" smtClean="0"/>
              <a:t>mer</a:t>
            </a:r>
            <a:r>
              <a:rPr lang="en-US" baseline="0" dirty="0" smtClean="0"/>
              <a:t> </a:t>
            </a:r>
            <a:r>
              <a:rPr lang="en-US" baseline="0" dirty="0" err="1" smtClean="0"/>
              <a:t>enn</a:t>
            </a:r>
            <a:r>
              <a:rPr lang="en-US" baseline="0" dirty="0" smtClean="0"/>
              <a:t> </a:t>
            </a:r>
            <a:r>
              <a:rPr lang="en-US" baseline="0" dirty="0" err="1" smtClean="0"/>
              <a:t>halvparten</a:t>
            </a:r>
            <a:r>
              <a:rPr lang="en-US" baseline="0" dirty="0" smtClean="0"/>
              <a:t> </a:t>
            </a:r>
            <a:r>
              <a:rPr lang="en-US" baseline="0" dirty="0" err="1" smtClean="0"/>
              <a:t>gjør</a:t>
            </a:r>
            <a:r>
              <a:rPr lang="en-US" baseline="0" dirty="0" smtClean="0"/>
              <a:t> </a:t>
            </a:r>
            <a:r>
              <a:rPr lang="en-US" baseline="0" dirty="0" err="1" smtClean="0"/>
              <a:t>det</a:t>
            </a:r>
            <a:r>
              <a:rPr lang="en-US" baseline="0" dirty="0" smtClean="0"/>
              <a:t> </a:t>
            </a:r>
            <a:r>
              <a:rPr lang="en-US" baseline="0" dirty="0" err="1" smtClean="0"/>
              <a:t>allerede</a:t>
            </a:r>
            <a:r>
              <a:rPr lang="en-US" baseline="0" dirty="0" smtClean="0"/>
              <a:t> </a:t>
            </a:r>
            <a:r>
              <a:rPr lang="en-US" baseline="0" dirty="0" err="1" smtClean="0"/>
              <a:t>hver</a:t>
            </a:r>
            <a:r>
              <a:rPr lang="en-US" baseline="0" dirty="0" smtClean="0"/>
              <a:t> dag.</a:t>
            </a:r>
          </a:p>
          <a:p>
            <a:endParaRPr lang="en-US" baseline="0" dirty="0" smtClean="0"/>
          </a:p>
          <a:p>
            <a:r>
              <a:rPr lang="en-US" baseline="0" dirty="0" err="1" smtClean="0"/>
              <a:t>Ettermiddagmåltidet</a:t>
            </a:r>
            <a:r>
              <a:rPr lang="en-US" baseline="0" dirty="0" smtClean="0"/>
              <a:t> </a:t>
            </a:r>
            <a:r>
              <a:rPr lang="en-US" baseline="0" dirty="0" err="1" smtClean="0"/>
              <a:t>derimot</a:t>
            </a:r>
            <a:r>
              <a:rPr lang="en-US" baseline="0" dirty="0" smtClean="0"/>
              <a:t> </a:t>
            </a:r>
            <a:r>
              <a:rPr lang="en-US" baseline="0" dirty="0" err="1" smtClean="0"/>
              <a:t>blir</a:t>
            </a:r>
            <a:r>
              <a:rPr lang="en-US" baseline="0" dirty="0" smtClean="0"/>
              <a:t> </a:t>
            </a:r>
            <a:r>
              <a:rPr lang="en-US" baseline="0" dirty="0" err="1" smtClean="0"/>
              <a:t>ikke</a:t>
            </a:r>
            <a:r>
              <a:rPr lang="en-US" baseline="0" dirty="0" smtClean="0"/>
              <a:t> </a:t>
            </a:r>
            <a:r>
              <a:rPr lang="en-US" baseline="0" dirty="0" err="1" smtClean="0"/>
              <a:t>så</a:t>
            </a:r>
            <a:r>
              <a:rPr lang="en-US" baseline="0" dirty="0" smtClean="0"/>
              <a:t> </a:t>
            </a:r>
            <a:r>
              <a:rPr lang="en-US" baseline="0" dirty="0" err="1" smtClean="0"/>
              <a:t>mye</a:t>
            </a:r>
            <a:r>
              <a:rPr lang="en-US" baseline="0" dirty="0" smtClean="0"/>
              <a:t> </a:t>
            </a:r>
            <a:r>
              <a:rPr lang="en-US" baseline="0" dirty="0" err="1" smtClean="0"/>
              <a:t>brukt</a:t>
            </a:r>
            <a:r>
              <a:rPr lang="en-US" baseline="0" dirty="0" smtClean="0"/>
              <a:t>, </a:t>
            </a:r>
            <a:r>
              <a:rPr lang="en-US" baseline="0" dirty="0" err="1" smtClean="0"/>
              <a:t>og</a:t>
            </a:r>
            <a:r>
              <a:rPr lang="en-US" baseline="0" dirty="0" smtClean="0"/>
              <a:t> Anne </a:t>
            </a:r>
            <a:r>
              <a:rPr lang="en-US" baseline="0" dirty="0" err="1" smtClean="0"/>
              <a:t>og</a:t>
            </a:r>
            <a:r>
              <a:rPr lang="en-US" baseline="0" dirty="0" smtClean="0"/>
              <a:t> Anne </a:t>
            </a:r>
            <a:r>
              <a:rPr lang="en-US" baseline="0" dirty="0" err="1" smtClean="0"/>
              <a:t>Lene</a:t>
            </a:r>
            <a:r>
              <a:rPr lang="en-US" baseline="0" dirty="0" smtClean="0"/>
              <a:t> </a:t>
            </a:r>
            <a:r>
              <a:rPr lang="en-US" baseline="0" dirty="0" err="1" smtClean="0"/>
              <a:t>så</a:t>
            </a:r>
            <a:r>
              <a:rPr lang="en-US" baseline="0" dirty="0" smtClean="0"/>
              <a:t> </a:t>
            </a:r>
            <a:r>
              <a:rPr lang="en-US" baseline="0" dirty="0" err="1" smtClean="0"/>
              <a:t>også</a:t>
            </a:r>
            <a:r>
              <a:rPr lang="en-US" baseline="0" dirty="0" smtClean="0"/>
              <a:t> at </a:t>
            </a:r>
            <a:r>
              <a:rPr lang="en-US" baseline="0" dirty="0" err="1" smtClean="0"/>
              <a:t>dette</a:t>
            </a:r>
            <a:r>
              <a:rPr lang="en-US" baseline="0" dirty="0" smtClean="0"/>
              <a:t> </a:t>
            </a:r>
            <a:r>
              <a:rPr lang="en-US" baseline="0" dirty="0" err="1" smtClean="0"/>
              <a:t>ofte</a:t>
            </a:r>
            <a:r>
              <a:rPr lang="en-US" baseline="0" dirty="0" smtClean="0"/>
              <a:t> </a:t>
            </a:r>
            <a:r>
              <a:rPr lang="en-US" baseline="0" dirty="0" err="1" smtClean="0"/>
              <a:t>er</a:t>
            </a:r>
            <a:r>
              <a:rPr lang="en-US" baseline="0" dirty="0" smtClean="0"/>
              <a:t> et </a:t>
            </a:r>
            <a:r>
              <a:rPr lang="en-US" baseline="0" dirty="0" err="1" smtClean="0"/>
              <a:t>fruktmåltid</a:t>
            </a:r>
            <a:r>
              <a:rPr lang="en-US" baseline="0" dirty="0" smtClean="0"/>
              <a:t>.</a:t>
            </a:r>
            <a:r>
              <a:rPr lang="en-US" baseline="0" dirty="0" smtClean="0"/>
              <a:t> </a:t>
            </a:r>
            <a:r>
              <a:rPr lang="en-US" baseline="0" dirty="0" err="1" smtClean="0"/>
              <a:t>Hva</a:t>
            </a:r>
            <a:r>
              <a:rPr lang="en-US" baseline="0" dirty="0" smtClean="0"/>
              <a:t> med </a:t>
            </a:r>
            <a:r>
              <a:rPr lang="en-US" baseline="0" dirty="0" err="1" smtClean="0"/>
              <a:t>å</a:t>
            </a:r>
            <a:r>
              <a:rPr lang="en-US" baseline="0" dirty="0" smtClean="0"/>
              <a:t> </a:t>
            </a:r>
            <a:r>
              <a:rPr lang="en-US" baseline="0" dirty="0" err="1" smtClean="0"/>
              <a:t>servere</a:t>
            </a:r>
            <a:r>
              <a:rPr lang="en-US" baseline="0" dirty="0" smtClean="0"/>
              <a:t> bare </a:t>
            </a:r>
            <a:r>
              <a:rPr lang="en-US" baseline="0" dirty="0" err="1" smtClean="0"/>
              <a:t>grønnsaker</a:t>
            </a:r>
            <a:r>
              <a:rPr lang="en-US" baseline="0" dirty="0" smtClean="0"/>
              <a:t> </a:t>
            </a:r>
            <a:r>
              <a:rPr lang="en-US" baseline="0" dirty="0" err="1" smtClean="0"/>
              <a:t>til</a:t>
            </a:r>
            <a:r>
              <a:rPr lang="en-US" baseline="0" dirty="0" smtClean="0"/>
              <a:t> </a:t>
            </a:r>
            <a:r>
              <a:rPr lang="en-US" baseline="0" dirty="0" err="1" smtClean="0"/>
              <a:t>dette</a:t>
            </a:r>
            <a:r>
              <a:rPr lang="en-US" baseline="0" dirty="0" smtClean="0"/>
              <a:t> </a:t>
            </a:r>
            <a:r>
              <a:rPr lang="en-US" baseline="0" dirty="0" err="1" smtClean="0"/>
              <a:t>måltidet</a:t>
            </a:r>
            <a:r>
              <a:rPr lang="en-US" baseline="0" dirty="0" smtClean="0"/>
              <a:t> </a:t>
            </a:r>
            <a:r>
              <a:rPr lang="en-US" baseline="0" dirty="0" err="1" smtClean="0"/>
              <a:t>noen</a:t>
            </a:r>
            <a:r>
              <a:rPr lang="en-US" baseline="0" dirty="0" smtClean="0"/>
              <a:t> ganger </a:t>
            </a:r>
            <a:r>
              <a:rPr lang="en-US" baseline="0" dirty="0" err="1" smtClean="0"/>
              <a:t>i</a:t>
            </a:r>
            <a:r>
              <a:rPr lang="en-US" baseline="0" dirty="0" smtClean="0"/>
              <a:t> </a:t>
            </a:r>
            <a:r>
              <a:rPr lang="en-US" baseline="0" dirty="0" err="1" smtClean="0"/>
              <a:t>uka</a:t>
            </a:r>
            <a:r>
              <a:rPr lang="en-US" baseline="0" dirty="0" smtClean="0"/>
              <a:t>?</a:t>
            </a:r>
          </a:p>
          <a:p>
            <a:endParaRPr lang="en-US" baseline="0" dirty="0" smtClean="0"/>
          </a:p>
          <a:p>
            <a:r>
              <a:rPr lang="en-US" baseline="0" dirty="0" err="1" smtClean="0"/>
              <a:t>Det</a:t>
            </a:r>
            <a:r>
              <a:rPr lang="en-US" baseline="0" dirty="0" smtClean="0"/>
              <a:t> </a:t>
            </a:r>
            <a:r>
              <a:rPr lang="en-US" baseline="0" dirty="0" err="1" smtClean="0"/>
              <a:t>varierer</a:t>
            </a:r>
            <a:r>
              <a:rPr lang="en-US" baseline="0" dirty="0" smtClean="0"/>
              <a:t> </a:t>
            </a:r>
            <a:r>
              <a:rPr lang="en-US" baseline="0" dirty="0" err="1" smtClean="0"/>
              <a:t>jo</a:t>
            </a:r>
            <a:r>
              <a:rPr lang="en-US" baseline="0" dirty="0" smtClean="0"/>
              <a:t> </a:t>
            </a:r>
            <a:r>
              <a:rPr lang="en-US" baseline="0" dirty="0" err="1" smtClean="0"/>
              <a:t>om</a:t>
            </a:r>
            <a:r>
              <a:rPr lang="en-US" baseline="0" dirty="0" smtClean="0"/>
              <a:t> </a:t>
            </a:r>
            <a:r>
              <a:rPr lang="en-US" baseline="0" dirty="0" err="1" smtClean="0"/>
              <a:t>dere</a:t>
            </a:r>
            <a:r>
              <a:rPr lang="en-US" baseline="0" dirty="0" smtClean="0"/>
              <a:t> </a:t>
            </a:r>
            <a:r>
              <a:rPr lang="en-US" baseline="0" dirty="0" err="1" smtClean="0"/>
              <a:t>tilbyr</a:t>
            </a:r>
            <a:r>
              <a:rPr lang="en-US" baseline="0" dirty="0" smtClean="0"/>
              <a:t> </a:t>
            </a:r>
            <a:r>
              <a:rPr lang="en-US" baseline="0" dirty="0" err="1" smtClean="0"/>
              <a:t>noe</a:t>
            </a:r>
            <a:r>
              <a:rPr lang="en-US" baseline="0" dirty="0" smtClean="0"/>
              <a:t> </a:t>
            </a:r>
            <a:r>
              <a:rPr lang="en-US" baseline="0" dirty="0" err="1" smtClean="0"/>
              <a:t>til</a:t>
            </a:r>
            <a:r>
              <a:rPr lang="en-US" baseline="0" dirty="0" smtClean="0"/>
              <a:t> </a:t>
            </a:r>
            <a:r>
              <a:rPr lang="en-US" baseline="0" dirty="0" err="1" smtClean="0"/>
              <a:t>frokosten</a:t>
            </a:r>
            <a:r>
              <a:rPr lang="en-US" baseline="0" dirty="0" smtClean="0"/>
              <a:t> I </a:t>
            </a:r>
            <a:r>
              <a:rPr lang="en-US" baseline="0" dirty="0" err="1" smtClean="0"/>
              <a:t>det</a:t>
            </a:r>
            <a:r>
              <a:rPr lang="en-US" baseline="0" dirty="0" smtClean="0"/>
              <a:t> </a:t>
            </a:r>
            <a:r>
              <a:rPr lang="en-US" baseline="0" dirty="0" err="1" smtClean="0"/>
              <a:t>hele</a:t>
            </a:r>
            <a:r>
              <a:rPr lang="en-US" baseline="0" dirty="0" smtClean="0"/>
              <a:t> </a:t>
            </a:r>
            <a:r>
              <a:rPr lang="en-US" baseline="0" dirty="0" err="1" smtClean="0"/>
              <a:t>tatt</a:t>
            </a:r>
            <a:r>
              <a:rPr lang="en-US" baseline="0" dirty="0" smtClean="0"/>
              <a:t>, men </a:t>
            </a:r>
            <a:r>
              <a:rPr lang="en-US" baseline="0" dirty="0" smtClean="0"/>
              <a:t>2/3 </a:t>
            </a:r>
            <a:r>
              <a:rPr lang="en-US" baseline="0" dirty="0" err="1" smtClean="0"/>
              <a:t>tilbyr</a:t>
            </a:r>
            <a:r>
              <a:rPr lang="en-US" baseline="0" dirty="0" smtClean="0"/>
              <a:t> </a:t>
            </a:r>
            <a:r>
              <a:rPr lang="en-US" baseline="0" dirty="0" err="1" smtClean="0"/>
              <a:t>i</a:t>
            </a:r>
            <a:r>
              <a:rPr lang="en-US" baseline="0" dirty="0" smtClean="0"/>
              <a:t> </a:t>
            </a:r>
            <a:r>
              <a:rPr lang="en-US" baseline="0" dirty="0" err="1" smtClean="0"/>
              <a:t>alle</a:t>
            </a:r>
            <a:r>
              <a:rPr lang="en-US" baseline="0" dirty="0" smtClean="0"/>
              <a:t> fall </a:t>
            </a:r>
            <a:r>
              <a:rPr lang="en-US" baseline="0" dirty="0" err="1" smtClean="0"/>
              <a:t>aldri</a:t>
            </a:r>
            <a:r>
              <a:rPr lang="en-US" baseline="0" dirty="0" smtClean="0"/>
              <a:t> </a:t>
            </a:r>
            <a:r>
              <a:rPr lang="en-US" baseline="0" dirty="0" err="1" smtClean="0"/>
              <a:t>grønnsaker</a:t>
            </a:r>
            <a:r>
              <a:rPr lang="en-US" baseline="0" dirty="0" smtClean="0"/>
              <a:t> – </a:t>
            </a:r>
            <a:r>
              <a:rPr lang="en-US" baseline="0" dirty="0" err="1" smtClean="0"/>
              <a:t>kunne</a:t>
            </a:r>
            <a:r>
              <a:rPr lang="en-US" baseline="0" dirty="0" smtClean="0"/>
              <a:t> </a:t>
            </a:r>
            <a:r>
              <a:rPr lang="en-US" baseline="0" dirty="0" err="1" smtClean="0"/>
              <a:t>det</a:t>
            </a:r>
            <a:r>
              <a:rPr lang="en-US" baseline="0" dirty="0" smtClean="0"/>
              <a:t> </a:t>
            </a:r>
            <a:r>
              <a:rPr lang="en-US" baseline="0" dirty="0" err="1" smtClean="0"/>
              <a:t>vær</a:t>
            </a:r>
            <a:r>
              <a:rPr lang="en-US" baseline="0" dirty="0" smtClean="0"/>
              <a:t> en </a:t>
            </a:r>
            <a:r>
              <a:rPr lang="en-US" baseline="0" dirty="0" err="1" smtClean="0"/>
              <a:t>ide</a:t>
            </a:r>
            <a:r>
              <a:rPr lang="en-US" baseline="0" dirty="0" smtClean="0"/>
              <a:t>?</a:t>
            </a:r>
          </a:p>
          <a:p>
            <a:endParaRPr lang="en-US" baseline="0" dirty="0" smtClean="0"/>
          </a:p>
          <a:p>
            <a:r>
              <a:rPr lang="en-US" dirty="0" err="1" smtClean="0"/>
              <a:t>Det</a:t>
            </a:r>
            <a:r>
              <a:rPr lang="en-US" dirty="0" smtClean="0"/>
              <a:t> </a:t>
            </a:r>
            <a:r>
              <a:rPr lang="en-US" dirty="0" err="1" smtClean="0"/>
              <a:t>er</a:t>
            </a:r>
            <a:r>
              <a:rPr lang="en-US" dirty="0" smtClean="0"/>
              <a:t> </a:t>
            </a:r>
            <a:r>
              <a:rPr lang="en-US" dirty="0" err="1" smtClean="0"/>
              <a:t>også</a:t>
            </a:r>
            <a:r>
              <a:rPr lang="en-US" dirty="0" smtClean="0"/>
              <a:t> et </a:t>
            </a:r>
            <a:r>
              <a:rPr lang="en-US" dirty="0" err="1" smtClean="0"/>
              <a:t>potensiale</a:t>
            </a:r>
            <a:r>
              <a:rPr lang="en-US" baseline="0" dirty="0" smtClean="0"/>
              <a:t> </a:t>
            </a:r>
            <a:r>
              <a:rPr lang="en-US" baseline="0" dirty="0" err="1" smtClean="0"/>
              <a:t>i</a:t>
            </a:r>
            <a:r>
              <a:rPr lang="en-US" baseline="0" dirty="0" smtClean="0"/>
              <a:t> </a:t>
            </a:r>
            <a:r>
              <a:rPr lang="en-US" baseline="0" dirty="0" err="1" smtClean="0"/>
              <a:t>å</a:t>
            </a:r>
            <a:r>
              <a:rPr lang="en-US" baseline="0" dirty="0" smtClean="0"/>
              <a:t> </a:t>
            </a:r>
            <a:r>
              <a:rPr lang="en-US" baseline="0" dirty="0" err="1" smtClean="0"/>
              <a:t>servere</a:t>
            </a:r>
            <a:r>
              <a:rPr lang="en-US" baseline="0" dirty="0" smtClean="0"/>
              <a:t> </a:t>
            </a:r>
            <a:r>
              <a:rPr lang="en-US" baseline="0" dirty="0" err="1" smtClean="0"/>
              <a:t>grønnsaker</a:t>
            </a:r>
            <a:r>
              <a:rPr lang="en-US" baseline="0" dirty="0" smtClean="0"/>
              <a:t> </a:t>
            </a:r>
            <a:r>
              <a:rPr lang="en-US" baseline="0" dirty="0" err="1" smtClean="0"/>
              <a:t>som</a:t>
            </a:r>
            <a:r>
              <a:rPr lang="en-US" baseline="0" dirty="0" smtClean="0"/>
              <a:t> </a:t>
            </a:r>
            <a:r>
              <a:rPr lang="en-US" baseline="0" dirty="0" err="1" smtClean="0"/>
              <a:t>pålegg</a:t>
            </a:r>
            <a:r>
              <a:rPr lang="en-US" baseline="0" dirty="0" smtClean="0"/>
              <a:t> HVER </a:t>
            </a:r>
            <a:r>
              <a:rPr lang="en-US" baseline="0" dirty="0" smtClean="0"/>
              <a:t>dag – </a:t>
            </a:r>
            <a:r>
              <a:rPr lang="en-US" baseline="0" dirty="0" err="1" smtClean="0"/>
              <a:t>tomat</a:t>
            </a:r>
            <a:r>
              <a:rPr lang="en-US" baseline="0" dirty="0" smtClean="0"/>
              <a:t> </a:t>
            </a:r>
            <a:r>
              <a:rPr lang="en-US" baseline="0" dirty="0" err="1" smtClean="0"/>
              <a:t>og</a:t>
            </a:r>
            <a:r>
              <a:rPr lang="en-US" baseline="0" dirty="0" smtClean="0"/>
              <a:t> </a:t>
            </a:r>
            <a:r>
              <a:rPr lang="en-US" baseline="0" dirty="0" err="1" smtClean="0"/>
              <a:t>agurk</a:t>
            </a:r>
            <a:r>
              <a:rPr lang="en-US" baseline="0" dirty="0" smtClean="0"/>
              <a:t> med </a:t>
            </a:r>
            <a:r>
              <a:rPr lang="en-US" baseline="0" dirty="0" err="1" smtClean="0"/>
              <a:t>litt</a:t>
            </a:r>
            <a:r>
              <a:rPr lang="en-US" baseline="0" dirty="0" smtClean="0"/>
              <a:t> </a:t>
            </a:r>
            <a:r>
              <a:rPr lang="en-US" baseline="0" dirty="0" err="1" smtClean="0"/>
              <a:t>majones</a:t>
            </a:r>
            <a:r>
              <a:rPr lang="en-US" baseline="0" dirty="0" smtClean="0"/>
              <a:t> under, </a:t>
            </a:r>
            <a:r>
              <a:rPr lang="en-US" baseline="0" dirty="0" err="1" smtClean="0"/>
              <a:t>avokadomos</a:t>
            </a:r>
            <a:r>
              <a:rPr lang="en-US" baseline="0" dirty="0" smtClean="0"/>
              <a:t> med </a:t>
            </a:r>
            <a:r>
              <a:rPr lang="en-US" baseline="0" dirty="0" err="1" smtClean="0"/>
              <a:t>tomatskiver</a:t>
            </a:r>
            <a:r>
              <a:rPr lang="en-US" baseline="0" dirty="0" smtClean="0"/>
              <a:t>.</a:t>
            </a:r>
          </a:p>
          <a:p>
            <a:endParaRPr lang="en-US" baseline="0" dirty="0" smtClean="0"/>
          </a:p>
          <a:p>
            <a:r>
              <a:rPr lang="en-US" baseline="0" dirty="0" err="1" smtClean="0"/>
              <a:t>Det</a:t>
            </a:r>
            <a:r>
              <a:rPr lang="en-US" baseline="0" dirty="0" smtClean="0"/>
              <a:t> vi </a:t>
            </a:r>
            <a:r>
              <a:rPr lang="en-US" baseline="0" dirty="0" err="1" smtClean="0"/>
              <a:t>også</a:t>
            </a:r>
            <a:r>
              <a:rPr lang="en-US" baseline="0" dirty="0" smtClean="0"/>
              <a:t> ser </a:t>
            </a:r>
            <a:r>
              <a:rPr lang="en-US" baseline="0" dirty="0" err="1" smtClean="0"/>
              <a:t>er</a:t>
            </a:r>
            <a:r>
              <a:rPr lang="en-US" baseline="0" dirty="0" smtClean="0"/>
              <a:t> at </a:t>
            </a:r>
            <a:r>
              <a:rPr lang="en-US" baseline="0" dirty="0" err="1" smtClean="0"/>
              <a:t>brødmaten</a:t>
            </a:r>
            <a:r>
              <a:rPr lang="en-US" baseline="0" dirty="0" smtClean="0"/>
              <a:t> </a:t>
            </a:r>
            <a:r>
              <a:rPr lang="en-US" baseline="0" dirty="0" err="1" smtClean="0"/>
              <a:t>står</a:t>
            </a:r>
            <a:r>
              <a:rPr lang="en-US" baseline="0" dirty="0" smtClean="0"/>
              <a:t> </a:t>
            </a:r>
            <a:r>
              <a:rPr lang="en-US" baseline="0" dirty="0" err="1" smtClean="0"/>
              <a:t>sterkt</a:t>
            </a:r>
            <a:r>
              <a:rPr lang="en-US" baseline="0" dirty="0" smtClean="0"/>
              <a:t> </a:t>
            </a:r>
            <a:r>
              <a:rPr lang="en-US" baseline="0" dirty="0" err="1" smtClean="0"/>
              <a:t>og</a:t>
            </a:r>
            <a:r>
              <a:rPr lang="en-US" baseline="0" dirty="0" smtClean="0"/>
              <a:t> at </a:t>
            </a:r>
            <a:r>
              <a:rPr lang="en-US" baseline="0" dirty="0" err="1" smtClean="0"/>
              <a:t>varm</a:t>
            </a:r>
            <a:r>
              <a:rPr lang="en-US" baseline="0" dirty="0" smtClean="0"/>
              <a:t> mat </a:t>
            </a:r>
            <a:r>
              <a:rPr lang="en-US" baseline="0" dirty="0" err="1" smtClean="0"/>
              <a:t>er</a:t>
            </a:r>
            <a:r>
              <a:rPr lang="en-US" baseline="0" dirty="0" smtClean="0"/>
              <a:t> </a:t>
            </a:r>
            <a:r>
              <a:rPr lang="en-US" baseline="0" dirty="0" err="1" smtClean="0"/>
              <a:t>noe</a:t>
            </a:r>
            <a:r>
              <a:rPr lang="en-US" baseline="0" dirty="0" smtClean="0"/>
              <a:t> </a:t>
            </a:r>
            <a:r>
              <a:rPr lang="en-US" baseline="0" dirty="0" err="1" smtClean="0"/>
              <a:t>som</a:t>
            </a:r>
            <a:r>
              <a:rPr lang="en-US" baseline="0" dirty="0" smtClean="0"/>
              <a:t> </a:t>
            </a:r>
            <a:r>
              <a:rPr lang="en-US" baseline="0" dirty="0" err="1" smtClean="0"/>
              <a:t>foregår</a:t>
            </a:r>
            <a:r>
              <a:rPr lang="en-US" baseline="0" dirty="0" smtClean="0"/>
              <a:t> kun 1 gang</a:t>
            </a:r>
            <a:r>
              <a:rPr lang="en-US" baseline="0" dirty="0" smtClean="0"/>
              <a:t> </a:t>
            </a:r>
            <a:r>
              <a:rPr lang="en-US" baseline="0" dirty="0" err="1" smtClean="0"/>
              <a:t>i</a:t>
            </a:r>
            <a:r>
              <a:rPr lang="en-US" baseline="0" dirty="0" smtClean="0"/>
              <a:t> </a:t>
            </a:r>
            <a:r>
              <a:rPr lang="en-US" baseline="0" dirty="0" err="1" smtClean="0"/>
              <a:t>uka</a:t>
            </a:r>
            <a:r>
              <a:rPr lang="en-US" baseline="0" dirty="0" smtClean="0"/>
              <a:t> </a:t>
            </a:r>
            <a:r>
              <a:rPr lang="en-US" baseline="0" dirty="0" err="1" smtClean="0"/>
              <a:t>eller</a:t>
            </a:r>
            <a:r>
              <a:rPr lang="en-US" baseline="0" dirty="0" smtClean="0"/>
              <a:t> </a:t>
            </a:r>
            <a:r>
              <a:rPr lang="en-US" baseline="0" dirty="0" err="1" smtClean="0"/>
              <a:t>sjeldnere</a:t>
            </a:r>
            <a:r>
              <a:rPr lang="en-US" baseline="0" dirty="0" smtClean="0"/>
              <a:t> for </a:t>
            </a:r>
            <a:r>
              <a:rPr lang="en-US" baseline="0" dirty="0" smtClean="0"/>
              <a:t>de </a:t>
            </a:r>
            <a:r>
              <a:rPr lang="en-US" baseline="0" dirty="0" err="1" smtClean="0"/>
              <a:t>fleste</a:t>
            </a:r>
            <a:r>
              <a:rPr lang="en-US" baseline="0" dirty="0" smtClean="0"/>
              <a:t>, </a:t>
            </a:r>
            <a:r>
              <a:rPr lang="en-US" baseline="0" dirty="0" err="1" smtClean="0"/>
              <a:t>så</a:t>
            </a:r>
            <a:r>
              <a:rPr lang="en-US" baseline="0" dirty="0" smtClean="0"/>
              <a:t> </a:t>
            </a:r>
            <a:r>
              <a:rPr lang="en-US" baseline="0" dirty="0" err="1" smtClean="0"/>
              <a:t>når</a:t>
            </a:r>
            <a:r>
              <a:rPr lang="en-US" baseline="0" dirty="0" smtClean="0"/>
              <a:t> </a:t>
            </a:r>
            <a:r>
              <a:rPr lang="en-US" baseline="0" dirty="0" err="1" smtClean="0"/>
              <a:t>det</a:t>
            </a:r>
            <a:r>
              <a:rPr lang="en-US" baseline="0" dirty="0" smtClean="0"/>
              <a:t> </a:t>
            </a:r>
            <a:r>
              <a:rPr lang="en-US" baseline="0" dirty="0" err="1" smtClean="0"/>
              <a:t>gjelder</a:t>
            </a:r>
            <a:r>
              <a:rPr lang="en-US" baseline="0" dirty="0" smtClean="0"/>
              <a:t> </a:t>
            </a:r>
            <a:r>
              <a:rPr lang="en-US" baseline="0" dirty="0" err="1" smtClean="0"/>
              <a:t>å</a:t>
            </a:r>
            <a:r>
              <a:rPr lang="en-US" baseline="0" dirty="0" smtClean="0"/>
              <a:t> </a:t>
            </a:r>
            <a:r>
              <a:rPr lang="en-US" baseline="0" dirty="0" err="1" smtClean="0"/>
              <a:t>øke</a:t>
            </a:r>
            <a:r>
              <a:rPr lang="en-US" baseline="0" dirty="0" smtClean="0"/>
              <a:t> </a:t>
            </a:r>
            <a:r>
              <a:rPr lang="en-US" baseline="0" dirty="0" err="1" smtClean="0"/>
              <a:t>grønnsakstilbudet</a:t>
            </a:r>
            <a:r>
              <a:rPr lang="en-US" baseline="0" dirty="0" smtClean="0"/>
              <a:t> </a:t>
            </a:r>
            <a:r>
              <a:rPr lang="en-US" baseline="0" dirty="0" err="1" smtClean="0"/>
              <a:t>så</a:t>
            </a:r>
            <a:r>
              <a:rPr lang="en-US" baseline="0" dirty="0" smtClean="0"/>
              <a:t>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inkludere</a:t>
            </a:r>
            <a:r>
              <a:rPr lang="en-US" baseline="0" dirty="0" smtClean="0"/>
              <a:t> de </a:t>
            </a:r>
            <a:r>
              <a:rPr lang="en-US" baseline="0" dirty="0" err="1" smtClean="0"/>
              <a:t>rå</a:t>
            </a:r>
            <a:r>
              <a:rPr lang="en-US" baseline="0" dirty="0" smtClean="0"/>
              <a:t> </a:t>
            </a:r>
            <a:r>
              <a:rPr lang="en-US" baseline="0" dirty="0" err="1" smtClean="0"/>
              <a:t>til</a:t>
            </a:r>
            <a:r>
              <a:rPr lang="en-US" baseline="0" dirty="0" smtClean="0"/>
              <a:t> </a:t>
            </a:r>
            <a:r>
              <a:rPr lang="en-US" baseline="0" dirty="0" err="1" smtClean="0"/>
              <a:t>brød/som</a:t>
            </a:r>
            <a:r>
              <a:rPr lang="en-US" baseline="0" dirty="0" smtClean="0"/>
              <a:t> </a:t>
            </a:r>
            <a:r>
              <a:rPr lang="en-US" baseline="0" dirty="0" err="1" smtClean="0"/>
              <a:t>mellommåltid</a:t>
            </a:r>
            <a:r>
              <a:rPr lang="en-US" baseline="0" dirty="0" smtClean="0"/>
              <a:t> </a:t>
            </a:r>
            <a:r>
              <a:rPr lang="en-US" baseline="0" dirty="0" err="1" smtClean="0"/>
              <a:t>som</a:t>
            </a:r>
            <a:r>
              <a:rPr lang="en-US" baseline="0" dirty="0" smtClean="0"/>
              <a:t> </a:t>
            </a:r>
            <a:r>
              <a:rPr lang="en-US" baseline="0" dirty="0" err="1" smtClean="0"/>
              <a:t>virkelig</a:t>
            </a:r>
            <a:r>
              <a:rPr lang="en-US" baseline="0" dirty="0" smtClean="0"/>
              <a:t> </a:t>
            </a:r>
            <a:r>
              <a:rPr lang="en-US" baseline="0" dirty="0" err="1" smtClean="0"/>
              <a:t>vil</a:t>
            </a:r>
            <a:r>
              <a:rPr lang="en-US" baseline="0" dirty="0" smtClean="0"/>
              <a:t> </a:t>
            </a:r>
            <a:r>
              <a:rPr lang="en-US" baseline="0" dirty="0" err="1" smtClean="0"/>
              <a:t>få</a:t>
            </a:r>
            <a:r>
              <a:rPr lang="en-US" baseline="0" dirty="0" smtClean="0"/>
              <a:t> </a:t>
            </a:r>
            <a:r>
              <a:rPr lang="en-US" baseline="0" dirty="0" err="1" smtClean="0"/>
              <a:t>det</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monne</a:t>
            </a:r>
            <a:r>
              <a:rPr lang="en-US" baseline="0" dirty="0" smtClean="0"/>
              <a:t> for mange </a:t>
            </a:r>
            <a:r>
              <a:rPr lang="en-US" baseline="0" dirty="0" err="1" smtClean="0"/>
              <a:t>av</a:t>
            </a:r>
            <a:r>
              <a:rPr lang="en-US" baseline="0" dirty="0" smtClean="0"/>
              <a:t> </a:t>
            </a:r>
            <a:r>
              <a:rPr lang="en-US" baseline="0" dirty="0" err="1" smtClean="0"/>
              <a:t>dere</a:t>
            </a:r>
            <a:r>
              <a:rPr lang="en-US" baseline="0" dirty="0" smtClean="0"/>
              <a:t>. </a:t>
            </a:r>
          </a:p>
        </p:txBody>
      </p:sp>
      <p:sp>
        <p:nvSpPr>
          <p:cNvPr id="4" name="Slide Number Placeholder 3"/>
          <p:cNvSpPr>
            <a:spLocks noGrp="1"/>
          </p:cNvSpPr>
          <p:nvPr>
            <p:ph type="sldNum" sz="quarter" idx="10"/>
          </p:nvPr>
        </p:nvSpPr>
        <p:spPr/>
        <p:txBody>
          <a:bodyPr/>
          <a:lstStyle/>
          <a:p>
            <a:fld id="{AF3A6DA9-37A4-48EA-AC92-3A68748B01B1}" type="slidenum">
              <a:rPr lang="nb-NO" smtClean="0"/>
              <a:pPr/>
              <a:t>24</a:t>
            </a:fld>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b-NO" dirty="0" smtClean="0"/>
              <a:t>Vi intervjuet jo også styrerne</a:t>
            </a:r>
            <a:r>
              <a:rPr lang="nb-NO" baseline="0" dirty="0" smtClean="0"/>
              <a:t> blant annet om dette med hvordan dere får grønnsakene i hus. </a:t>
            </a:r>
          </a:p>
          <a:p>
            <a:endParaRPr lang="nb-NO" baseline="0" dirty="0" smtClean="0"/>
          </a:p>
          <a:p>
            <a:r>
              <a:rPr lang="nb-NO" baseline="0" dirty="0" smtClean="0"/>
              <a:t>Dette viste at  </a:t>
            </a:r>
            <a:endParaRPr lang="nb-NO" dirty="0" smtClean="0"/>
          </a:p>
          <a:p>
            <a:pPr>
              <a:buFontTx/>
              <a:buChar char="-"/>
            </a:pPr>
            <a:r>
              <a:rPr lang="nb-NO" baseline="0" dirty="0" smtClean="0"/>
              <a:t>d</a:t>
            </a:r>
            <a:r>
              <a:rPr lang="nb-NO" dirty="0" smtClean="0"/>
              <a:t>e fleste bestiller og får levert maten, men tenker ikke at det skal være et hinder for variasjon</a:t>
            </a:r>
            <a:r>
              <a:rPr lang="nb-NO" baseline="0" dirty="0" smtClean="0"/>
              <a:t> i grønnsaker. I tillegg kan dere ofte supplere fra lokalbutikk. </a:t>
            </a:r>
          </a:p>
          <a:p>
            <a:pPr>
              <a:buFontTx/>
              <a:buChar char="-"/>
            </a:pPr>
            <a:r>
              <a:rPr lang="nb-NO" baseline="0" dirty="0" smtClean="0"/>
              <a:t> dere får lite </a:t>
            </a:r>
            <a:r>
              <a:rPr lang="nb-NO" baseline="0" dirty="0" smtClean="0"/>
              <a:t>fra andre, men noen får frukt fra foreldre eller noen med hage i sesongen – kanskje vurdere å be om grønnsaker?</a:t>
            </a:r>
          </a:p>
          <a:p>
            <a:pPr>
              <a:buFontTx/>
              <a:buChar char="-"/>
            </a:pPr>
            <a:r>
              <a:rPr lang="nb-NO" baseline="0" dirty="0" smtClean="0"/>
              <a:t> det så også ut som om de fleste </a:t>
            </a:r>
            <a:r>
              <a:rPr lang="nb-NO" baseline="0" dirty="0" smtClean="0"/>
              <a:t>planlegger </a:t>
            </a:r>
            <a:r>
              <a:rPr lang="nb-NO" baseline="0" dirty="0" smtClean="0"/>
              <a:t>uke for uke og også fikk levert ukentlig, men noen planla for måneder og halvt år om gangen så om noen av dere er her, så hører vi gjerne hvordan det foregår og om det er noen fordeler</a:t>
            </a:r>
            <a:r>
              <a:rPr lang="nb-NO" baseline="0" dirty="0" smtClean="0"/>
              <a:t>. Jeg tenker at det kanskje er letter å sikre variasjon om man tenker i måneder av gangen – basisgrønnsaker + ukas grønnsaker.</a:t>
            </a:r>
          </a:p>
          <a:p>
            <a:pPr>
              <a:buFontTx/>
              <a:buChar char="-"/>
            </a:pPr>
            <a:r>
              <a:rPr lang="nb-NO" baseline="0" dirty="0" smtClean="0"/>
              <a:t>Hvem som</a:t>
            </a:r>
            <a:r>
              <a:rPr lang="nb-NO" baseline="0" dirty="0" smtClean="0"/>
              <a:t> er </a:t>
            </a:r>
            <a:r>
              <a:rPr lang="nb-NO" baseline="0" dirty="0" smtClean="0"/>
              <a:t>involvert i planleggingen varierte stort –</a:t>
            </a:r>
            <a:r>
              <a:rPr lang="nb-NO" baseline="0" dirty="0" smtClean="0"/>
              <a:t> fra bare styrer/matansvarlig til alle på alle avdelinger - her </a:t>
            </a:r>
            <a:r>
              <a:rPr lang="nb-NO" baseline="0" dirty="0" smtClean="0"/>
              <a:t>handler det nok om balanse mellom involvering og effektivitet. Igjen lurer jeg på om planlegging i større grupper for lengre perioder er mer tidseffektivt og sikrer større variasjon i grønnsakstilbudet enn om dette skal gjøres ukentlig, men jeg er jo ikke i deres sko, så her må dere gi meg tilbakemeldinger. </a:t>
            </a:r>
          </a:p>
          <a:p>
            <a:pPr>
              <a:buFontTx/>
              <a:buChar char="-"/>
            </a:pPr>
            <a:endParaRPr lang="nb-NO" baseline="0" dirty="0" smtClean="0"/>
          </a:p>
          <a:p>
            <a:pPr>
              <a:buFontTx/>
              <a:buChar char="-"/>
            </a:pPr>
            <a:r>
              <a:rPr lang="nb-NO" baseline="0" dirty="0" smtClean="0"/>
              <a:t>Så kommer vi til dette med mengde – noen påpekte at de gikk tomme for grønnsaker før neste leveranse, og det ble også observert av Anne og Anne Lene at det ble spist tomt ved måltidene  - både når det var lite og når det var mye grønnsaker på bordet. </a:t>
            </a:r>
            <a:r>
              <a:rPr lang="nb-NO" baseline="0" dirty="0" smtClean="0"/>
              <a:t>Dette </a:t>
            </a:r>
            <a:r>
              <a:rPr lang="nb-NO" baseline="0" dirty="0" smtClean="0"/>
              <a:t>viser at det er jo ikke lett å beregne verken hvor sultne de er eller hvor godt de liker hver grønnsakstype – så dere må prøve dere frem. </a:t>
            </a:r>
          </a:p>
          <a:p>
            <a:pPr>
              <a:buFontTx/>
              <a:buChar char="-"/>
            </a:pPr>
            <a:endParaRPr lang="nb-NO" baseline="0" dirty="0" smtClean="0"/>
          </a:p>
          <a:p>
            <a:pPr>
              <a:buFontTx/>
              <a:buNone/>
            </a:pPr>
            <a:r>
              <a:rPr lang="nb-NO" baseline="0" dirty="0" smtClean="0"/>
              <a:t>Dere fikk en vekt av oss til datainnsamlingen – bruk den til å bevisstgjøre dere selv på hvor mye dere serverer og hvor mye som blir igjen eventuelt.</a:t>
            </a:r>
          </a:p>
          <a:p>
            <a:pPr>
              <a:buFontTx/>
              <a:buNone/>
            </a:pPr>
            <a:endParaRPr lang="nb-NO" baseline="0" dirty="0" smtClean="0"/>
          </a:p>
          <a:p>
            <a:pPr>
              <a:buFontTx/>
              <a:buNone/>
            </a:pPr>
            <a:r>
              <a:rPr lang="nb-NO" baseline="0" dirty="0" smtClean="0"/>
              <a:t>Husk at rester kan brukes i en </a:t>
            </a:r>
            <a:r>
              <a:rPr lang="nb-NO" baseline="0" dirty="0" smtClean="0"/>
              <a:t>suppe/mos </a:t>
            </a:r>
            <a:r>
              <a:rPr lang="nb-NO" baseline="0" dirty="0" smtClean="0"/>
              <a:t>(men</a:t>
            </a:r>
            <a:r>
              <a:rPr lang="nb-NO" baseline="0" dirty="0" smtClean="0"/>
              <a:t> ikke server </a:t>
            </a:r>
            <a:r>
              <a:rPr lang="nb-NO" baseline="0" dirty="0" smtClean="0"/>
              <a:t>det rått igjen</a:t>
            </a:r>
            <a:r>
              <a:rPr lang="nb-NO" baseline="0" dirty="0" smtClean="0"/>
              <a:t> ved neste måltid om </a:t>
            </a:r>
            <a:r>
              <a:rPr lang="nb-NO" baseline="0" dirty="0" smtClean="0"/>
              <a:t>mange barnehender har </a:t>
            </a:r>
            <a:r>
              <a:rPr lang="nb-NO" baseline="0" dirty="0" smtClean="0"/>
              <a:t>vært </a:t>
            </a:r>
            <a:r>
              <a:rPr lang="nb-NO" baseline="0" dirty="0" smtClean="0"/>
              <a:t>på </a:t>
            </a:r>
            <a:r>
              <a:rPr lang="nb-NO" baseline="0" dirty="0" smtClean="0"/>
              <a:t>de eller det har stått lenge fremme). Å skjære opp ved bordet etter hvert som det blir tomt kan være en måte å redusere svinn. </a:t>
            </a:r>
          </a:p>
          <a:p>
            <a:pPr>
              <a:buFontTx/>
              <a:buNone/>
            </a:pPr>
            <a:endParaRPr lang="nb-NO" baseline="0" dirty="0" smtClean="0"/>
          </a:p>
          <a:p>
            <a:pPr>
              <a:buFontTx/>
              <a:buNone/>
            </a:pPr>
            <a:endParaRPr lang="nb-NO" baseline="0" dirty="0" smtClean="0"/>
          </a:p>
          <a:p>
            <a:endParaRPr lang="nb-NO" baseline="0" dirty="0" smtClean="0"/>
          </a:p>
          <a:p>
            <a:endParaRPr lang="nb-NO"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25</a:t>
            </a:fld>
            <a:endParaRPr lang="nb-NO"/>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 </a:t>
            </a:r>
            <a:r>
              <a:rPr lang="en-US" dirty="0" err="1" smtClean="0"/>
              <a:t>har</a:t>
            </a:r>
            <a:r>
              <a:rPr lang="en-US" dirty="0" smtClean="0"/>
              <a:t> </a:t>
            </a:r>
            <a:r>
              <a:rPr lang="en-US" dirty="0" err="1" smtClean="0"/>
              <a:t>laget</a:t>
            </a:r>
            <a:r>
              <a:rPr lang="en-US" dirty="0" smtClean="0"/>
              <a:t> to </a:t>
            </a:r>
            <a:r>
              <a:rPr lang="en-US" dirty="0" err="1" smtClean="0"/>
              <a:t>plakater</a:t>
            </a:r>
            <a:r>
              <a:rPr lang="en-US" dirty="0" smtClean="0"/>
              <a:t> </a:t>
            </a:r>
            <a:r>
              <a:rPr lang="en-US" dirty="0" err="1" smtClean="0"/>
              <a:t>til</a:t>
            </a:r>
            <a:r>
              <a:rPr lang="en-US" dirty="0" smtClean="0"/>
              <a:t> </a:t>
            </a:r>
            <a:r>
              <a:rPr lang="en-US" dirty="0" err="1" smtClean="0"/>
              <a:t>dere</a:t>
            </a:r>
            <a:r>
              <a:rPr lang="en-US" dirty="0" smtClean="0"/>
              <a:t> med </a:t>
            </a:r>
            <a:r>
              <a:rPr lang="en-US" dirty="0" err="1" smtClean="0"/>
              <a:t>bilder</a:t>
            </a:r>
            <a:r>
              <a:rPr lang="en-US" dirty="0" smtClean="0"/>
              <a:t> </a:t>
            </a:r>
            <a:r>
              <a:rPr lang="en-US" dirty="0" err="1" smtClean="0"/>
              <a:t>av</a:t>
            </a:r>
            <a:r>
              <a:rPr lang="en-US" dirty="0" smtClean="0"/>
              <a:t> </a:t>
            </a:r>
            <a:r>
              <a:rPr lang="en-US" dirty="0" err="1" smtClean="0"/>
              <a:t>mengder</a:t>
            </a:r>
            <a:r>
              <a:rPr lang="en-US" dirty="0" smtClean="0"/>
              <a:t> per</a:t>
            </a:r>
            <a:r>
              <a:rPr lang="en-US" baseline="0" dirty="0" smtClean="0"/>
              <a:t> barn </a:t>
            </a:r>
            <a:r>
              <a:rPr lang="en-US" baseline="0" dirty="0" err="1" smtClean="0"/>
              <a:t>og</a:t>
            </a:r>
            <a:r>
              <a:rPr lang="en-US" baseline="0" dirty="0" smtClean="0"/>
              <a:t> per </a:t>
            </a:r>
            <a:r>
              <a:rPr lang="en-US" baseline="0" dirty="0" err="1" smtClean="0"/>
              <a:t>måltid</a:t>
            </a:r>
            <a:r>
              <a:rPr lang="en-US" baseline="0" dirty="0" smtClean="0"/>
              <a:t> for 18 barn. </a:t>
            </a:r>
          </a:p>
          <a:p>
            <a:endParaRPr lang="en-US" baseline="0" dirty="0" smtClean="0"/>
          </a:p>
          <a:p>
            <a:r>
              <a:rPr lang="en-US" baseline="0" dirty="0" err="1" smtClean="0"/>
              <a:t>Dere</a:t>
            </a:r>
            <a:r>
              <a:rPr lang="en-US" baseline="0" dirty="0" smtClean="0"/>
              <a:t> </a:t>
            </a:r>
            <a:r>
              <a:rPr lang="en-US" baseline="0" dirty="0" err="1" smtClean="0"/>
              <a:t>må</a:t>
            </a:r>
            <a:r>
              <a:rPr lang="en-US" baseline="0" dirty="0" smtClean="0"/>
              <a:t> </a:t>
            </a:r>
            <a:r>
              <a:rPr lang="en-US" baseline="0" dirty="0" err="1" smtClean="0"/>
              <a:t>huske</a:t>
            </a:r>
            <a:r>
              <a:rPr lang="en-US" baseline="0" dirty="0" smtClean="0"/>
              <a:t> at </a:t>
            </a:r>
            <a:r>
              <a:rPr lang="en-US" baseline="0" dirty="0" err="1" smtClean="0"/>
              <a:t>dette</a:t>
            </a:r>
            <a:r>
              <a:rPr lang="en-US" baseline="0" dirty="0" smtClean="0"/>
              <a:t> </a:t>
            </a:r>
            <a:r>
              <a:rPr lang="en-US" baseline="0" dirty="0" err="1" smtClean="0"/>
              <a:t>er</a:t>
            </a:r>
            <a:r>
              <a:rPr lang="en-US" baseline="0" dirty="0" smtClean="0"/>
              <a:t> </a:t>
            </a:r>
            <a:r>
              <a:rPr lang="en-US" baseline="0" dirty="0" err="1" smtClean="0"/>
              <a:t>det</a:t>
            </a:r>
            <a:r>
              <a:rPr lang="en-US" baseline="0" dirty="0" smtClean="0"/>
              <a:t> vi </a:t>
            </a:r>
            <a:r>
              <a:rPr lang="en-US" baseline="0" dirty="0" err="1" smtClean="0"/>
              <a:t>skal</a:t>
            </a:r>
            <a:r>
              <a:rPr lang="en-US" baseline="0" dirty="0" smtClean="0"/>
              <a:t> </a:t>
            </a:r>
            <a:r>
              <a:rPr lang="en-US" baseline="0" dirty="0" err="1" smtClean="0"/>
              <a:t>opp</a:t>
            </a:r>
            <a:r>
              <a:rPr lang="en-US" baseline="0" dirty="0" smtClean="0"/>
              <a:t> </a:t>
            </a:r>
            <a:r>
              <a:rPr lang="en-US" baseline="0" dirty="0" err="1" smtClean="0"/>
              <a:t>til</a:t>
            </a:r>
            <a:r>
              <a:rPr lang="en-US" baseline="0" dirty="0" smtClean="0"/>
              <a:t> for </a:t>
            </a:r>
            <a:r>
              <a:rPr lang="en-US" baseline="0" dirty="0" err="1" smtClean="0"/>
              <a:t>å</a:t>
            </a:r>
            <a:r>
              <a:rPr lang="en-US" baseline="0" dirty="0" smtClean="0"/>
              <a:t> </a:t>
            </a:r>
            <a:r>
              <a:rPr lang="en-US" baseline="0" dirty="0" err="1" smtClean="0"/>
              <a:t>nå</a:t>
            </a:r>
            <a:r>
              <a:rPr lang="en-US" baseline="0" dirty="0" smtClean="0"/>
              <a:t> </a:t>
            </a:r>
            <a:r>
              <a:rPr lang="en-US" baseline="0" dirty="0" err="1" smtClean="0"/>
              <a:t>målet</a:t>
            </a:r>
            <a:r>
              <a:rPr lang="en-US" baseline="0" dirty="0" smtClean="0"/>
              <a:t>, men </a:t>
            </a:r>
            <a:r>
              <a:rPr lang="en-US" baseline="0" dirty="0" err="1" smtClean="0"/>
              <a:t>samtidig</a:t>
            </a:r>
            <a:r>
              <a:rPr lang="en-US" baseline="0" dirty="0" smtClean="0"/>
              <a:t> at </a:t>
            </a:r>
            <a:r>
              <a:rPr lang="en-US" baseline="0" dirty="0" err="1" smtClean="0"/>
              <a:t>gjennomsnittet</a:t>
            </a:r>
            <a:r>
              <a:rPr lang="en-US" baseline="0" dirty="0" smtClean="0"/>
              <a:t> </a:t>
            </a:r>
            <a:r>
              <a:rPr lang="en-US" baseline="0" dirty="0" err="1" smtClean="0"/>
              <a:t>sannsynligvis</a:t>
            </a:r>
            <a:r>
              <a:rPr lang="en-US" baseline="0" dirty="0" smtClean="0"/>
              <a:t> </a:t>
            </a:r>
            <a:r>
              <a:rPr lang="en-US" baseline="0" dirty="0" err="1" smtClean="0"/>
              <a:t>ligger</a:t>
            </a:r>
            <a:r>
              <a:rPr lang="en-US" baseline="0" dirty="0" smtClean="0"/>
              <a:t> </a:t>
            </a:r>
            <a:r>
              <a:rPr lang="en-US" baseline="0" dirty="0" err="1" smtClean="0"/>
              <a:t>på</a:t>
            </a:r>
            <a:r>
              <a:rPr lang="en-US" baseline="0" dirty="0" smtClean="0"/>
              <a:t> </a:t>
            </a:r>
            <a:r>
              <a:rPr lang="en-US" baseline="0" dirty="0" err="1" smtClean="0"/>
              <a:t>litt</a:t>
            </a:r>
            <a:r>
              <a:rPr lang="en-US" baseline="0" dirty="0" smtClean="0"/>
              <a:t> over en </a:t>
            </a:r>
            <a:r>
              <a:rPr lang="en-US" baseline="0" dirty="0" err="1" smtClean="0"/>
              <a:t>porsjon</a:t>
            </a:r>
            <a:r>
              <a:rPr lang="en-US" baseline="0" dirty="0" smtClean="0"/>
              <a:t> per barn </a:t>
            </a:r>
            <a:r>
              <a:rPr lang="en-US" baseline="0" dirty="0" err="1" smtClean="0"/>
              <a:t>idag</a:t>
            </a:r>
            <a:r>
              <a:rPr lang="en-US" baseline="0" dirty="0" smtClean="0"/>
              <a:t>, </a:t>
            </a:r>
            <a:r>
              <a:rPr lang="en-US" baseline="0" dirty="0" err="1" smtClean="0"/>
              <a:t>så</a:t>
            </a:r>
            <a:r>
              <a:rPr lang="en-US" baseline="0" dirty="0" smtClean="0"/>
              <a:t> </a:t>
            </a:r>
            <a:r>
              <a:rPr lang="en-US" baseline="0" dirty="0" err="1" smtClean="0"/>
              <a:t>dere</a:t>
            </a:r>
            <a:r>
              <a:rPr lang="en-US" baseline="0" dirty="0" smtClean="0"/>
              <a:t> </a:t>
            </a:r>
            <a:r>
              <a:rPr lang="en-US" baseline="0" dirty="0" err="1" smtClean="0"/>
              <a:t>må</a:t>
            </a:r>
            <a:r>
              <a:rPr lang="en-US" baseline="0" dirty="0" smtClean="0"/>
              <a:t> </a:t>
            </a:r>
            <a:r>
              <a:rPr lang="en-US" baseline="0" dirty="0" err="1" smtClean="0"/>
              <a:t>prøve</a:t>
            </a:r>
            <a:r>
              <a:rPr lang="en-US" baseline="0" dirty="0" smtClean="0"/>
              <a:t> </a:t>
            </a:r>
            <a:r>
              <a:rPr lang="en-US" baseline="0" dirty="0" err="1" smtClean="0"/>
              <a:t>dere</a:t>
            </a:r>
            <a:r>
              <a:rPr lang="en-US" baseline="0" dirty="0" smtClean="0"/>
              <a:t> </a:t>
            </a:r>
            <a:r>
              <a:rPr lang="en-US" baseline="0" dirty="0" err="1" smtClean="0"/>
              <a:t>frem</a:t>
            </a:r>
            <a:r>
              <a:rPr lang="en-US" baseline="0" dirty="0" smtClean="0"/>
              <a:t> </a:t>
            </a:r>
            <a:r>
              <a:rPr lang="en-US" baseline="0" dirty="0" err="1" smtClean="0"/>
              <a:t>og</a:t>
            </a:r>
            <a:r>
              <a:rPr lang="en-US" baseline="0" dirty="0" smtClean="0"/>
              <a:t> </a:t>
            </a:r>
            <a:r>
              <a:rPr lang="en-US" baseline="0" dirty="0" err="1" smtClean="0"/>
              <a:t>ikke</a:t>
            </a:r>
            <a:r>
              <a:rPr lang="en-US" baseline="0" dirty="0" smtClean="0"/>
              <a:t> </a:t>
            </a:r>
            <a:r>
              <a:rPr lang="en-US" baseline="0" dirty="0" err="1" smtClean="0"/>
              <a:t>starte</a:t>
            </a:r>
            <a:r>
              <a:rPr lang="en-US" baseline="0" dirty="0" smtClean="0"/>
              <a:t> </a:t>
            </a:r>
            <a:r>
              <a:rPr lang="en-US" baseline="0" dirty="0" smtClean="0"/>
              <a:t>med </a:t>
            </a:r>
            <a:r>
              <a:rPr lang="en-US" baseline="0" dirty="0" err="1" smtClean="0"/>
              <a:t>å</a:t>
            </a:r>
            <a:r>
              <a:rPr lang="en-US" baseline="0" dirty="0" smtClean="0"/>
              <a:t> </a:t>
            </a:r>
            <a:r>
              <a:rPr lang="en-US" baseline="0" dirty="0" err="1" smtClean="0"/>
              <a:t>skrive</a:t>
            </a:r>
            <a:r>
              <a:rPr lang="en-US" baseline="0" dirty="0" smtClean="0"/>
              <a:t> </a:t>
            </a:r>
            <a:r>
              <a:rPr lang="en-US" baseline="0" dirty="0" err="1" smtClean="0"/>
              <a:t>bestillingslister</a:t>
            </a:r>
            <a:r>
              <a:rPr lang="en-US" baseline="0" dirty="0" smtClean="0"/>
              <a:t> </a:t>
            </a:r>
            <a:r>
              <a:rPr lang="en-US" baseline="0" dirty="0" err="1" smtClean="0"/>
              <a:t>ut</a:t>
            </a:r>
            <a:r>
              <a:rPr lang="en-US" baseline="0" dirty="0" smtClean="0"/>
              <a:t> </a:t>
            </a:r>
            <a:r>
              <a:rPr lang="en-US" baseline="0" dirty="0" err="1" smtClean="0"/>
              <a:t>fra</a:t>
            </a:r>
            <a:r>
              <a:rPr lang="en-US" baseline="0" dirty="0" smtClean="0"/>
              <a:t> </a:t>
            </a:r>
            <a:r>
              <a:rPr lang="en-US" baseline="0" dirty="0" err="1" smtClean="0"/>
              <a:t>disse</a:t>
            </a:r>
            <a:r>
              <a:rPr lang="en-US" baseline="0" dirty="0" smtClean="0"/>
              <a:t> </a:t>
            </a:r>
            <a:r>
              <a:rPr lang="en-US" baseline="0" dirty="0" err="1" smtClean="0"/>
              <a:t>mengdene</a:t>
            </a:r>
            <a:r>
              <a:rPr lang="en-US" baseline="0" dirty="0" smtClean="0"/>
              <a:t> med en gang. </a:t>
            </a:r>
          </a:p>
          <a:p>
            <a:endParaRPr lang="en-US" baseline="0" dirty="0" smtClean="0"/>
          </a:p>
          <a:p>
            <a:r>
              <a:rPr lang="en-US" baseline="0" dirty="0" err="1" smtClean="0"/>
              <a:t>Dere</a:t>
            </a:r>
            <a:r>
              <a:rPr lang="en-US" baseline="0" dirty="0" smtClean="0"/>
              <a:t> </a:t>
            </a:r>
            <a:r>
              <a:rPr lang="en-US" baseline="0" dirty="0" err="1" smtClean="0"/>
              <a:t>må</a:t>
            </a:r>
            <a:r>
              <a:rPr lang="en-US" baseline="0" dirty="0" smtClean="0"/>
              <a:t> </a:t>
            </a:r>
            <a:r>
              <a:rPr lang="en-US" baseline="0" dirty="0" err="1" smtClean="0"/>
              <a:t>også</a:t>
            </a:r>
            <a:r>
              <a:rPr lang="en-US" baseline="0" dirty="0" smtClean="0"/>
              <a:t> </a:t>
            </a:r>
            <a:r>
              <a:rPr lang="en-US" baseline="0" dirty="0" err="1" smtClean="0"/>
              <a:t>huske</a:t>
            </a:r>
            <a:r>
              <a:rPr lang="en-US" baseline="0" dirty="0" smtClean="0"/>
              <a:t> at </a:t>
            </a:r>
            <a:r>
              <a:rPr lang="en-US" baseline="0" dirty="0" err="1" smtClean="0"/>
              <a:t>det</a:t>
            </a:r>
            <a:r>
              <a:rPr lang="en-US" baseline="0" dirty="0" smtClean="0"/>
              <a:t> </a:t>
            </a:r>
            <a:r>
              <a:rPr lang="en-US" baseline="0" dirty="0" err="1" smtClean="0"/>
              <a:t>blir</a:t>
            </a:r>
            <a:r>
              <a:rPr lang="en-US" baseline="0" dirty="0" smtClean="0"/>
              <a:t> en del </a:t>
            </a:r>
            <a:r>
              <a:rPr lang="en-US" baseline="0" dirty="0" err="1" smtClean="0"/>
              <a:t>svinn</a:t>
            </a:r>
            <a:r>
              <a:rPr lang="en-US" baseline="0" dirty="0" smtClean="0"/>
              <a:t> </a:t>
            </a:r>
            <a:r>
              <a:rPr lang="en-US" baseline="0" dirty="0" err="1" smtClean="0"/>
              <a:t>når</a:t>
            </a:r>
            <a:r>
              <a:rPr lang="en-US" baseline="0" dirty="0" smtClean="0"/>
              <a:t> </a:t>
            </a:r>
            <a:r>
              <a:rPr lang="en-US" baseline="0" dirty="0" err="1" smtClean="0"/>
              <a:t>dere</a:t>
            </a:r>
            <a:r>
              <a:rPr lang="en-US" baseline="0" dirty="0" smtClean="0"/>
              <a:t> </a:t>
            </a:r>
            <a:r>
              <a:rPr lang="en-US" baseline="0" dirty="0" err="1" smtClean="0"/>
              <a:t>skreller</a:t>
            </a:r>
            <a:r>
              <a:rPr lang="en-US" baseline="0" dirty="0" smtClean="0"/>
              <a:t> </a:t>
            </a:r>
            <a:r>
              <a:rPr lang="en-US" baseline="0" dirty="0" err="1" smtClean="0"/>
              <a:t>gulrøtter</a:t>
            </a:r>
            <a:r>
              <a:rPr lang="en-US" baseline="0" dirty="0" smtClean="0"/>
              <a:t> </a:t>
            </a:r>
            <a:r>
              <a:rPr lang="en-US" baseline="0" dirty="0" err="1" smtClean="0"/>
              <a:t>og</a:t>
            </a:r>
            <a:r>
              <a:rPr lang="en-US" baseline="0" dirty="0" smtClean="0"/>
              <a:t> tar </a:t>
            </a:r>
            <a:r>
              <a:rPr lang="en-US" baseline="0" dirty="0" err="1" smtClean="0"/>
              <a:t>ut</a:t>
            </a:r>
            <a:r>
              <a:rPr lang="en-US" baseline="0" dirty="0" smtClean="0"/>
              <a:t> </a:t>
            </a:r>
            <a:r>
              <a:rPr lang="en-US" baseline="0" dirty="0" err="1" smtClean="0"/>
              <a:t>kjernehus</a:t>
            </a:r>
            <a:r>
              <a:rPr lang="en-US" baseline="0" dirty="0" smtClean="0"/>
              <a:t> </a:t>
            </a:r>
            <a:r>
              <a:rPr lang="en-US" baseline="0" dirty="0" err="1" smtClean="0"/>
              <a:t>av</a:t>
            </a:r>
            <a:r>
              <a:rPr lang="en-US" baseline="0" dirty="0" smtClean="0"/>
              <a:t> </a:t>
            </a:r>
            <a:r>
              <a:rPr lang="en-US" baseline="0" dirty="0" err="1" smtClean="0"/>
              <a:t>parika</a:t>
            </a:r>
            <a:r>
              <a:rPr lang="en-US" baseline="0" dirty="0" smtClean="0"/>
              <a:t> </a:t>
            </a:r>
            <a:r>
              <a:rPr lang="en-US" baseline="0" dirty="0" err="1" smtClean="0"/>
              <a:t>slik</a:t>
            </a:r>
            <a:r>
              <a:rPr lang="en-US" baseline="0" dirty="0" smtClean="0"/>
              <a:t> </a:t>
            </a:r>
            <a:r>
              <a:rPr lang="en-US" baseline="0" dirty="0" smtClean="0"/>
              <a:t>at </a:t>
            </a:r>
            <a:r>
              <a:rPr lang="en-US" baseline="0" dirty="0" err="1" smtClean="0"/>
              <a:t>det</a:t>
            </a:r>
            <a:r>
              <a:rPr lang="en-US" baseline="0" dirty="0" smtClean="0"/>
              <a:t> </a:t>
            </a:r>
            <a:r>
              <a:rPr lang="en-US" baseline="0" dirty="0" err="1" smtClean="0"/>
              <a:t>beste</a:t>
            </a:r>
            <a:r>
              <a:rPr lang="en-US" baseline="0" dirty="0" smtClean="0"/>
              <a:t> </a:t>
            </a:r>
            <a:r>
              <a:rPr lang="en-US" baseline="0" dirty="0" err="1" smtClean="0"/>
              <a:t>er</a:t>
            </a:r>
            <a:r>
              <a:rPr lang="en-US" baseline="0" dirty="0" smtClean="0"/>
              <a:t> </a:t>
            </a:r>
            <a:r>
              <a:rPr lang="en-US" baseline="0" dirty="0" err="1" smtClean="0"/>
              <a:t>å</a:t>
            </a:r>
            <a:r>
              <a:rPr lang="en-US" baseline="0" dirty="0" smtClean="0"/>
              <a:t> </a:t>
            </a:r>
            <a:r>
              <a:rPr lang="en-US" baseline="0" dirty="0" err="1" smtClean="0"/>
              <a:t>veie</a:t>
            </a:r>
            <a:r>
              <a:rPr lang="en-US" baseline="0" dirty="0" smtClean="0"/>
              <a:t> </a:t>
            </a:r>
            <a:r>
              <a:rPr lang="en-US" baseline="0" dirty="0" err="1" smtClean="0"/>
              <a:t>spiseklar</a:t>
            </a:r>
            <a:r>
              <a:rPr lang="en-US" baseline="0" dirty="0" smtClean="0"/>
              <a:t> </a:t>
            </a:r>
            <a:r>
              <a:rPr lang="en-US" baseline="0" dirty="0" err="1" smtClean="0"/>
              <a:t>mengde</a:t>
            </a:r>
            <a:r>
              <a:rPr lang="en-US" baseline="0" dirty="0" smtClean="0"/>
              <a:t>. </a:t>
            </a:r>
          </a:p>
          <a:p>
            <a:endParaRPr lang="en-US" baseline="0" dirty="0" smtClean="0"/>
          </a:p>
          <a:p>
            <a:r>
              <a:rPr lang="en-US" baseline="0" dirty="0" err="1" smtClean="0"/>
              <a:t>Det</a:t>
            </a:r>
            <a:r>
              <a:rPr lang="en-US" baseline="0" dirty="0" smtClean="0"/>
              <a:t> </a:t>
            </a:r>
            <a:r>
              <a:rPr lang="en-US" baseline="0" dirty="0" err="1" smtClean="0"/>
              <a:t>bildene</a:t>
            </a:r>
            <a:r>
              <a:rPr lang="en-US" baseline="0" dirty="0" smtClean="0"/>
              <a:t> </a:t>
            </a:r>
            <a:r>
              <a:rPr lang="en-US" baseline="0" dirty="0" err="1" smtClean="0"/>
              <a:t>forhåpentligvis</a:t>
            </a:r>
            <a:r>
              <a:rPr lang="en-US" baseline="0" dirty="0" smtClean="0"/>
              <a:t> </a:t>
            </a:r>
            <a:r>
              <a:rPr lang="en-US" baseline="0" dirty="0" err="1" smtClean="0"/>
              <a:t>viser</a:t>
            </a:r>
            <a:r>
              <a:rPr lang="en-US" baseline="0" dirty="0" smtClean="0"/>
              <a:t> </a:t>
            </a:r>
            <a:r>
              <a:rPr lang="en-US" baseline="0" dirty="0" err="1" smtClean="0"/>
              <a:t>er</a:t>
            </a:r>
            <a:r>
              <a:rPr lang="en-US" baseline="0" dirty="0" smtClean="0"/>
              <a:t> at </a:t>
            </a:r>
            <a:r>
              <a:rPr lang="en-US" baseline="0" dirty="0" err="1" smtClean="0"/>
              <a:t>det</a:t>
            </a:r>
            <a:r>
              <a:rPr lang="en-US" baseline="0" dirty="0" smtClean="0"/>
              <a:t> </a:t>
            </a:r>
            <a:r>
              <a:rPr lang="en-US" baseline="0" dirty="0" err="1" smtClean="0"/>
              <a:t>ikke</a:t>
            </a:r>
            <a:r>
              <a:rPr lang="en-US" baseline="0" dirty="0" smtClean="0"/>
              <a:t> </a:t>
            </a:r>
            <a:r>
              <a:rPr lang="en-US" baseline="0" dirty="0" err="1" smtClean="0"/>
              <a:t>er</a:t>
            </a:r>
            <a:r>
              <a:rPr lang="en-US" baseline="0" dirty="0" smtClean="0"/>
              <a:t> </a:t>
            </a:r>
            <a:r>
              <a:rPr lang="en-US" baseline="0" dirty="0" err="1" smtClean="0"/>
              <a:t>snakk</a:t>
            </a:r>
            <a:r>
              <a:rPr lang="en-US" baseline="0" dirty="0" smtClean="0"/>
              <a:t> </a:t>
            </a:r>
            <a:r>
              <a:rPr lang="en-US" baseline="0" dirty="0" err="1" smtClean="0"/>
              <a:t>om</a:t>
            </a:r>
            <a:r>
              <a:rPr lang="en-US" baseline="0" dirty="0" smtClean="0"/>
              <a:t> </a:t>
            </a:r>
            <a:r>
              <a:rPr lang="en-US" baseline="0" dirty="0" err="1" smtClean="0"/>
              <a:t>enorme</a:t>
            </a:r>
            <a:r>
              <a:rPr lang="en-US" baseline="0" dirty="0" smtClean="0"/>
              <a:t> </a:t>
            </a:r>
            <a:r>
              <a:rPr lang="en-US" baseline="0" dirty="0" err="1" smtClean="0"/>
              <a:t>mengder</a:t>
            </a:r>
            <a:r>
              <a:rPr lang="en-US" baseline="0" dirty="0" smtClean="0"/>
              <a:t>  -  </a:t>
            </a:r>
            <a:r>
              <a:rPr lang="en-US" baseline="0" dirty="0" err="1" smtClean="0"/>
              <a:t>selv</a:t>
            </a:r>
            <a:r>
              <a:rPr lang="en-US" baseline="0" dirty="0" smtClean="0"/>
              <a:t> </a:t>
            </a:r>
            <a:r>
              <a:rPr lang="en-US" baseline="0" dirty="0" err="1" smtClean="0"/>
              <a:t>om</a:t>
            </a:r>
            <a:r>
              <a:rPr lang="en-US" baseline="0" dirty="0" smtClean="0"/>
              <a:t> </a:t>
            </a:r>
            <a:r>
              <a:rPr lang="en-US" baseline="0" dirty="0" err="1" smtClean="0"/>
              <a:t>jeg</a:t>
            </a:r>
            <a:r>
              <a:rPr lang="en-US" baseline="0" dirty="0" smtClean="0"/>
              <a:t> </a:t>
            </a:r>
            <a:r>
              <a:rPr lang="en-US" baseline="0" dirty="0" err="1" smtClean="0"/>
              <a:t>skal</a:t>
            </a:r>
            <a:r>
              <a:rPr lang="en-US" baseline="0" dirty="0" smtClean="0"/>
              <a:t> </a:t>
            </a:r>
            <a:r>
              <a:rPr lang="en-US" baseline="0" dirty="0" err="1" smtClean="0"/>
              <a:t>innrømme</a:t>
            </a:r>
            <a:r>
              <a:rPr lang="en-US" baseline="0" dirty="0" smtClean="0"/>
              <a:t> at de </a:t>
            </a:r>
            <a:r>
              <a:rPr lang="en-US" baseline="0" dirty="0" err="1" smtClean="0"/>
              <a:t>gulrøttene</a:t>
            </a:r>
            <a:r>
              <a:rPr lang="en-US" baseline="0" dirty="0" smtClean="0"/>
              <a:t> </a:t>
            </a:r>
            <a:r>
              <a:rPr lang="en-US" baseline="0" dirty="0" err="1" smtClean="0"/>
              <a:t>på</a:t>
            </a:r>
            <a:r>
              <a:rPr lang="en-US" baseline="0" dirty="0" smtClean="0"/>
              <a:t> </a:t>
            </a:r>
            <a:r>
              <a:rPr lang="en-US" baseline="0" dirty="0" err="1" smtClean="0"/>
              <a:t>bildet</a:t>
            </a:r>
            <a:r>
              <a:rPr lang="en-US" baseline="0" dirty="0" smtClean="0"/>
              <a:t> </a:t>
            </a:r>
            <a:r>
              <a:rPr lang="en-US" baseline="0" dirty="0" err="1" smtClean="0"/>
              <a:t>til</a:t>
            </a:r>
            <a:r>
              <a:rPr lang="en-US" baseline="0" dirty="0" smtClean="0"/>
              <a:t> </a:t>
            </a:r>
            <a:r>
              <a:rPr lang="en-US" baseline="0" dirty="0" err="1" smtClean="0"/>
              <a:t>høyre</a:t>
            </a:r>
            <a:r>
              <a:rPr lang="en-US" baseline="0" dirty="0" smtClean="0"/>
              <a:t> </a:t>
            </a:r>
            <a:r>
              <a:rPr lang="en-US" baseline="0" dirty="0" err="1" smtClean="0"/>
              <a:t>var</a:t>
            </a:r>
            <a:r>
              <a:rPr lang="en-US" baseline="0" dirty="0" smtClean="0"/>
              <a:t> store</a:t>
            </a:r>
            <a:r>
              <a:rPr lang="en-US" baseline="0" dirty="0" smtClean="0"/>
              <a:t>  - </a:t>
            </a:r>
            <a:r>
              <a:rPr lang="en-US" baseline="0" dirty="0" err="1" smtClean="0"/>
              <a:t>drøyt</a:t>
            </a:r>
            <a:r>
              <a:rPr lang="en-US" baseline="0" dirty="0" smtClean="0"/>
              <a:t> </a:t>
            </a:r>
            <a:r>
              <a:rPr lang="en-US" baseline="0" dirty="0" smtClean="0"/>
              <a:t>150 gram </a:t>
            </a:r>
            <a:r>
              <a:rPr lang="en-US" baseline="0" dirty="0" err="1" smtClean="0"/>
              <a:t>hver</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26</a:t>
            </a:fld>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Når</a:t>
            </a:r>
            <a:r>
              <a:rPr lang="en-US" dirty="0" smtClean="0"/>
              <a:t> </a:t>
            </a:r>
            <a:r>
              <a:rPr lang="en-US" dirty="0" err="1" smtClean="0"/>
              <a:t>det</a:t>
            </a:r>
            <a:r>
              <a:rPr lang="en-US" dirty="0" smtClean="0"/>
              <a:t> </a:t>
            </a:r>
            <a:r>
              <a:rPr lang="en-US" dirty="0" err="1" smtClean="0"/>
              <a:t>gjelder</a:t>
            </a:r>
            <a:r>
              <a:rPr lang="en-US" dirty="0" smtClean="0"/>
              <a:t> </a:t>
            </a:r>
            <a:r>
              <a:rPr lang="en-US" dirty="0" err="1" smtClean="0"/>
              <a:t>tilbudet</a:t>
            </a:r>
            <a:r>
              <a:rPr lang="en-US" dirty="0" smtClean="0"/>
              <a:t> </a:t>
            </a:r>
            <a:r>
              <a:rPr lang="en-US" dirty="0" err="1" smtClean="0"/>
              <a:t>så</a:t>
            </a:r>
            <a:r>
              <a:rPr lang="en-US" dirty="0" smtClean="0"/>
              <a:t> husk at </a:t>
            </a:r>
            <a:r>
              <a:rPr lang="en-US" dirty="0" err="1" smtClean="0"/>
              <a:t>også</a:t>
            </a:r>
            <a:r>
              <a:rPr lang="en-US" dirty="0" smtClean="0"/>
              <a:t> </a:t>
            </a:r>
            <a:r>
              <a:rPr lang="en-US" dirty="0" err="1" smtClean="0"/>
              <a:t>tilberedningsmåte</a:t>
            </a:r>
            <a:r>
              <a:rPr lang="en-US" dirty="0" smtClean="0"/>
              <a:t> </a:t>
            </a:r>
            <a:r>
              <a:rPr lang="en-US" dirty="0" err="1" smtClean="0"/>
              <a:t>er</a:t>
            </a:r>
            <a:r>
              <a:rPr lang="en-US" dirty="0" smtClean="0"/>
              <a:t> en </a:t>
            </a:r>
            <a:r>
              <a:rPr lang="en-US" dirty="0" err="1" smtClean="0"/>
              <a:t>måte</a:t>
            </a:r>
            <a:r>
              <a:rPr lang="en-US" dirty="0" smtClean="0"/>
              <a:t> </a:t>
            </a:r>
            <a:r>
              <a:rPr lang="en-US" dirty="0" err="1" smtClean="0"/>
              <a:t>å</a:t>
            </a:r>
            <a:r>
              <a:rPr lang="en-US" dirty="0" smtClean="0"/>
              <a:t> </a:t>
            </a:r>
            <a:r>
              <a:rPr lang="en-US" dirty="0" err="1" smtClean="0"/>
              <a:t>variere</a:t>
            </a:r>
            <a:r>
              <a:rPr lang="en-US" dirty="0" smtClean="0"/>
              <a:t> </a:t>
            </a:r>
            <a:r>
              <a:rPr lang="en-US" dirty="0" err="1" smtClean="0"/>
              <a:t>grønnsakene</a:t>
            </a:r>
            <a:r>
              <a:rPr lang="en-US" baseline="0" dirty="0" smtClean="0"/>
              <a:t> </a:t>
            </a:r>
            <a:r>
              <a:rPr lang="en-US" baseline="0" dirty="0" err="1" smtClean="0"/>
              <a:t>på</a:t>
            </a:r>
            <a:r>
              <a:rPr lang="en-US" baseline="0" dirty="0" smtClean="0"/>
              <a:t>.</a:t>
            </a:r>
          </a:p>
          <a:p>
            <a:endParaRPr lang="en-US" baseline="0" dirty="0" smtClean="0"/>
          </a:p>
          <a:p>
            <a:r>
              <a:rPr lang="en-US" baseline="0" dirty="0" smtClean="0"/>
              <a:t>Barn liker best de </a:t>
            </a:r>
            <a:r>
              <a:rPr lang="en-US" baseline="0" dirty="0" err="1" smtClean="0"/>
              <a:t>rå</a:t>
            </a:r>
            <a:r>
              <a:rPr lang="en-US" baseline="0" dirty="0" smtClean="0"/>
              <a:t>, men </a:t>
            </a:r>
            <a:r>
              <a:rPr lang="en-US" baseline="0" dirty="0" err="1" smtClean="0"/>
              <a:t>noen</a:t>
            </a:r>
            <a:r>
              <a:rPr lang="en-US" baseline="0" dirty="0" smtClean="0"/>
              <a:t> </a:t>
            </a:r>
            <a:r>
              <a:rPr lang="en-US" baseline="0" dirty="0" err="1" smtClean="0"/>
              <a:t>blir</a:t>
            </a:r>
            <a:r>
              <a:rPr lang="en-US" baseline="0" dirty="0" smtClean="0"/>
              <a:t> </a:t>
            </a:r>
            <a:r>
              <a:rPr lang="en-US" baseline="0" dirty="0" err="1" smtClean="0"/>
              <a:t>også</a:t>
            </a:r>
            <a:r>
              <a:rPr lang="en-US" baseline="0" dirty="0" smtClean="0"/>
              <a:t> </a:t>
            </a:r>
            <a:r>
              <a:rPr lang="en-US" baseline="0" dirty="0" err="1" smtClean="0"/>
              <a:t>mer</a:t>
            </a:r>
            <a:r>
              <a:rPr lang="en-US" baseline="0" dirty="0" smtClean="0"/>
              <a:t> </a:t>
            </a:r>
            <a:r>
              <a:rPr lang="en-US" baseline="0" dirty="0" err="1" smtClean="0"/>
              <a:t>lette</a:t>
            </a:r>
            <a:r>
              <a:rPr lang="en-US" baseline="0" dirty="0" smtClean="0"/>
              <a:t> </a:t>
            </a:r>
            <a:r>
              <a:rPr lang="en-US" baseline="0" dirty="0" err="1" smtClean="0"/>
              <a:t>å</a:t>
            </a:r>
            <a:r>
              <a:rPr lang="en-US" baseline="0" dirty="0" smtClean="0"/>
              <a:t> like </a:t>
            </a:r>
            <a:r>
              <a:rPr lang="en-US" baseline="0" dirty="0" err="1" smtClean="0"/>
              <a:t>kokt</a:t>
            </a:r>
            <a:r>
              <a:rPr lang="en-US" baseline="0" dirty="0" smtClean="0"/>
              <a:t> – </a:t>
            </a:r>
            <a:r>
              <a:rPr lang="en-US" baseline="0" dirty="0" err="1" smtClean="0"/>
              <a:t>f.eks</a:t>
            </a:r>
            <a:r>
              <a:rPr lang="en-US" baseline="0" dirty="0" smtClean="0"/>
              <a:t>. </a:t>
            </a:r>
            <a:r>
              <a:rPr lang="en-US" baseline="0" dirty="0" err="1" smtClean="0"/>
              <a:t>kålgrønnsaker</a:t>
            </a:r>
            <a:r>
              <a:rPr lang="en-US" baseline="0" dirty="0" smtClean="0"/>
              <a:t> </a:t>
            </a:r>
            <a:r>
              <a:rPr lang="en-US" baseline="0" dirty="0" err="1" smtClean="0"/>
              <a:t>eller</a:t>
            </a:r>
            <a:r>
              <a:rPr lang="en-US" baseline="0" dirty="0" smtClean="0"/>
              <a:t> </a:t>
            </a:r>
            <a:r>
              <a:rPr lang="en-US" baseline="0" dirty="0" err="1" smtClean="0"/>
              <a:t>løk</a:t>
            </a:r>
            <a:r>
              <a:rPr lang="en-US" baseline="0" dirty="0" smtClean="0"/>
              <a:t> </a:t>
            </a:r>
            <a:r>
              <a:rPr lang="en-US" baseline="0" dirty="0" err="1" smtClean="0"/>
              <a:t>som</a:t>
            </a:r>
            <a:r>
              <a:rPr lang="en-US" baseline="0" dirty="0" smtClean="0"/>
              <a:t> </a:t>
            </a:r>
            <a:r>
              <a:rPr lang="en-US" baseline="0" dirty="0" err="1" smtClean="0"/>
              <a:t>også</a:t>
            </a:r>
            <a:r>
              <a:rPr lang="en-US" baseline="0" dirty="0" smtClean="0"/>
              <a:t> </a:t>
            </a:r>
            <a:r>
              <a:rPr lang="en-US" baseline="0" dirty="0" err="1" smtClean="0"/>
              <a:t>er</a:t>
            </a:r>
            <a:r>
              <a:rPr lang="en-US" baseline="0" dirty="0" smtClean="0"/>
              <a:t> mere </a:t>
            </a:r>
            <a:r>
              <a:rPr lang="en-US" baseline="0" dirty="0" err="1" smtClean="0"/>
              <a:t>lettfordøyelig</a:t>
            </a:r>
            <a:r>
              <a:rPr lang="en-US" baseline="0" dirty="0" smtClean="0"/>
              <a:t>. </a:t>
            </a:r>
          </a:p>
          <a:p>
            <a:endParaRPr lang="en-US" baseline="0" dirty="0" smtClean="0"/>
          </a:p>
          <a:p>
            <a:r>
              <a:rPr lang="en-US" baseline="0" dirty="0" err="1" smtClean="0"/>
              <a:t>Jeg</a:t>
            </a:r>
            <a:r>
              <a:rPr lang="en-US" baseline="0" dirty="0" smtClean="0"/>
              <a:t> </a:t>
            </a:r>
            <a:r>
              <a:rPr lang="en-US" baseline="0" dirty="0" err="1" smtClean="0"/>
              <a:t>har</a:t>
            </a:r>
            <a:r>
              <a:rPr lang="en-US" baseline="0" dirty="0" smtClean="0"/>
              <a:t> </a:t>
            </a:r>
            <a:r>
              <a:rPr lang="en-US" baseline="0" dirty="0" err="1" smtClean="0"/>
              <a:t>også</a:t>
            </a:r>
            <a:r>
              <a:rPr lang="en-US" baseline="0" dirty="0" smtClean="0"/>
              <a:t> </a:t>
            </a:r>
            <a:r>
              <a:rPr lang="en-US" baseline="0" dirty="0" err="1" smtClean="0"/>
              <a:t>erfaring</a:t>
            </a:r>
            <a:r>
              <a:rPr lang="en-US" baseline="0" dirty="0" smtClean="0"/>
              <a:t> med at en </a:t>
            </a:r>
            <a:r>
              <a:rPr lang="en-US" baseline="0" dirty="0" err="1" smtClean="0"/>
              <a:t>pakistansk</a:t>
            </a:r>
            <a:r>
              <a:rPr lang="en-US" baseline="0" dirty="0" smtClean="0"/>
              <a:t> </a:t>
            </a:r>
            <a:r>
              <a:rPr lang="en-US" baseline="0" dirty="0" err="1" smtClean="0"/>
              <a:t>gutt</a:t>
            </a:r>
            <a:r>
              <a:rPr lang="en-US" baseline="0" dirty="0" smtClean="0"/>
              <a:t> </a:t>
            </a:r>
            <a:r>
              <a:rPr lang="en-US" baseline="0" dirty="0" err="1" smtClean="0"/>
              <a:t>i</a:t>
            </a:r>
            <a:r>
              <a:rPr lang="en-US" baseline="0" dirty="0" smtClean="0"/>
              <a:t> </a:t>
            </a:r>
            <a:r>
              <a:rPr lang="en-US" baseline="0" dirty="0" err="1" smtClean="0"/>
              <a:t>klassen</a:t>
            </a:r>
            <a:r>
              <a:rPr lang="en-US" baseline="0" dirty="0" smtClean="0"/>
              <a:t> </a:t>
            </a:r>
            <a:r>
              <a:rPr lang="en-US" baseline="0" dirty="0" err="1" smtClean="0"/>
              <a:t>til</a:t>
            </a:r>
            <a:r>
              <a:rPr lang="en-US" baseline="0" dirty="0" smtClean="0"/>
              <a:t> </a:t>
            </a:r>
            <a:r>
              <a:rPr lang="en-US" baseline="0" dirty="0" err="1" smtClean="0"/>
              <a:t>sønnen</a:t>
            </a:r>
            <a:r>
              <a:rPr lang="en-US" baseline="0" dirty="0" smtClean="0"/>
              <a:t> min </a:t>
            </a:r>
            <a:r>
              <a:rPr lang="en-US" baseline="0" dirty="0" err="1" smtClean="0"/>
              <a:t>brakk</a:t>
            </a:r>
            <a:r>
              <a:rPr lang="en-US" baseline="0" dirty="0" smtClean="0"/>
              <a:t> </a:t>
            </a:r>
            <a:r>
              <a:rPr lang="en-US" baseline="0" dirty="0" err="1" smtClean="0"/>
              <a:t>seg</a:t>
            </a:r>
            <a:r>
              <a:rPr lang="en-US" baseline="0" dirty="0" smtClean="0"/>
              <a:t> </a:t>
            </a:r>
            <a:r>
              <a:rPr lang="en-US" baseline="0" dirty="0" err="1" smtClean="0"/>
              <a:t>da</a:t>
            </a:r>
            <a:r>
              <a:rPr lang="en-US" baseline="0" dirty="0" smtClean="0"/>
              <a:t> </a:t>
            </a:r>
            <a:r>
              <a:rPr lang="en-US" baseline="0" dirty="0" err="1" smtClean="0"/>
              <a:t>jeg</a:t>
            </a:r>
            <a:r>
              <a:rPr lang="en-US" baseline="0" dirty="0" smtClean="0"/>
              <a:t> </a:t>
            </a:r>
            <a:r>
              <a:rPr lang="en-US" baseline="0" dirty="0" err="1" smtClean="0"/>
              <a:t>hadde</a:t>
            </a:r>
            <a:r>
              <a:rPr lang="en-US" baseline="0" dirty="0" smtClean="0"/>
              <a:t> </a:t>
            </a:r>
            <a:r>
              <a:rPr lang="en-US" baseline="0" dirty="0" err="1" smtClean="0"/>
              <a:t>prøvesmaking</a:t>
            </a:r>
            <a:r>
              <a:rPr lang="en-US" baseline="0" dirty="0" smtClean="0"/>
              <a:t> med </a:t>
            </a:r>
            <a:r>
              <a:rPr lang="en-US" baseline="0" dirty="0" err="1" smtClean="0"/>
              <a:t>rå</a:t>
            </a:r>
            <a:r>
              <a:rPr lang="en-US" baseline="0" dirty="0" smtClean="0"/>
              <a:t> </a:t>
            </a:r>
            <a:r>
              <a:rPr lang="en-US" baseline="0" dirty="0" err="1" smtClean="0"/>
              <a:t>blomkål</a:t>
            </a:r>
            <a:r>
              <a:rPr lang="en-US" baseline="0" dirty="0" smtClean="0"/>
              <a:t>, men </a:t>
            </a:r>
            <a:r>
              <a:rPr lang="en-US" baseline="0" dirty="0" err="1" smtClean="0"/>
              <a:t>kom</a:t>
            </a:r>
            <a:r>
              <a:rPr lang="en-US" baseline="0" dirty="0" smtClean="0"/>
              <a:t> </a:t>
            </a:r>
            <a:r>
              <a:rPr lang="en-US" baseline="0" dirty="0" err="1" smtClean="0"/>
              <a:t>og</a:t>
            </a:r>
            <a:r>
              <a:rPr lang="en-US" baseline="0" dirty="0" smtClean="0"/>
              <a:t> </a:t>
            </a:r>
            <a:r>
              <a:rPr lang="en-US" baseline="0" dirty="0" err="1" smtClean="0"/>
              <a:t>fortalte</a:t>
            </a:r>
            <a:r>
              <a:rPr lang="en-US" baseline="0" dirty="0" smtClean="0"/>
              <a:t> meg at </a:t>
            </a:r>
            <a:r>
              <a:rPr lang="en-US" baseline="0" dirty="0" err="1" smtClean="0"/>
              <a:t>han</a:t>
            </a:r>
            <a:r>
              <a:rPr lang="en-US" baseline="0" dirty="0" smtClean="0"/>
              <a:t> </a:t>
            </a:r>
            <a:r>
              <a:rPr lang="en-US" baseline="0" dirty="0" err="1" smtClean="0"/>
              <a:t>var</a:t>
            </a:r>
            <a:r>
              <a:rPr lang="en-US" baseline="0" dirty="0" smtClean="0"/>
              <a:t> </a:t>
            </a:r>
            <a:r>
              <a:rPr lang="en-US" baseline="0" dirty="0" err="1" smtClean="0"/>
              <a:t>veldig</a:t>
            </a:r>
            <a:r>
              <a:rPr lang="en-US" baseline="0" dirty="0" smtClean="0"/>
              <a:t> </a:t>
            </a:r>
            <a:r>
              <a:rPr lang="en-US" baseline="0" dirty="0" err="1" smtClean="0"/>
              <a:t>vant</a:t>
            </a:r>
            <a:r>
              <a:rPr lang="en-US" baseline="0" dirty="0" smtClean="0"/>
              <a:t> </a:t>
            </a:r>
            <a:r>
              <a:rPr lang="en-US" baseline="0" dirty="0" err="1" smtClean="0"/>
              <a:t>til</a:t>
            </a:r>
            <a:r>
              <a:rPr lang="en-US" baseline="0" dirty="0" smtClean="0"/>
              <a:t> </a:t>
            </a:r>
            <a:r>
              <a:rPr lang="en-US" baseline="0" dirty="0" err="1" smtClean="0"/>
              <a:t>og</a:t>
            </a:r>
            <a:r>
              <a:rPr lang="en-US" baseline="0" dirty="0" smtClean="0"/>
              <a:t> </a:t>
            </a:r>
            <a:r>
              <a:rPr lang="en-US" baseline="0" dirty="0" err="1" smtClean="0"/>
              <a:t>likte</a:t>
            </a:r>
            <a:r>
              <a:rPr lang="en-US" baseline="0" dirty="0" smtClean="0"/>
              <a:t> </a:t>
            </a:r>
            <a:r>
              <a:rPr lang="en-US" baseline="0" dirty="0" err="1" smtClean="0"/>
              <a:t>blomkål</a:t>
            </a:r>
            <a:r>
              <a:rPr lang="en-US" baseline="0" dirty="0" smtClean="0"/>
              <a:t> </a:t>
            </a:r>
            <a:r>
              <a:rPr lang="en-US" baseline="0" dirty="0" err="1" smtClean="0"/>
              <a:t>i</a:t>
            </a:r>
            <a:r>
              <a:rPr lang="en-US" baseline="0" dirty="0" smtClean="0"/>
              <a:t> </a:t>
            </a:r>
            <a:r>
              <a:rPr lang="en-US" baseline="0" dirty="0" err="1" smtClean="0"/>
              <a:t>forskjelig</a:t>
            </a:r>
            <a:r>
              <a:rPr lang="en-US" baseline="0" dirty="0" smtClean="0"/>
              <a:t> </a:t>
            </a:r>
            <a:r>
              <a:rPr lang="en-US" baseline="0" dirty="0" err="1" smtClean="0"/>
              <a:t>gryteretter</a:t>
            </a:r>
            <a:r>
              <a:rPr lang="en-US" baseline="0" dirty="0" smtClean="0"/>
              <a:t>. Husk at mange </a:t>
            </a:r>
            <a:r>
              <a:rPr lang="en-US" baseline="0" dirty="0" err="1" smtClean="0"/>
              <a:t>av</a:t>
            </a:r>
            <a:r>
              <a:rPr lang="en-US" baseline="0" dirty="0" smtClean="0"/>
              <a:t> </a:t>
            </a:r>
            <a:r>
              <a:rPr lang="en-US" baseline="0" dirty="0" err="1" smtClean="0"/>
              <a:t>innvandrerne</a:t>
            </a:r>
            <a:r>
              <a:rPr lang="en-US" baseline="0" dirty="0" smtClean="0"/>
              <a:t> </a:t>
            </a:r>
            <a:r>
              <a:rPr lang="en-US" baseline="0" dirty="0" err="1" smtClean="0"/>
              <a:t>våre</a:t>
            </a:r>
            <a:r>
              <a:rPr lang="en-US" baseline="0" dirty="0" smtClean="0"/>
              <a:t> </a:t>
            </a:r>
            <a:r>
              <a:rPr lang="en-US" baseline="0" dirty="0" err="1" smtClean="0"/>
              <a:t>kommer</a:t>
            </a:r>
            <a:r>
              <a:rPr lang="en-US" baseline="0" dirty="0" smtClean="0"/>
              <a:t> </a:t>
            </a:r>
            <a:r>
              <a:rPr lang="en-US" baseline="0" dirty="0" err="1" smtClean="0"/>
              <a:t>fra</a:t>
            </a:r>
            <a:r>
              <a:rPr lang="en-US" baseline="0" dirty="0" smtClean="0"/>
              <a:t> land </a:t>
            </a:r>
            <a:r>
              <a:rPr lang="en-US" baseline="0" dirty="0" err="1" smtClean="0"/>
              <a:t>hvor</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varmt</a:t>
            </a:r>
            <a:r>
              <a:rPr lang="en-US" baseline="0" dirty="0" smtClean="0"/>
              <a:t> </a:t>
            </a:r>
            <a:r>
              <a:rPr lang="en-US" baseline="0" dirty="0" err="1" smtClean="0"/>
              <a:t>og</a:t>
            </a:r>
            <a:r>
              <a:rPr lang="en-US" baseline="0" dirty="0" smtClean="0"/>
              <a:t> med </a:t>
            </a:r>
            <a:r>
              <a:rPr lang="en-US" baseline="0" dirty="0" err="1" smtClean="0"/>
              <a:t>begrensede</a:t>
            </a:r>
            <a:r>
              <a:rPr lang="en-US" baseline="0" dirty="0" smtClean="0"/>
              <a:t> </a:t>
            </a:r>
            <a:r>
              <a:rPr lang="en-US" baseline="0" dirty="0" err="1" smtClean="0"/>
              <a:t>kjølemuligheter</a:t>
            </a:r>
            <a:r>
              <a:rPr lang="en-US" baseline="0" dirty="0" smtClean="0"/>
              <a:t> </a:t>
            </a:r>
            <a:r>
              <a:rPr lang="en-US" baseline="0" dirty="0" err="1" smtClean="0"/>
              <a:t>slik</a:t>
            </a:r>
            <a:r>
              <a:rPr lang="en-US" baseline="0" dirty="0" smtClean="0"/>
              <a:t>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varmebehandle</a:t>
            </a:r>
            <a:r>
              <a:rPr lang="en-US" baseline="0" dirty="0" smtClean="0"/>
              <a:t> mat </a:t>
            </a:r>
            <a:r>
              <a:rPr lang="en-US" baseline="0" dirty="0" err="1" smtClean="0"/>
              <a:t>er</a:t>
            </a:r>
            <a:r>
              <a:rPr lang="en-US" baseline="0" dirty="0" smtClean="0"/>
              <a:t> </a:t>
            </a:r>
            <a:r>
              <a:rPr lang="en-US" baseline="0" dirty="0" err="1" smtClean="0"/>
              <a:t>viktig</a:t>
            </a:r>
            <a:r>
              <a:rPr lang="en-US" baseline="0" dirty="0" smtClean="0"/>
              <a:t> </a:t>
            </a:r>
            <a:r>
              <a:rPr lang="en-US" baseline="0" dirty="0" smtClean="0"/>
              <a:t>for </a:t>
            </a:r>
            <a:r>
              <a:rPr lang="en-US" baseline="0" dirty="0" err="1" smtClean="0"/>
              <a:t>å</a:t>
            </a:r>
            <a:r>
              <a:rPr lang="en-US" baseline="0" dirty="0" smtClean="0"/>
              <a:t> </a:t>
            </a:r>
            <a:r>
              <a:rPr lang="en-US" baseline="0" dirty="0" err="1" smtClean="0"/>
              <a:t>drepe</a:t>
            </a:r>
            <a:r>
              <a:rPr lang="en-US" baseline="0" dirty="0" smtClean="0"/>
              <a:t> </a:t>
            </a:r>
            <a:r>
              <a:rPr lang="en-US" baseline="0" dirty="0" err="1" smtClean="0"/>
              <a:t>farlige</a:t>
            </a:r>
            <a:r>
              <a:rPr lang="en-US" baseline="0" dirty="0" smtClean="0"/>
              <a:t> </a:t>
            </a:r>
            <a:r>
              <a:rPr lang="en-US" baseline="0" dirty="0" err="1" smtClean="0"/>
              <a:t>bakterier</a:t>
            </a:r>
            <a:r>
              <a:rPr lang="en-US" baseline="0" dirty="0" smtClean="0"/>
              <a:t>. </a:t>
            </a:r>
            <a:r>
              <a:rPr lang="en-US" baseline="0" dirty="0" err="1" smtClean="0"/>
              <a:t>Konservering</a:t>
            </a:r>
            <a:r>
              <a:rPr lang="en-US" baseline="0" dirty="0" smtClean="0"/>
              <a:t> med salt </a:t>
            </a:r>
            <a:r>
              <a:rPr lang="en-US" baseline="0" dirty="0" err="1" smtClean="0"/>
              <a:t>er</a:t>
            </a:r>
            <a:r>
              <a:rPr lang="en-US" baseline="0" dirty="0" smtClean="0"/>
              <a:t> en </a:t>
            </a:r>
            <a:r>
              <a:rPr lang="en-US" baseline="0" dirty="0" err="1" smtClean="0"/>
              <a:t>annen</a:t>
            </a:r>
            <a:r>
              <a:rPr lang="en-US" baseline="0" dirty="0" smtClean="0"/>
              <a:t> </a:t>
            </a:r>
            <a:r>
              <a:rPr lang="en-US" baseline="0" dirty="0" err="1" smtClean="0"/>
              <a:t>tradisjonell</a:t>
            </a:r>
            <a:r>
              <a:rPr lang="en-US" baseline="0" dirty="0" smtClean="0"/>
              <a:t> </a:t>
            </a:r>
            <a:r>
              <a:rPr lang="en-US" baseline="0" dirty="0" err="1" smtClean="0"/>
              <a:t>behandling</a:t>
            </a:r>
            <a:r>
              <a:rPr lang="en-US" baseline="0" dirty="0" smtClean="0"/>
              <a:t> for </a:t>
            </a:r>
            <a:r>
              <a:rPr lang="en-US" baseline="0" dirty="0" err="1" smtClean="0"/>
              <a:t>langtidsholdbarhet</a:t>
            </a:r>
            <a:r>
              <a:rPr lang="en-US" baseline="0" dirty="0" smtClean="0"/>
              <a:t> – </a:t>
            </a:r>
            <a:r>
              <a:rPr lang="en-US" baseline="0" dirty="0" err="1" smtClean="0"/>
              <a:t>både</a:t>
            </a:r>
            <a:r>
              <a:rPr lang="en-US" baseline="0" dirty="0" smtClean="0"/>
              <a:t> </a:t>
            </a:r>
            <a:r>
              <a:rPr lang="en-US" baseline="0" dirty="0" err="1" smtClean="0"/>
              <a:t>i</a:t>
            </a:r>
            <a:r>
              <a:rPr lang="en-US" baseline="0" dirty="0" smtClean="0"/>
              <a:t> </a:t>
            </a:r>
            <a:r>
              <a:rPr lang="en-US" baseline="0" dirty="0" err="1" smtClean="0"/>
              <a:t>Norge</a:t>
            </a:r>
            <a:r>
              <a:rPr lang="en-US" baseline="0" dirty="0" smtClean="0"/>
              <a:t> </a:t>
            </a:r>
            <a:r>
              <a:rPr lang="en-US" baseline="0" dirty="0" err="1" smtClean="0"/>
              <a:t>og</a:t>
            </a:r>
            <a:r>
              <a:rPr lang="en-US" baseline="0" dirty="0" smtClean="0"/>
              <a:t> </a:t>
            </a:r>
            <a:r>
              <a:rPr lang="en-US" baseline="0" dirty="0" err="1" smtClean="0"/>
              <a:t>øst-europa</a:t>
            </a:r>
            <a:r>
              <a:rPr lang="en-US" baseline="0" dirty="0" smtClean="0"/>
              <a:t>.  </a:t>
            </a:r>
          </a:p>
          <a:p>
            <a:endParaRPr lang="en-US" baseline="0" dirty="0" smtClean="0"/>
          </a:p>
          <a:p>
            <a:r>
              <a:rPr lang="en-US" baseline="0" dirty="0" err="1" smtClean="0"/>
              <a:t>Fordelen</a:t>
            </a:r>
            <a:r>
              <a:rPr lang="en-US" baseline="0" dirty="0" smtClean="0"/>
              <a:t> med </a:t>
            </a:r>
            <a:r>
              <a:rPr lang="en-US" baseline="0" dirty="0" err="1" smtClean="0"/>
              <a:t>å</a:t>
            </a:r>
            <a:r>
              <a:rPr lang="en-US" baseline="0" dirty="0" smtClean="0"/>
              <a:t> </a:t>
            </a:r>
            <a:r>
              <a:rPr lang="en-US" baseline="0" dirty="0" err="1" smtClean="0"/>
              <a:t>servere</a:t>
            </a:r>
            <a:r>
              <a:rPr lang="en-US" baseline="0" dirty="0" smtClean="0"/>
              <a:t> </a:t>
            </a:r>
            <a:r>
              <a:rPr lang="en-US" baseline="0" dirty="0" err="1" smtClean="0"/>
              <a:t>rå</a:t>
            </a:r>
            <a:r>
              <a:rPr lang="en-US" baseline="0" dirty="0" smtClean="0"/>
              <a:t> </a:t>
            </a:r>
            <a:r>
              <a:rPr lang="en-US" baseline="0" dirty="0" err="1" smtClean="0"/>
              <a:t>grønnsaker</a:t>
            </a:r>
            <a:r>
              <a:rPr lang="en-US" baseline="0" dirty="0" smtClean="0"/>
              <a:t> </a:t>
            </a:r>
            <a:r>
              <a:rPr lang="en-US" baseline="0" dirty="0" err="1" smtClean="0"/>
              <a:t>er</a:t>
            </a:r>
            <a:r>
              <a:rPr lang="en-US" baseline="0" dirty="0" smtClean="0"/>
              <a:t> at </a:t>
            </a:r>
            <a:r>
              <a:rPr lang="en-US" baseline="0" dirty="0" err="1" smtClean="0"/>
              <a:t>barna</a:t>
            </a:r>
            <a:r>
              <a:rPr lang="en-US" baseline="0" dirty="0" smtClean="0"/>
              <a:t> </a:t>
            </a:r>
            <a:r>
              <a:rPr lang="en-US" baseline="0" dirty="0" err="1" smtClean="0"/>
              <a:t>kan</a:t>
            </a:r>
            <a:r>
              <a:rPr lang="en-US" baseline="0" dirty="0" smtClean="0"/>
              <a:t> </a:t>
            </a:r>
            <a:r>
              <a:rPr lang="en-US" baseline="0" dirty="0" err="1" smtClean="0"/>
              <a:t>lære</a:t>
            </a:r>
            <a:r>
              <a:rPr lang="en-US" baseline="0" dirty="0" smtClean="0"/>
              <a:t> </a:t>
            </a:r>
            <a:r>
              <a:rPr lang="en-US" baseline="0" dirty="0" err="1" smtClean="0"/>
              <a:t>seg</a:t>
            </a:r>
            <a:r>
              <a:rPr lang="en-US" baseline="0" dirty="0" smtClean="0"/>
              <a:t> </a:t>
            </a:r>
            <a:r>
              <a:rPr lang="en-US" baseline="0" dirty="0" err="1" smtClean="0"/>
              <a:t>hver</a:t>
            </a:r>
            <a:r>
              <a:rPr lang="en-US" baseline="0" dirty="0" smtClean="0"/>
              <a:t> </a:t>
            </a:r>
            <a:r>
              <a:rPr lang="en-US" baseline="0" dirty="0" err="1" smtClean="0"/>
              <a:t>enkelt</a:t>
            </a:r>
            <a:r>
              <a:rPr lang="en-US" baseline="0" dirty="0" smtClean="0"/>
              <a:t> </a:t>
            </a:r>
            <a:r>
              <a:rPr lang="en-US" baseline="0" dirty="0" err="1" smtClean="0"/>
              <a:t>grønnsak</a:t>
            </a:r>
            <a:r>
              <a:rPr lang="en-US" baseline="0" dirty="0" smtClean="0"/>
              <a:t> </a:t>
            </a:r>
            <a:r>
              <a:rPr lang="en-US" baseline="0" dirty="0" err="1" smtClean="0"/>
              <a:t>mtp</a:t>
            </a:r>
            <a:r>
              <a:rPr lang="en-US" baseline="0" dirty="0" smtClean="0"/>
              <a:t> </a:t>
            </a:r>
            <a:r>
              <a:rPr lang="en-US" baseline="0" dirty="0" err="1" smtClean="0"/>
              <a:t>navn</a:t>
            </a:r>
            <a:r>
              <a:rPr lang="en-US" baseline="0" dirty="0" smtClean="0"/>
              <a:t> </a:t>
            </a:r>
            <a:r>
              <a:rPr lang="en-US" baseline="0" dirty="0" err="1" smtClean="0"/>
              <a:t>og</a:t>
            </a:r>
            <a:r>
              <a:rPr lang="en-US" baseline="0" dirty="0" smtClean="0"/>
              <a:t> </a:t>
            </a:r>
            <a:r>
              <a:rPr lang="en-US" baseline="0" dirty="0" err="1" smtClean="0"/>
              <a:t>smak</a:t>
            </a:r>
            <a:r>
              <a:rPr lang="en-US" baseline="0" dirty="0" smtClean="0"/>
              <a:t>, </a:t>
            </a:r>
            <a:r>
              <a:rPr lang="en-US" baseline="0" dirty="0" err="1" smtClean="0"/>
              <a:t>og</a:t>
            </a:r>
            <a:r>
              <a:rPr lang="en-US" baseline="0" dirty="0" smtClean="0"/>
              <a:t> </a:t>
            </a:r>
            <a:r>
              <a:rPr lang="en-US" baseline="0" dirty="0" err="1" smtClean="0"/>
              <a:t>om</a:t>
            </a:r>
            <a:r>
              <a:rPr lang="en-US" baseline="0" dirty="0" smtClean="0"/>
              <a:t> de </a:t>
            </a:r>
            <a:r>
              <a:rPr lang="en-US" baseline="0" dirty="0" err="1" smtClean="0"/>
              <a:t>serveres</a:t>
            </a:r>
            <a:r>
              <a:rPr lang="en-US" baseline="0" dirty="0" smtClean="0"/>
              <a:t> </a:t>
            </a:r>
            <a:r>
              <a:rPr lang="en-US" baseline="0" dirty="0" err="1" smtClean="0"/>
              <a:t>slik</a:t>
            </a:r>
            <a:r>
              <a:rPr lang="en-US" baseline="0" dirty="0" smtClean="0"/>
              <a:t> at de </a:t>
            </a:r>
            <a:r>
              <a:rPr lang="en-US" baseline="0" dirty="0" err="1" smtClean="0"/>
              <a:t>kan</a:t>
            </a:r>
            <a:r>
              <a:rPr lang="en-US" baseline="0" dirty="0" smtClean="0"/>
              <a:t> </a:t>
            </a:r>
            <a:r>
              <a:rPr lang="en-US" baseline="0" dirty="0" err="1" smtClean="0"/>
              <a:t>velge</a:t>
            </a:r>
            <a:r>
              <a:rPr lang="en-US" baseline="0" dirty="0" smtClean="0"/>
              <a:t> </a:t>
            </a:r>
            <a:r>
              <a:rPr lang="en-US" baseline="0" dirty="0" err="1" smtClean="0"/>
              <a:t>eller</a:t>
            </a:r>
            <a:r>
              <a:rPr lang="en-US" baseline="0" dirty="0" smtClean="0"/>
              <a:t> </a:t>
            </a:r>
            <a:r>
              <a:rPr lang="en-US" baseline="0" dirty="0" err="1" smtClean="0"/>
              <a:t>holde</a:t>
            </a:r>
            <a:r>
              <a:rPr lang="en-US" baseline="0" dirty="0" smtClean="0"/>
              <a:t> de </a:t>
            </a:r>
            <a:r>
              <a:rPr lang="en-US" baseline="0" dirty="0" err="1" smtClean="0"/>
              <a:t>adskilt</a:t>
            </a:r>
            <a:r>
              <a:rPr lang="en-US" baseline="0" dirty="0" smtClean="0"/>
              <a:t> </a:t>
            </a:r>
            <a:r>
              <a:rPr lang="en-US" baseline="0" dirty="0" err="1" smtClean="0"/>
              <a:t>på</a:t>
            </a:r>
            <a:r>
              <a:rPr lang="en-US" baseline="0" dirty="0" smtClean="0"/>
              <a:t> </a:t>
            </a:r>
            <a:r>
              <a:rPr lang="en-US" baseline="0" dirty="0" err="1" smtClean="0"/>
              <a:t>fatet</a:t>
            </a:r>
            <a:r>
              <a:rPr lang="en-US" baseline="0" dirty="0" smtClean="0"/>
              <a:t> </a:t>
            </a:r>
            <a:r>
              <a:rPr lang="en-US" baseline="0" dirty="0" err="1" smtClean="0"/>
              <a:t>så</a:t>
            </a:r>
            <a:r>
              <a:rPr lang="en-US" baseline="0" dirty="0" smtClean="0"/>
              <a:t> </a:t>
            </a:r>
            <a:r>
              <a:rPr lang="en-US" baseline="0" dirty="0" err="1" smtClean="0"/>
              <a:t>blir</a:t>
            </a:r>
            <a:r>
              <a:rPr lang="en-US" baseline="0" dirty="0" smtClean="0"/>
              <a:t> </a:t>
            </a:r>
            <a:r>
              <a:rPr lang="en-US" baseline="0" dirty="0" err="1" smtClean="0"/>
              <a:t>også</a:t>
            </a:r>
            <a:r>
              <a:rPr lang="en-US" baseline="0" dirty="0" smtClean="0"/>
              <a:t> mange barn </a:t>
            </a:r>
            <a:r>
              <a:rPr lang="en-US" baseline="0" dirty="0" err="1" smtClean="0"/>
              <a:t>fornøyde</a:t>
            </a:r>
            <a:r>
              <a:rPr lang="en-US" baseline="0" dirty="0" smtClean="0"/>
              <a:t>. </a:t>
            </a:r>
          </a:p>
          <a:p>
            <a:endParaRPr lang="en-US" baseline="0" dirty="0" smtClean="0"/>
          </a:p>
          <a:p>
            <a:r>
              <a:rPr lang="en-US" baseline="0" dirty="0" err="1" smtClean="0"/>
              <a:t>Ikke</a:t>
            </a:r>
            <a:r>
              <a:rPr lang="en-US" baseline="0" dirty="0" smtClean="0"/>
              <a:t> </a:t>
            </a:r>
            <a:r>
              <a:rPr lang="en-US" baseline="0" dirty="0" err="1" smtClean="0"/>
              <a:t>alle</a:t>
            </a:r>
            <a:r>
              <a:rPr lang="en-US" baseline="0" dirty="0" smtClean="0"/>
              <a:t> barn liker biter</a:t>
            </a:r>
            <a:r>
              <a:rPr lang="en-US" baseline="0" dirty="0" smtClean="0"/>
              <a:t> </a:t>
            </a:r>
            <a:r>
              <a:rPr lang="en-US" baseline="0" dirty="0" err="1" smtClean="0"/>
              <a:t>i</a:t>
            </a:r>
            <a:r>
              <a:rPr lang="en-US" baseline="0" dirty="0" smtClean="0"/>
              <a:t> </a:t>
            </a:r>
            <a:r>
              <a:rPr lang="en-US" baseline="0" dirty="0" err="1" smtClean="0"/>
              <a:t>maten</a:t>
            </a:r>
            <a:r>
              <a:rPr lang="en-US" baseline="0" dirty="0" smtClean="0"/>
              <a:t> sin – </a:t>
            </a:r>
            <a:r>
              <a:rPr lang="en-US" baseline="0" dirty="0" err="1" smtClean="0"/>
              <a:t>da</a:t>
            </a:r>
            <a:r>
              <a:rPr lang="en-US" baseline="0" dirty="0" smtClean="0"/>
              <a:t> </a:t>
            </a:r>
            <a:r>
              <a:rPr lang="en-US" baseline="0" dirty="0" err="1" smtClean="0"/>
              <a:t>kan</a:t>
            </a:r>
            <a:r>
              <a:rPr lang="en-US" baseline="0" dirty="0" smtClean="0"/>
              <a:t> </a:t>
            </a:r>
            <a:r>
              <a:rPr lang="en-US" baseline="0" dirty="0" err="1" smtClean="0"/>
              <a:t>mos</a:t>
            </a:r>
            <a:r>
              <a:rPr lang="en-US" baseline="0" dirty="0" smtClean="0"/>
              <a:t> </a:t>
            </a:r>
            <a:r>
              <a:rPr lang="en-US" baseline="0" dirty="0" err="1" smtClean="0"/>
              <a:t>være</a:t>
            </a:r>
            <a:r>
              <a:rPr lang="en-US" baseline="0" dirty="0" smtClean="0"/>
              <a:t> et </a:t>
            </a:r>
            <a:r>
              <a:rPr lang="en-US" baseline="0" dirty="0" err="1" smtClean="0"/>
              <a:t>alternativ</a:t>
            </a:r>
            <a:r>
              <a:rPr lang="en-US" baseline="0" dirty="0" smtClean="0"/>
              <a:t>.</a:t>
            </a:r>
          </a:p>
          <a:p>
            <a:endParaRPr lang="en-US" baseline="0" dirty="0" smtClean="0"/>
          </a:p>
          <a:p>
            <a:r>
              <a:rPr lang="en-US" baseline="0" dirty="0" smtClean="0"/>
              <a:t>Smoothie </a:t>
            </a:r>
            <a:r>
              <a:rPr lang="en-US" baseline="0" dirty="0" err="1" smtClean="0"/>
              <a:t>er</a:t>
            </a:r>
            <a:r>
              <a:rPr lang="en-US" baseline="0" dirty="0" smtClean="0"/>
              <a:t> </a:t>
            </a:r>
            <a:r>
              <a:rPr lang="en-US" baseline="0" dirty="0" err="1" smtClean="0"/>
              <a:t>også</a:t>
            </a:r>
            <a:r>
              <a:rPr lang="en-US" baseline="0" dirty="0" smtClean="0"/>
              <a:t> </a:t>
            </a:r>
            <a:r>
              <a:rPr lang="en-US" baseline="0" dirty="0" err="1" smtClean="0"/>
              <a:t>noe</a:t>
            </a:r>
            <a:r>
              <a:rPr lang="en-US" baseline="0" dirty="0" smtClean="0"/>
              <a:t> man </a:t>
            </a:r>
            <a:r>
              <a:rPr lang="en-US" baseline="0" dirty="0" err="1" smtClean="0"/>
              <a:t>kan</a:t>
            </a:r>
            <a:r>
              <a:rPr lang="en-US" baseline="0" dirty="0" smtClean="0"/>
              <a:t> </a:t>
            </a:r>
            <a:r>
              <a:rPr lang="en-US" baseline="0" dirty="0" err="1" smtClean="0"/>
              <a:t>variere</a:t>
            </a:r>
            <a:r>
              <a:rPr lang="en-US" baseline="0" dirty="0" smtClean="0"/>
              <a:t> med.</a:t>
            </a:r>
          </a:p>
          <a:p>
            <a:endParaRPr lang="en-US" baseline="0" dirty="0" smtClean="0"/>
          </a:p>
          <a:p>
            <a:r>
              <a:rPr lang="en-US" baseline="0" dirty="0" err="1" smtClean="0"/>
              <a:t>Ulempen</a:t>
            </a:r>
            <a:r>
              <a:rPr lang="en-US" baseline="0" dirty="0" smtClean="0"/>
              <a:t> med </a:t>
            </a:r>
            <a:r>
              <a:rPr lang="en-US" baseline="0" dirty="0" err="1" smtClean="0"/>
              <a:t>mos</a:t>
            </a:r>
            <a:r>
              <a:rPr lang="en-US" baseline="0" dirty="0" smtClean="0"/>
              <a:t> </a:t>
            </a:r>
            <a:r>
              <a:rPr lang="en-US" baseline="0" dirty="0" err="1" smtClean="0"/>
              <a:t>og</a:t>
            </a:r>
            <a:r>
              <a:rPr lang="en-US" baseline="0" dirty="0" smtClean="0"/>
              <a:t> smoothie </a:t>
            </a:r>
            <a:r>
              <a:rPr lang="en-US" baseline="0" dirty="0" err="1" smtClean="0"/>
              <a:t>er</a:t>
            </a:r>
            <a:r>
              <a:rPr lang="en-US" baseline="0" dirty="0" smtClean="0"/>
              <a:t> at </a:t>
            </a:r>
            <a:r>
              <a:rPr lang="en-US" baseline="0" dirty="0" err="1" smtClean="0"/>
              <a:t>barna</a:t>
            </a:r>
            <a:r>
              <a:rPr lang="en-US" baseline="0" dirty="0" smtClean="0"/>
              <a:t> </a:t>
            </a:r>
            <a:r>
              <a:rPr lang="en-US" baseline="0" dirty="0" err="1" smtClean="0"/>
              <a:t>kanskje</a:t>
            </a:r>
            <a:r>
              <a:rPr lang="en-US" baseline="0" dirty="0" smtClean="0"/>
              <a:t> </a:t>
            </a:r>
            <a:r>
              <a:rPr lang="en-US" baseline="0" dirty="0" err="1" smtClean="0"/>
              <a:t>ikke</a:t>
            </a:r>
            <a:r>
              <a:rPr lang="en-US" baseline="0" dirty="0" smtClean="0"/>
              <a:t> </a:t>
            </a:r>
            <a:r>
              <a:rPr lang="en-US" baseline="0" dirty="0" err="1" smtClean="0"/>
              <a:t>blir</a:t>
            </a:r>
            <a:r>
              <a:rPr lang="en-US" baseline="0" dirty="0" smtClean="0"/>
              <a:t> </a:t>
            </a:r>
            <a:r>
              <a:rPr lang="en-US" baseline="0" dirty="0" err="1" smtClean="0"/>
              <a:t>så</a:t>
            </a:r>
            <a:r>
              <a:rPr lang="en-US" baseline="0" dirty="0" smtClean="0"/>
              <a:t> </a:t>
            </a:r>
            <a:r>
              <a:rPr lang="en-US" baseline="0" dirty="0" err="1" smtClean="0"/>
              <a:t>bevisst</a:t>
            </a:r>
            <a:r>
              <a:rPr lang="en-US" baseline="0" dirty="0" smtClean="0"/>
              <a:t> </a:t>
            </a:r>
            <a:r>
              <a:rPr lang="en-US" baseline="0" dirty="0" err="1" smtClean="0"/>
              <a:t>hva</a:t>
            </a:r>
            <a:r>
              <a:rPr lang="en-US" baseline="0" dirty="0" smtClean="0"/>
              <a:t> de </a:t>
            </a:r>
            <a:r>
              <a:rPr lang="en-US" baseline="0" dirty="0" err="1" smtClean="0"/>
              <a:t>ulike</a:t>
            </a:r>
            <a:r>
              <a:rPr lang="en-US" baseline="0" dirty="0" smtClean="0"/>
              <a:t> </a:t>
            </a:r>
            <a:r>
              <a:rPr lang="en-US" baseline="0" dirty="0" err="1" smtClean="0"/>
              <a:t>grønnsakene</a:t>
            </a:r>
            <a:r>
              <a:rPr lang="en-US" baseline="0" dirty="0" smtClean="0"/>
              <a:t> </a:t>
            </a:r>
            <a:r>
              <a:rPr lang="en-US" baseline="0" dirty="0" err="1" smtClean="0"/>
              <a:t>smaker</a:t>
            </a:r>
            <a:r>
              <a:rPr lang="en-US" baseline="0" dirty="0" smtClean="0"/>
              <a:t>, men man </a:t>
            </a:r>
            <a:r>
              <a:rPr lang="en-US" baseline="0" dirty="0" err="1" smtClean="0"/>
              <a:t>kan</a:t>
            </a:r>
            <a:r>
              <a:rPr lang="en-US" baseline="0" dirty="0" smtClean="0"/>
              <a:t> </a:t>
            </a:r>
            <a:r>
              <a:rPr lang="en-US" baseline="0" dirty="0" err="1" smtClean="0"/>
              <a:t>jo</a:t>
            </a:r>
            <a:r>
              <a:rPr lang="en-US" baseline="0" dirty="0" smtClean="0"/>
              <a:t> </a:t>
            </a:r>
            <a:r>
              <a:rPr lang="en-US" baseline="0" dirty="0" err="1" smtClean="0"/>
              <a:t>gjøre</a:t>
            </a:r>
            <a:r>
              <a:rPr lang="en-US" baseline="0" dirty="0" smtClean="0"/>
              <a:t> en </a:t>
            </a:r>
            <a:r>
              <a:rPr lang="en-US" baseline="0" dirty="0" err="1" smtClean="0"/>
              <a:t>gjettelek</a:t>
            </a:r>
            <a:r>
              <a:rPr lang="en-US" baseline="0" dirty="0" smtClean="0"/>
              <a:t> </a:t>
            </a:r>
            <a:r>
              <a:rPr lang="en-US" baseline="0" dirty="0" err="1" smtClean="0"/>
              <a:t>ut</a:t>
            </a:r>
            <a:r>
              <a:rPr lang="en-US" baseline="0" dirty="0" smtClean="0"/>
              <a:t> </a:t>
            </a:r>
            <a:r>
              <a:rPr lang="en-US" baseline="0" dirty="0" err="1" smtClean="0"/>
              <a:t>av</a:t>
            </a:r>
            <a:r>
              <a:rPr lang="en-US" baseline="0" dirty="0" smtClean="0"/>
              <a:t> </a:t>
            </a:r>
            <a:r>
              <a:rPr lang="en-US" baseline="0" dirty="0" err="1" smtClean="0"/>
              <a:t>det</a:t>
            </a:r>
            <a:r>
              <a:rPr lang="en-US" baseline="0" dirty="0" smtClean="0"/>
              <a:t>  - </a:t>
            </a:r>
            <a:r>
              <a:rPr lang="en-US" baseline="0" dirty="0" err="1" smtClean="0"/>
              <a:t>hva</a:t>
            </a:r>
            <a:r>
              <a:rPr lang="en-US" baseline="0" dirty="0" smtClean="0"/>
              <a:t> </a:t>
            </a:r>
            <a:r>
              <a:rPr lang="en-US" baseline="0" dirty="0" err="1" smtClean="0"/>
              <a:t>har</a:t>
            </a:r>
            <a:r>
              <a:rPr lang="en-US" baseline="0" dirty="0" smtClean="0"/>
              <a:t> vi </a:t>
            </a:r>
            <a:r>
              <a:rPr lang="en-US" baseline="0" dirty="0" err="1" smtClean="0"/>
              <a:t>mosen</a:t>
            </a:r>
            <a:r>
              <a:rPr lang="en-US" baseline="0" dirty="0" smtClean="0"/>
              <a:t> </a:t>
            </a:r>
            <a:r>
              <a:rPr lang="en-US" baseline="0" dirty="0" err="1" smtClean="0"/>
              <a:t>idag</a:t>
            </a:r>
            <a:r>
              <a:rPr lang="en-US" baseline="0" dirty="0" smtClean="0"/>
              <a:t>? </a:t>
            </a:r>
            <a:r>
              <a:rPr lang="en-US" baseline="0" dirty="0" err="1" smtClean="0"/>
              <a:t>Hvilken</a:t>
            </a:r>
            <a:r>
              <a:rPr lang="en-US" baseline="0" dirty="0" smtClean="0"/>
              <a:t> </a:t>
            </a:r>
            <a:r>
              <a:rPr lang="en-US" baseline="0" dirty="0" err="1" smtClean="0"/>
              <a:t>farge</a:t>
            </a:r>
            <a:r>
              <a:rPr lang="en-US" baseline="0" dirty="0" smtClean="0"/>
              <a:t> </a:t>
            </a:r>
            <a:r>
              <a:rPr lang="en-US" baseline="0" dirty="0" err="1" smtClean="0"/>
              <a:t>har</a:t>
            </a:r>
            <a:r>
              <a:rPr lang="en-US" baseline="0" dirty="0" smtClean="0"/>
              <a:t> den? </a:t>
            </a:r>
            <a:r>
              <a:rPr lang="en-US" baseline="0" dirty="0" err="1" smtClean="0"/>
              <a:t>Hva</a:t>
            </a:r>
            <a:r>
              <a:rPr lang="en-US" baseline="0" dirty="0" smtClean="0"/>
              <a:t> </a:t>
            </a:r>
            <a:r>
              <a:rPr lang="en-US" baseline="0" dirty="0" err="1" smtClean="0"/>
              <a:t>lukter</a:t>
            </a:r>
            <a:r>
              <a:rPr lang="en-US" baseline="0" dirty="0" smtClean="0"/>
              <a:t> </a:t>
            </a:r>
            <a:r>
              <a:rPr lang="en-US" baseline="0" dirty="0" smtClean="0"/>
              <a:t>den? </a:t>
            </a:r>
            <a:r>
              <a:rPr lang="en-US" baseline="0" dirty="0" err="1" smtClean="0"/>
              <a:t>Hva</a:t>
            </a:r>
            <a:r>
              <a:rPr lang="en-US" baseline="0" dirty="0" smtClean="0"/>
              <a:t> </a:t>
            </a:r>
            <a:r>
              <a:rPr lang="en-US" baseline="0" dirty="0" err="1" smtClean="0"/>
              <a:t>smaker</a:t>
            </a:r>
            <a:r>
              <a:rPr lang="en-US" baseline="0" dirty="0" smtClean="0"/>
              <a:t> den?</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27</a:t>
            </a:fld>
            <a:endParaRPr lang="nb-NO"/>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latin typeface="Arial" panose="020B0604020202020204" pitchFamily="34" charset="0"/>
                <a:cs typeface="Arial" panose="020B0604020202020204" pitchFamily="34" charset="0"/>
              </a:rPr>
              <a:t>Dette</a:t>
            </a:r>
            <a:r>
              <a:rPr lang="nb-NO" baseline="0" dirty="0" smtClean="0">
                <a:latin typeface="Arial" panose="020B0604020202020204" pitchFamily="34" charset="0"/>
                <a:cs typeface="Arial" panose="020B0604020202020204" pitchFamily="34" charset="0"/>
              </a:rPr>
              <a:t> eksempelet er også hentet fra første del av masteroppgavene når studenten var ute og observerte i barnehagene.</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Bildene til venstre viser </a:t>
            </a:r>
            <a:r>
              <a:rPr lang="nb-NO" baseline="0" dirty="0" err="1" smtClean="0">
                <a:latin typeface="Arial" panose="020B0604020202020204" pitchFamily="34" charset="0"/>
                <a:cs typeface="Arial" panose="020B0604020202020204" pitchFamily="34" charset="0"/>
              </a:rPr>
              <a:t>grønnsaksfatene</a:t>
            </a:r>
            <a:r>
              <a:rPr lang="nb-NO" baseline="0" dirty="0" smtClean="0">
                <a:latin typeface="Arial" panose="020B0604020202020204" pitchFamily="34" charset="0"/>
                <a:cs typeface="Arial" panose="020B0604020202020204" pitchFamily="34" charset="0"/>
              </a:rPr>
              <a:t> i forkant av servering, mens de til høyre illustrerer restene på fatene etter måltidet</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De øverste bildene viser rester igjen når grønnsakene ble servert </a:t>
            </a:r>
            <a:r>
              <a:rPr lang="nb-NO" u="sng" baseline="0" dirty="0" smtClean="0">
                <a:latin typeface="Arial" panose="020B0604020202020204" pitchFamily="34" charset="0"/>
                <a:cs typeface="Arial" panose="020B0604020202020204" pitchFamily="34" charset="0"/>
              </a:rPr>
              <a:t>før </a:t>
            </a:r>
            <a:r>
              <a:rPr lang="nb-NO" baseline="0" dirty="0" smtClean="0">
                <a:latin typeface="Arial" panose="020B0604020202020204" pitchFamily="34" charset="0"/>
                <a:cs typeface="Arial" panose="020B0604020202020204" pitchFamily="34" charset="0"/>
              </a:rPr>
              <a:t>selve måltidet, mens bildene nederst viser restene av grønnsakene når de ble servert </a:t>
            </a:r>
            <a:r>
              <a:rPr lang="nb-NO" u="sng" baseline="0" dirty="0" smtClean="0">
                <a:latin typeface="Arial" panose="020B0604020202020204" pitchFamily="34" charset="0"/>
                <a:cs typeface="Arial" panose="020B0604020202020204" pitchFamily="34" charset="0"/>
              </a:rPr>
              <a:t>etter</a:t>
            </a:r>
            <a:r>
              <a:rPr lang="nb-NO" baseline="0" dirty="0" smtClean="0">
                <a:latin typeface="Arial" panose="020B0604020202020204" pitchFamily="34" charset="0"/>
                <a:cs typeface="Arial" panose="020B0604020202020204" pitchFamily="34" charset="0"/>
              </a:rPr>
              <a:t> måltidet (brødmåltid).</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Grunnen til at det var såpass mye igjen på fatene når grønnsakene ble servert etter måltidet, kan være at barna ikke var sultne nok. </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Her kommer begrepet «ventegrønnsaker» inn. I barnehagen kan det bety at dere serverer grønnsaken før brødmaten. </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For foreldre kan «Ventegrønnsaker» brukes når man serverer middag der grønnsaker vanligvis ikke serveres. Slike middager kan for eksempel være pannekaker og grøt. Eller de kan brukes om barnet er veldig sultent og det tar tid før middagen er klar. Man kan til og med ha med litt grønnsaker som barnet kan spise på vi hjem.</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Disse eksemplene viser at om barna får servert grønnsaker når de er sultne, kan det føre til at de spiser mer!</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I tillegg ble det i de ulike barnehagene observert at om grønnsakene ble servert sammen med dipp, forsynte samtlige barn seg av grønnsakene</a:t>
            </a:r>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28</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0867072"/>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Som oftest så serverer dere brødmåltid flere ganger i uka. Masterstudentene observerte at barnehagene ofte hadde veldig mange ulike påleggstyper. </a:t>
            </a:r>
          </a:p>
          <a:p>
            <a:endParaRPr lang="nb-NO" baseline="0" dirty="0" smtClean="0"/>
          </a:p>
          <a:p>
            <a:r>
              <a:rPr lang="nb-NO" baseline="0" dirty="0" smtClean="0"/>
              <a:t>Selv om pålegg bør varieres, kan man ved å bytte ut pålegg med grønnsaker, og dermed bidra til økt tilgjengelighet av grønnsaker i barnehagen.</a:t>
            </a:r>
          </a:p>
          <a:p>
            <a:endParaRPr lang="nb-NO" baseline="0" dirty="0" smtClean="0"/>
          </a:p>
          <a:p>
            <a:r>
              <a:rPr lang="nb-NO" baseline="0" dirty="0" smtClean="0"/>
              <a:t>Man kan for eksempel bytte ut en tube med </a:t>
            </a:r>
            <a:r>
              <a:rPr lang="nb-NO" baseline="0" dirty="0" err="1" smtClean="0"/>
              <a:t>smøreost</a:t>
            </a:r>
            <a:r>
              <a:rPr lang="nb-NO" baseline="0" dirty="0" smtClean="0"/>
              <a:t> og en pakke med salami som til sammen koster rundt 60 kr, med en paprika (First </a:t>
            </a:r>
            <a:r>
              <a:rPr lang="nb-NO" baseline="0" dirty="0" err="1" smtClean="0"/>
              <a:t>price</a:t>
            </a:r>
            <a:r>
              <a:rPr lang="nb-NO" baseline="0" dirty="0" smtClean="0"/>
              <a:t>), halvannen kg gulrøtter (First </a:t>
            </a:r>
            <a:r>
              <a:rPr lang="nb-NO" baseline="0" dirty="0" err="1" smtClean="0"/>
              <a:t>price</a:t>
            </a:r>
            <a:r>
              <a:rPr lang="nb-NO" baseline="0" dirty="0" smtClean="0"/>
              <a:t>), en blomkål og en kålrabi som til sammen vil koste 56 kr. Da vil man ha grønnsaker både til å ha på brødskive, som knaskegrønnsak og eventuelt i varmmat.</a:t>
            </a:r>
          </a:p>
          <a:p>
            <a:endParaRPr lang="nb-NO" baseline="0" dirty="0" smtClean="0"/>
          </a:p>
          <a:p>
            <a:r>
              <a:rPr lang="nb-NO" baseline="0" dirty="0" smtClean="0"/>
              <a:t>Igjen så er dette med priser litt ca fordi grønnsaksprisene jo varier med sesong og litt fra butikk til butikk. Poenget </a:t>
            </a:r>
            <a:r>
              <a:rPr lang="nb-NO" baseline="0" dirty="0" smtClean="0"/>
              <a:t>er å tenke </a:t>
            </a:r>
            <a:r>
              <a:rPr lang="nb-NO" baseline="0" dirty="0" smtClean="0"/>
              <a:t>på om dette kan være en måte å øke tilbudet uten å endre matbudsjettet. </a:t>
            </a:r>
          </a:p>
          <a:p>
            <a:endParaRPr lang="nb-NO" baseline="0" dirty="0" smtClean="0"/>
          </a:p>
          <a:p>
            <a:r>
              <a:rPr lang="nb-NO" baseline="0" dirty="0" smtClean="0"/>
              <a:t>I følge de barnehagene vi prøvde ut tiltakene så var det mulig å få til dette innefor budsjettet, men det handlet om prioritering. Igjen så er dere ganske forskjellige mht hvor mye penger dere har til mat og hvor disse kommer fra så her må dere gjøre det som er mulig for dere, men del gjerne erfaringer dere som har fått mer ut av </a:t>
            </a:r>
            <a:r>
              <a:rPr lang="nb-NO" baseline="0" dirty="0" smtClean="0"/>
              <a:t>matbudsjettet </a:t>
            </a:r>
            <a:r>
              <a:rPr lang="nb-NO" baseline="0" dirty="0" smtClean="0"/>
              <a:t>deres. </a:t>
            </a:r>
          </a:p>
          <a:p>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29</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6258091"/>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Planen </a:t>
            </a:r>
            <a:r>
              <a:rPr lang="nb-NO" dirty="0" smtClean="0"/>
              <a:t>for dagen</a:t>
            </a:r>
            <a:r>
              <a:rPr lang="nb-NO" baseline="0" dirty="0" smtClean="0"/>
              <a:t> </a:t>
            </a:r>
            <a:r>
              <a:rPr lang="nb-NO" dirty="0" smtClean="0"/>
              <a:t>er som følger: </a:t>
            </a:r>
          </a:p>
          <a:p>
            <a:endParaRPr lang="nb-NO" dirty="0" smtClean="0"/>
          </a:p>
          <a:p>
            <a:r>
              <a:rPr lang="nb-NO" dirty="0" smtClean="0"/>
              <a:t>Først tar</a:t>
            </a:r>
            <a:r>
              <a:rPr lang="nb-NO" baseline="0" dirty="0" smtClean="0"/>
              <a:t> vi en kort introduksjonsrunde så vi vet hvem som er her, og så </a:t>
            </a:r>
            <a:r>
              <a:rPr lang="nb-NO" dirty="0" smtClean="0"/>
              <a:t>gir jeg</a:t>
            </a:r>
            <a:r>
              <a:rPr lang="nb-NO" baseline="0" dirty="0" smtClean="0"/>
              <a:t> dere en kort introduksjon til </a:t>
            </a:r>
            <a:r>
              <a:rPr lang="nb-NO" baseline="0" dirty="0" err="1" smtClean="0"/>
              <a:t>BRA-studien</a:t>
            </a:r>
            <a:r>
              <a:rPr lang="nb-NO" baseline="0" dirty="0" smtClean="0"/>
              <a:t> </a:t>
            </a:r>
          </a:p>
          <a:p>
            <a:endParaRPr lang="nb-NO" baseline="0" dirty="0" smtClean="0"/>
          </a:p>
          <a:p>
            <a:r>
              <a:rPr lang="nb-NO" baseline="0" dirty="0" smtClean="0"/>
              <a:t>Deretter går vi inn på kjøkkenet hvor Rebecca vil involvere oss i å lage suppe etter pedagogisk oppskrift, samt kutte grønnsaker og lage dipp. </a:t>
            </a:r>
          </a:p>
          <a:p>
            <a:endParaRPr lang="nb-NO" baseline="0" dirty="0" smtClean="0"/>
          </a:p>
          <a:p>
            <a:r>
              <a:rPr lang="nb-NO" baseline="0" dirty="0" smtClean="0"/>
              <a:t>Suppen spiser vi så til lunsj, og da skal dere få prate fritt, og så på slutten skal vi evaluere den første økta. </a:t>
            </a:r>
          </a:p>
          <a:p>
            <a:endParaRPr lang="nb-NO" baseline="0" dirty="0" smtClean="0"/>
          </a:p>
          <a:p>
            <a:r>
              <a:rPr lang="nb-NO" baseline="0" dirty="0" smtClean="0"/>
              <a:t>Etter lunsj skal vi fokusere på </a:t>
            </a:r>
            <a:r>
              <a:rPr lang="nb-NO" dirty="0" smtClean="0">
                <a:latin typeface="Arial" panose="020B0604020202020204" pitchFamily="34" charset="0"/>
                <a:cs typeface="Arial" panose="020B0604020202020204" pitchFamily="34" charset="0"/>
              </a:rPr>
              <a:t>Tilbud, Tilgjengelighet, Oppmuntring og Rollemodeller for å få</a:t>
            </a:r>
            <a:r>
              <a:rPr lang="nb-NO" baseline="0" dirty="0" smtClean="0">
                <a:latin typeface="Arial" panose="020B0604020202020204" pitchFamily="34" charset="0"/>
                <a:cs typeface="Arial" panose="020B0604020202020204" pitchFamily="34" charset="0"/>
              </a:rPr>
              <a:t> barn til å spise grønnsaker og hvordan det materiellet dere får av oss kan hjelpe dere til å fokusere på dette i hverdagen i løpet av året som kommer. </a:t>
            </a:r>
            <a:endParaRPr lang="nb-NO" baseline="0" dirty="0" smtClean="0"/>
          </a:p>
          <a:p>
            <a:endParaRPr lang="nb-NO" baseline="0" dirty="0" smtClean="0"/>
          </a:p>
          <a:p>
            <a:endParaRPr lang="nb-NO" baseline="0" dirty="0" smtClean="0"/>
          </a:p>
          <a:p>
            <a:endParaRPr lang="nb-NO" baseline="0" dirty="0" smtClean="0"/>
          </a:p>
          <a:p>
            <a:r>
              <a:rPr lang="nb-NO" baseline="0" dirty="0" smtClean="0"/>
              <a:t>Var det klart så langt?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68548925"/>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Om dere trenger et mer relevant eksempel for foreldrene så har vi laget dette priseksemplet som viser at du kan få mye ventegrønnsaker for en kjekspakke. </a:t>
            </a:r>
          </a:p>
          <a:p>
            <a:r>
              <a:rPr lang="nb-NO" baseline="0" dirty="0" smtClean="0"/>
              <a:t> </a:t>
            </a:r>
          </a:p>
          <a:p>
            <a:r>
              <a:rPr lang="nb-NO" baseline="0" dirty="0" smtClean="0"/>
              <a:t>Her ser dere et konkret og reelt priseksempel på en pakke med kjeks, versus en relativt stor mengde med grønnsaker – </a:t>
            </a:r>
            <a:r>
              <a:rPr lang="nb-NO" baseline="0" dirty="0" err="1" smtClean="0"/>
              <a:t>f.eks</a:t>
            </a:r>
            <a:r>
              <a:rPr lang="nb-NO" baseline="0" dirty="0" smtClean="0"/>
              <a:t> 1 kg med gulrøtter i tillegg til en agurk og en boks med tomater. Når man ser på mengden og prisen, får du ganske mye mer for pengene hvis man her velger grønnsakene fremfor kjeksen. Planlegg handleturene og skriv handleliste over hvilke grønnsaker du skal bruke til hvilke retter og som snacks i løpet av uken, så vet du at grønnsakene blir brukt.</a:t>
            </a:r>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30</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5102428"/>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a:t>
            </a:r>
            <a:r>
              <a:rPr lang="en-US" baseline="0" dirty="0" smtClean="0"/>
              <a:t> </a:t>
            </a:r>
            <a:r>
              <a:rPr lang="en-US" baseline="0" dirty="0" err="1" smtClean="0"/>
              <a:t>fikk</a:t>
            </a:r>
            <a:r>
              <a:rPr lang="en-US" baseline="0" dirty="0" smtClean="0"/>
              <a:t> </a:t>
            </a:r>
            <a:r>
              <a:rPr lang="en-US" baseline="0" dirty="0" err="1" smtClean="0"/>
              <a:t>altså</a:t>
            </a:r>
            <a:r>
              <a:rPr lang="en-US" baseline="0" dirty="0" smtClean="0"/>
              <a:t> 2 </a:t>
            </a:r>
            <a:r>
              <a:rPr lang="en-US" baseline="0" dirty="0" err="1" smtClean="0"/>
              <a:t>barnehager</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prøve</a:t>
            </a:r>
            <a:r>
              <a:rPr lang="en-US" baseline="0" dirty="0" smtClean="0"/>
              <a:t> </a:t>
            </a:r>
            <a:r>
              <a:rPr lang="en-US" baseline="0" dirty="0" err="1" smtClean="0"/>
              <a:t>ut</a:t>
            </a:r>
            <a:r>
              <a:rPr lang="en-US" baseline="0" dirty="0" smtClean="0"/>
              <a:t> </a:t>
            </a:r>
            <a:r>
              <a:rPr lang="en-US" baseline="0" dirty="0" err="1" smtClean="0"/>
              <a:t>tipsene</a:t>
            </a:r>
            <a:r>
              <a:rPr lang="en-US" baseline="0" dirty="0" smtClean="0"/>
              <a:t> </a:t>
            </a:r>
            <a:r>
              <a:rPr lang="en-US" baseline="0" dirty="0" err="1" smtClean="0"/>
              <a:t>om</a:t>
            </a:r>
            <a:r>
              <a:rPr lang="en-US" baseline="0" dirty="0" smtClean="0"/>
              <a:t> </a:t>
            </a:r>
            <a:r>
              <a:rPr lang="en-US" baseline="0" dirty="0" err="1" smtClean="0"/>
              <a:t>tilbud</a:t>
            </a:r>
            <a:r>
              <a:rPr lang="en-US" baseline="0" dirty="0" smtClean="0"/>
              <a:t> </a:t>
            </a:r>
            <a:r>
              <a:rPr lang="en-US" baseline="0" dirty="0" err="1" smtClean="0"/>
              <a:t>i</a:t>
            </a:r>
            <a:r>
              <a:rPr lang="en-US" baseline="0" dirty="0" smtClean="0"/>
              <a:t> </a:t>
            </a:r>
            <a:r>
              <a:rPr lang="en-US" baseline="0" dirty="0" smtClean="0"/>
              <a:t>2 </a:t>
            </a:r>
            <a:r>
              <a:rPr lang="en-US" baseline="0" dirty="0" err="1" smtClean="0"/>
              <a:t>uker</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r>
            <a:r>
              <a:rPr lang="en-US" baseline="0" dirty="0" err="1" smtClean="0"/>
              <a:t>spurte</a:t>
            </a:r>
            <a:r>
              <a:rPr lang="en-US" baseline="0" dirty="0" smtClean="0"/>
              <a:t> vi de </a:t>
            </a:r>
            <a:r>
              <a:rPr lang="en-US" baseline="0" dirty="0" err="1" smtClean="0"/>
              <a:t>hva</a:t>
            </a:r>
            <a:r>
              <a:rPr lang="en-US" baseline="0" dirty="0" smtClean="0"/>
              <a:t> de </a:t>
            </a:r>
            <a:r>
              <a:rPr lang="en-US" baseline="0" dirty="0" err="1" smtClean="0"/>
              <a:t>hadde</a:t>
            </a:r>
            <a:r>
              <a:rPr lang="en-US" baseline="0" dirty="0" smtClean="0"/>
              <a:t> </a:t>
            </a:r>
            <a:r>
              <a:rPr lang="en-US" baseline="0" dirty="0" err="1" smtClean="0"/>
              <a:t>gjort</a:t>
            </a:r>
            <a:r>
              <a:rPr lang="en-US" baseline="0" dirty="0" smtClean="0"/>
              <a:t> </a:t>
            </a:r>
            <a:r>
              <a:rPr lang="en-US" baseline="0" dirty="0" err="1" smtClean="0"/>
              <a:t>og</a:t>
            </a:r>
            <a:r>
              <a:rPr lang="en-US" baseline="0" dirty="0" smtClean="0"/>
              <a:t> </a:t>
            </a:r>
            <a:r>
              <a:rPr lang="en-US" baseline="0" dirty="0" err="1" smtClean="0"/>
              <a:t>om</a:t>
            </a:r>
            <a:r>
              <a:rPr lang="en-US" baseline="0" dirty="0" smtClean="0"/>
              <a:t> </a:t>
            </a:r>
            <a:r>
              <a:rPr lang="en-US" baseline="0" dirty="0" err="1" smtClean="0"/>
              <a:t>det</a:t>
            </a:r>
            <a:r>
              <a:rPr lang="en-US" baseline="0" dirty="0" smtClean="0"/>
              <a:t> </a:t>
            </a:r>
            <a:r>
              <a:rPr lang="en-US" baseline="0" dirty="0" err="1" smtClean="0"/>
              <a:t>virket</a:t>
            </a:r>
            <a:r>
              <a:rPr lang="en-US" baseline="0" dirty="0" smtClean="0"/>
              <a:t>.</a:t>
            </a:r>
          </a:p>
          <a:p>
            <a:endParaRPr lang="en-US" baseline="0" dirty="0" smtClean="0"/>
          </a:p>
          <a:p>
            <a:r>
              <a:rPr lang="en-US" baseline="0" dirty="0" err="1" smtClean="0"/>
              <a:t>Det</a:t>
            </a:r>
            <a:r>
              <a:rPr lang="en-US" baseline="0" dirty="0" smtClean="0"/>
              <a:t> </a:t>
            </a:r>
            <a:r>
              <a:rPr lang="en-US" baseline="0" dirty="0" err="1" smtClean="0"/>
              <a:t>som</a:t>
            </a:r>
            <a:r>
              <a:rPr lang="en-US" baseline="0" dirty="0" smtClean="0"/>
              <a:t> </a:t>
            </a:r>
            <a:r>
              <a:rPr lang="en-US" baseline="0" dirty="0" err="1" smtClean="0"/>
              <a:t>kom</a:t>
            </a:r>
            <a:r>
              <a:rPr lang="en-US" baseline="0" dirty="0" smtClean="0"/>
              <a:t> </a:t>
            </a:r>
            <a:r>
              <a:rPr lang="en-US" baseline="0" dirty="0" err="1" smtClean="0"/>
              <a:t>frem</a:t>
            </a:r>
            <a:r>
              <a:rPr lang="en-US" baseline="0" dirty="0" smtClean="0"/>
              <a:t> </a:t>
            </a:r>
            <a:r>
              <a:rPr lang="en-US" baseline="0" dirty="0" err="1" smtClean="0"/>
              <a:t>var</a:t>
            </a:r>
            <a:r>
              <a:rPr lang="en-US" baseline="0" dirty="0" smtClean="0"/>
              <a:t> at </a:t>
            </a:r>
          </a:p>
          <a:p>
            <a:r>
              <a:rPr lang="en-US" baseline="0" dirty="0" smtClean="0"/>
              <a:t> - </a:t>
            </a:r>
            <a:r>
              <a:rPr lang="en-US" baseline="0" dirty="0" err="1" smtClean="0"/>
              <a:t>rå</a:t>
            </a:r>
            <a:r>
              <a:rPr lang="en-US" baseline="0" dirty="0" smtClean="0"/>
              <a:t> </a:t>
            </a:r>
            <a:r>
              <a:rPr lang="en-US" baseline="0" dirty="0" err="1" smtClean="0"/>
              <a:t>grønnsaker</a:t>
            </a:r>
            <a:r>
              <a:rPr lang="en-US" baseline="0" dirty="0" smtClean="0"/>
              <a:t> </a:t>
            </a:r>
            <a:r>
              <a:rPr lang="en-US" baseline="0" dirty="0" err="1" smtClean="0"/>
              <a:t>var</a:t>
            </a:r>
            <a:r>
              <a:rPr lang="en-US" baseline="0" dirty="0" smtClean="0"/>
              <a:t> </a:t>
            </a:r>
            <a:r>
              <a:rPr lang="en-US" baseline="0" dirty="0" err="1" smtClean="0"/>
              <a:t>mest</a:t>
            </a:r>
            <a:r>
              <a:rPr lang="en-US" baseline="0" dirty="0" smtClean="0"/>
              <a:t> </a:t>
            </a:r>
            <a:r>
              <a:rPr lang="en-US" baseline="0" dirty="0" err="1" smtClean="0"/>
              <a:t>brukt</a:t>
            </a:r>
            <a:endParaRPr lang="en-US" baseline="0" dirty="0" smtClean="0"/>
          </a:p>
          <a:p>
            <a:r>
              <a:rPr lang="en-US" baseline="0" dirty="0" smtClean="0"/>
              <a:t> - </a:t>
            </a:r>
            <a:r>
              <a:rPr lang="en-US" baseline="0" dirty="0" err="1" smtClean="0"/>
              <a:t>handlelister</a:t>
            </a:r>
            <a:r>
              <a:rPr lang="en-US" baseline="0" dirty="0" smtClean="0"/>
              <a:t> </a:t>
            </a:r>
            <a:r>
              <a:rPr lang="en-US" baseline="0" dirty="0" err="1" smtClean="0"/>
              <a:t>og</a:t>
            </a:r>
            <a:r>
              <a:rPr lang="en-US" baseline="0" dirty="0" smtClean="0"/>
              <a:t> </a:t>
            </a:r>
            <a:r>
              <a:rPr lang="en-US" baseline="0" dirty="0" err="1" smtClean="0"/>
              <a:t>matplaner</a:t>
            </a:r>
            <a:r>
              <a:rPr lang="en-US" baseline="0" dirty="0" smtClean="0"/>
              <a:t> </a:t>
            </a:r>
            <a:r>
              <a:rPr lang="en-US" baseline="0" dirty="0" err="1" smtClean="0"/>
              <a:t>var</a:t>
            </a:r>
            <a:r>
              <a:rPr lang="en-US" baseline="0" dirty="0" smtClean="0"/>
              <a:t> </a:t>
            </a:r>
            <a:r>
              <a:rPr lang="en-US" baseline="0" dirty="0" err="1" smtClean="0"/>
              <a:t>viktige</a:t>
            </a:r>
            <a:endParaRPr lang="en-US" baseline="0" dirty="0" smtClean="0"/>
          </a:p>
          <a:p>
            <a:r>
              <a:rPr lang="en-US" baseline="0" dirty="0" smtClean="0"/>
              <a:t> - </a:t>
            </a:r>
            <a:r>
              <a:rPr lang="en-US" baseline="0" dirty="0" err="1" smtClean="0"/>
              <a:t>om</a:t>
            </a:r>
            <a:r>
              <a:rPr lang="en-US" baseline="0" dirty="0" smtClean="0"/>
              <a:t> </a:t>
            </a:r>
            <a:r>
              <a:rPr lang="en-US" baseline="0" dirty="0" err="1" smtClean="0"/>
              <a:t>fruktmåltidet</a:t>
            </a:r>
            <a:r>
              <a:rPr lang="en-US" baseline="0" dirty="0" smtClean="0"/>
              <a:t> </a:t>
            </a:r>
            <a:r>
              <a:rPr lang="en-US" baseline="0" dirty="0" err="1" smtClean="0"/>
              <a:t>ble</a:t>
            </a:r>
            <a:r>
              <a:rPr lang="en-US" baseline="0" dirty="0" smtClean="0"/>
              <a:t> </a:t>
            </a:r>
            <a:r>
              <a:rPr lang="en-US" baseline="0" dirty="0" err="1" smtClean="0"/>
              <a:t>byttet</a:t>
            </a:r>
            <a:r>
              <a:rPr lang="en-US" baseline="0" dirty="0" smtClean="0"/>
              <a:t> </a:t>
            </a:r>
            <a:r>
              <a:rPr lang="en-US" baseline="0" dirty="0" err="1" smtClean="0"/>
              <a:t>ut</a:t>
            </a:r>
            <a:r>
              <a:rPr lang="en-US" baseline="0" dirty="0" smtClean="0"/>
              <a:t> med </a:t>
            </a:r>
            <a:r>
              <a:rPr lang="en-US" baseline="0" dirty="0" err="1" smtClean="0"/>
              <a:t>grønnsaker</a:t>
            </a:r>
            <a:r>
              <a:rPr lang="en-US" baseline="0" dirty="0" smtClean="0"/>
              <a:t> </a:t>
            </a:r>
            <a:r>
              <a:rPr lang="en-US" baseline="0" dirty="0" err="1" smtClean="0"/>
              <a:t>så</a:t>
            </a:r>
            <a:r>
              <a:rPr lang="en-US" baseline="0" dirty="0" smtClean="0"/>
              <a:t> </a:t>
            </a:r>
            <a:r>
              <a:rPr lang="en-US" baseline="0" dirty="0" err="1" smtClean="0"/>
              <a:t>spise</a:t>
            </a:r>
            <a:r>
              <a:rPr lang="en-US" baseline="0" dirty="0" smtClean="0"/>
              <a:t> de </a:t>
            </a:r>
            <a:r>
              <a:rPr lang="en-US" baseline="0" dirty="0" err="1" smtClean="0"/>
              <a:t>grønnsaker</a:t>
            </a:r>
            <a:r>
              <a:rPr lang="en-US" baseline="0" dirty="0" smtClean="0"/>
              <a:t> </a:t>
            </a:r>
            <a:r>
              <a:rPr lang="en-US" baseline="0" dirty="0" smtClean="0"/>
              <a:t>(men </a:t>
            </a:r>
            <a:r>
              <a:rPr lang="en-US" baseline="0" dirty="0" err="1" smtClean="0"/>
              <a:t>ikke</a:t>
            </a:r>
            <a:r>
              <a:rPr lang="en-US" baseline="0" dirty="0" smtClean="0"/>
              <a:t> server de </a:t>
            </a:r>
            <a:r>
              <a:rPr lang="en-US" baseline="0" dirty="0" err="1" smtClean="0"/>
              <a:t>sammen</a:t>
            </a:r>
            <a:r>
              <a:rPr lang="en-US" baseline="0" dirty="0" smtClean="0"/>
              <a:t> – mange barn liker </a:t>
            </a:r>
            <a:r>
              <a:rPr lang="en-US" baseline="0" dirty="0" err="1" smtClean="0"/>
              <a:t>frukt</a:t>
            </a:r>
            <a:r>
              <a:rPr lang="en-US" baseline="0" dirty="0" smtClean="0"/>
              <a:t> </a:t>
            </a:r>
            <a:r>
              <a:rPr lang="en-US" baseline="0" dirty="0" err="1" smtClean="0"/>
              <a:t>bedre</a:t>
            </a:r>
            <a:r>
              <a:rPr lang="en-US" baseline="0" dirty="0" smtClean="0"/>
              <a:t> </a:t>
            </a:r>
            <a:r>
              <a:rPr lang="en-US" baseline="0" dirty="0" err="1" smtClean="0"/>
              <a:t>enn</a:t>
            </a:r>
            <a:r>
              <a:rPr lang="en-US" baseline="0" dirty="0" smtClean="0"/>
              <a:t> </a:t>
            </a:r>
            <a:r>
              <a:rPr lang="en-US" baseline="0" dirty="0" err="1" smtClean="0"/>
              <a:t>grønnsaker</a:t>
            </a:r>
            <a:r>
              <a:rPr lang="en-US" baseline="0" dirty="0" smtClean="0"/>
              <a:t>!)</a:t>
            </a:r>
          </a:p>
          <a:p>
            <a:r>
              <a:rPr lang="en-US" baseline="0" dirty="0" smtClean="0"/>
              <a:t> - </a:t>
            </a:r>
            <a:r>
              <a:rPr lang="en-US" baseline="0" dirty="0" err="1" smtClean="0"/>
              <a:t>grønnsaker</a:t>
            </a:r>
            <a:r>
              <a:rPr lang="en-US" baseline="0" dirty="0" smtClean="0"/>
              <a:t> </a:t>
            </a:r>
            <a:r>
              <a:rPr lang="en-US" baseline="0" dirty="0" err="1" smtClean="0"/>
              <a:t>til</a:t>
            </a:r>
            <a:r>
              <a:rPr lang="en-US" baseline="0" dirty="0" smtClean="0"/>
              <a:t> </a:t>
            </a:r>
            <a:r>
              <a:rPr lang="en-US" baseline="0" dirty="0" err="1" smtClean="0"/>
              <a:t>måltidet</a:t>
            </a:r>
            <a:r>
              <a:rPr lang="en-US" baseline="0" dirty="0" smtClean="0"/>
              <a:t> </a:t>
            </a:r>
            <a:r>
              <a:rPr lang="en-US" baseline="0" dirty="0" err="1" smtClean="0"/>
              <a:t>gjorde</a:t>
            </a:r>
            <a:r>
              <a:rPr lang="en-US" baseline="0" dirty="0" smtClean="0"/>
              <a:t> </a:t>
            </a:r>
            <a:r>
              <a:rPr lang="en-US" baseline="0" dirty="0" err="1" smtClean="0"/>
              <a:t>også</a:t>
            </a:r>
            <a:r>
              <a:rPr lang="en-US" baseline="0" dirty="0" smtClean="0"/>
              <a:t> at de </a:t>
            </a:r>
            <a:r>
              <a:rPr lang="en-US" baseline="0" dirty="0" err="1" smtClean="0"/>
              <a:t>økte</a:t>
            </a:r>
            <a:r>
              <a:rPr lang="en-US" baseline="0" dirty="0" smtClean="0"/>
              <a:t> </a:t>
            </a:r>
            <a:r>
              <a:rPr lang="en-US" baseline="0" dirty="0" err="1" smtClean="0"/>
              <a:t>inntaket</a:t>
            </a:r>
            <a:r>
              <a:rPr lang="en-US" baseline="0" dirty="0" smtClean="0"/>
              <a:t>, men de </a:t>
            </a:r>
            <a:r>
              <a:rPr lang="en-US" baseline="0" dirty="0" err="1" smtClean="0"/>
              <a:t>var</a:t>
            </a:r>
            <a:r>
              <a:rPr lang="en-US" baseline="0" dirty="0" smtClean="0"/>
              <a:t> </a:t>
            </a:r>
            <a:r>
              <a:rPr lang="en-US" baseline="0" dirty="0" err="1" smtClean="0"/>
              <a:t>opptatt</a:t>
            </a:r>
            <a:r>
              <a:rPr lang="en-US" baseline="0" dirty="0" smtClean="0"/>
              <a:t> </a:t>
            </a:r>
            <a:r>
              <a:rPr lang="en-US" baseline="0" dirty="0" err="1" smtClean="0"/>
              <a:t>av</a:t>
            </a:r>
            <a:r>
              <a:rPr lang="en-US" baseline="0" dirty="0" smtClean="0"/>
              <a:t> </a:t>
            </a:r>
            <a:r>
              <a:rPr lang="en-US" baseline="0" dirty="0" err="1" smtClean="0"/>
              <a:t>å</a:t>
            </a:r>
            <a:r>
              <a:rPr lang="en-US" baseline="0" dirty="0" smtClean="0"/>
              <a:t> </a:t>
            </a:r>
            <a:r>
              <a:rPr lang="en-US" baseline="0" dirty="0" err="1" smtClean="0"/>
              <a:t>servere</a:t>
            </a:r>
            <a:r>
              <a:rPr lang="en-US" baseline="0" dirty="0" smtClean="0"/>
              <a:t> </a:t>
            </a:r>
            <a:r>
              <a:rPr lang="en-US" baseline="0" dirty="0" err="1" smtClean="0"/>
              <a:t>grønnsakene</a:t>
            </a:r>
            <a:r>
              <a:rPr lang="en-US" baseline="0" dirty="0" smtClean="0"/>
              <a:t> </a:t>
            </a:r>
            <a:r>
              <a:rPr lang="en-US" baseline="0" dirty="0" err="1" smtClean="0"/>
              <a:t>ublandet</a:t>
            </a:r>
            <a:r>
              <a:rPr lang="en-US" baseline="0" dirty="0" smtClean="0"/>
              <a:t> </a:t>
            </a:r>
            <a:r>
              <a:rPr lang="en-US" baseline="0" dirty="0" err="1" smtClean="0"/>
              <a:t>slik</a:t>
            </a:r>
            <a:r>
              <a:rPr lang="en-US" baseline="0" dirty="0" smtClean="0"/>
              <a:t> at </a:t>
            </a:r>
            <a:r>
              <a:rPr lang="en-US" baseline="0" dirty="0" err="1" smtClean="0"/>
              <a:t>barna</a:t>
            </a:r>
            <a:r>
              <a:rPr lang="en-US" baseline="0" dirty="0" smtClean="0"/>
              <a:t> </a:t>
            </a:r>
            <a:r>
              <a:rPr lang="en-US" baseline="0" dirty="0" err="1" smtClean="0"/>
              <a:t>fikk</a:t>
            </a:r>
            <a:r>
              <a:rPr lang="en-US" baseline="0" dirty="0" smtClean="0"/>
              <a:t> </a:t>
            </a:r>
            <a:r>
              <a:rPr lang="en-US" baseline="0" dirty="0" err="1" smtClean="0"/>
              <a:t>velge</a:t>
            </a:r>
            <a:r>
              <a:rPr lang="en-US" baseline="0" dirty="0" smtClean="0"/>
              <a:t> </a:t>
            </a:r>
            <a:r>
              <a:rPr lang="en-US" baseline="0" dirty="0" err="1" smtClean="0"/>
              <a:t>selv</a:t>
            </a:r>
            <a:endParaRPr lang="en-US" baseline="0" dirty="0" smtClean="0"/>
          </a:p>
          <a:p>
            <a:endParaRPr lang="en-US" baseline="0" dirty="0" smtClean="0"/>
          </a:p>
          <a:p>
            <a:r>
              <a:rPr lang="en-US" baseline="0" dirty="0" err="1" smtClean="0"/>
              <a:t>Ellers</a:t>
            </a:r>
            <a:r>
              <a:rPr lang="en-US" baseline="0" dirty="0" smtClean="0"/>
              <a:t> </a:t>
            </a:r>
            <a:r>
              <a:rPr lang="en-US" baseline="0" dirty="0" err="1" smtClean="0"/>
              <a:t>så</a:t>
            </a:r>
            <a:r>
              <a:rPr lang="en-US" baseline="0" dirty="0" smtClean="0"/>
              <a:t> </a:t>
            </a:r>
            <a:r>
              <a:rPr lang="en-US" baseline="0" dirty="0" err="1" smtClean="0"/>
              <a:t>kan</a:t>
            </a:r>
            <a:r>
              <a:rPr lang="en-US" baseline="0" dirty="0" smtClean="0"/>
              <a:t> de </a:t>
            </a:r>
            <a:r>
              <a:rPr lang="en-US" baseline="0" dirty="0" err="1" smtClean="0"/>
              <a:t>bekrefte</a:t>
            </a:r>
            <a:r>
              <a:rPr lang="en-US" baseline="0" dirty="0" smtClean="0"/>
              <a:t> </a:t>
            </a:r>
            <a:r>
              <a:rPr lang="en-US" baseline="0" dirty="0" err="1" smtClean="0"/>
              <a:t>det</a:t>
            </a:r>
            <a:r>
              <a:rPr lang="en-US" baseline="0" dirty="0" smtClean="0"/>
              <a:t> vi </a:t>
            </a:r>
            <a:r>
              <a:rPr lang="en-US" baseline="0" dirty="0" err="1" smtClean="0"/>
              <a:t>allerede</a:t>
            </a:r>
            <a:r>
              <a:rPr lang="en-US" baseline="0" dirty="0" smtClean="0"/>
              <a:t> </a:t>
            </a:r>
            <a:r>
              <a:rPr lang="en-US" baseline="0" dirty="0" err="1" smtClean="0"/>
              <a:t>har</a:t>
            </a:r>
            <a:r>
              <a:rPr lang="en-US" baseline="0" dirty="0" smtClean="0"/>
              <a:t> </a:t>
            </a:r>
            <a:r>
              <a:rPr lang="en-US" baseline="0" dirty="0" err="1" smtClean="0"/>
              <a:t>snakket</a:t>
            </a:r>
            <a:r>
              <a:rPr lang="en-US" baseline="0" dirty="0" smtClean="0"/>
              <a:t> </a:t>
            </a:r>
            <a:r>
              <a:rPr lang="en-US" baseline="0" dirty="0" err="1" smtClean="0"/>
              <a:t>om</a:t>
            </a:r>
            <a:r>
              <a:rPr lang="en-US" baseline="0" dirty="0" smtClean="0"/>
              <a:t> </a:t>
            </a:r>
            <a:r>
              <a:rPr lang="en-US" baseline="0" dirty="0" err="1" smtClean="0"/>
              <a:t>mht</a:t>
            </a:r>
            <a:r>
              <a:rPr lang="en-US" baseline="0" dirty="0" smtClean="0"/>
              <a:t> </a:t>
            </a:r>
            <a:r>
              <a:rPr lang="en-US" baseline="0" dirty="0" err="1" smtClean="0"/>
              <a:t>rå</a:t>
            </a:r>
            <a:r>
              <a:rPr lang="en-US" baseline="0" dirty="0" smtClean="0"/>
              <a:t> </a:t>
            </a:r>
            <a:r>
              <a:rPr lang="en-US" baseline="0" dirty="0" err="1" smtClean="0"/>
              <a:t>vrs</a:t>
            </a:r>
            <a:r>
              <a:rPr lang="en-US" baseline="0" dirty="0" smtClean="0"/>
              <a:t> </a:t>
            </a:r>
            <a:r>
              <a:rPr lang="en-US" baseline="0" dirty="0" err="1" smtClean="0"/>
              <a:t>varmebehandlede</a:t>
            </a:r>
            <a:r>
              <a:rPr lang="en-US" baseline="0" dirty="0" smtClean="0"/>
              <a:t> </a:t>
            </a:r>
            <a:r>
              <a:rPr lang="en-US" baseline="0" dirty="0" err="1" smtClean="0"/>
              <a:t>grønnsaker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31</a:t>
            </a:fld>
            <a:endParaRPr 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
            </a:r>
            <a:r>
              <a:rPr lang="en-US" dirty="0" err="1" smtClean="0"/>
              <a:t>å</a:t>
            </a:r>
            <a:r>
              <a:rPr lang="en-US" dirty="0" smtClean="0"/>
              <a:t> </a:t>
            </a:r>
            <a:r>
              <a:rPr lang="en-US" dirty="0" err="1" smtClean="0"/>
              <a:t>oppsummere</a:t>
            </a:r>
            <a:r>
              <a:rPr lang="en-US" dirty="0" smtClean="0"/>
              <a:t> – her ser</a:t>
            </a:r>
            <a:r>
              <a:rPr lang="en-US" baseline="0" dirty="0" smtClean="0"/>
              <a:t> </a:t>
            </a:r>
            <a:r>
              <a:rPr lang="en-US" baseline="0" dirty="0" err="1" smtClean="0"/>
              <a:t>dere</a:t>
            </a:r>
            <a:r>
              <a:rPr lang="en-US" baseline="0" dirty="0" smtClean="0"/>
              <a:t> </a:t>
            </a:r>
            <a:r>
              <a:rPr lang="en-US" baseline="0" dirty="0" err="1" smtClean="0"/>
              <a:t>tipsene</a:t>
            </a:r>
            <a:r>
              <a:rPr lang="en-US" baseline="0" dirty="0" smtClean="0"/>
              <a:t> for </a:t>
            </a:r>
            <a:r>
              <a:rPr lang="en-US" baseline="0" dirty="0" err="1" smtClean="0"/>
              <a:t>å</a:t>
            </a:r>
            <a:r>
              <a:rPr lang="en-US" baseline="0" dirty="0" smtClean="0"/>
              <a:t> </a:t>
            </a:r>
            <a:r>
              <a:rPr lang="en-US" baseline="0" dirty="0" err="1" smtClean="0"/>
              <a:t>øke</a:t>
            </a:r>
            <a:r>
              <a:rPr lang="en-US" baseline="0" dirty="0" smtClean="0"/>
              <a:t> </a:t>
            </a:r>
            <a:r>
              <a:rPr lang="en-US" baseline="0" dirty="0" err="1" smtClean="0"/>
              <a:t>tilbudet</a:t>
            </a:r>
            <a:r>
              <a:rPr lang="en-US" baseline="0" dirty="0" smtClean="0"/>
              <a:t> </a:t>
            </a:r>
            <a:r>
              <a:rPr lang="en-US" baseline="0" dirty="0" err="1" smtClean="0"/>
              <a:t>som</a:t>
            </a:r>
            <a:r>
              <a:rPr lang="en-US" baseline="0" dirty="0" smtClean="0"/>
              <a:t> vi </a:t>
            </a:r>
            <a:r>
              <a:rPr lang="en-US" baseline="0" dirty="0" err="1" smtClean="0"/>
              <a:t>har</a:t>
            </a:r>
            <a:r>
              <a:rPr lang="en-US" baseline="0" dirty="0" smtClean="0"/>
              <a:t> </a:t>
            </a:r>
            <a:r>
              <a:rPr lang="en-US" baseline="0" dirty="0" err="1" smtClean="0"/>
              <a:t>til</a:t>
            </a:r>
            <a:r>
              <a:rPr lang="en-US" baseline="0" dirty="0" smtClean="0"/>
              <a:t> </a:t>
            </a:r>
            <a:r>
              <a:rPr lang="en-US" baseline="0" dirty="0" err="1" smtClean="0"/>
              <a:t>dere</a:t>
            </a:r>
            <a:r>
              <a:rPr lang="en-US" baseline="0" dirty="0" smtClean="0"/>
              <a:t>. </a:t>
            </a:r>
          </a:p>
          <a:p>
            <a:endParaRPr lang="en-US" baseline="0" dirty="0" smtClean="0"/>
          </a:p>
          <a:p>
            <a:r>
              <a:rPr lang="en-US" baseline="0" dirty="0" err="1" smtClean="0"/>
              <a:t>Nå</a:t>
            </a:r>
            <a:r>
              <a:rPr lang="en-US" baseline="0" dirty="0" smtClean="0"/>
              <a:t> </a:t>
            </a:r>
            <a:r>
              <a:rPr lang="en-US" baseline="0" dirty="0" err="1" smtClean="0"/>
              <a:t>er</a:t>
            </a:r>
            <a:r>
              <a:rPr lang="en-US" baseline="0" dirty="0" smtClean="0"/>
              <a:t> </a:t>
            </a:r>
            <a:r>
              <a:rPr lang="en-US" baseline="0" dirty="0" err="1" smtClean="0"/>
              <a:t>jeg</a:t>
            </a:r>
            <a:r>
              <a:rPr lang="en-US" baseline="0" dirty="0" smtClean="0"/>
              <a:t> spent </a:t>
            </a:r>
            <a:r>
              <a:rPr lang="en-US" baseline="0" dirty="0" err="1" smtClean="0"/>
              <a:t>på</a:t>
            </a:r>
            <a:r>
              <a:rPr lang="en-US" baseline="0" dirty="0" smtClean="0"/>
              <a:t> </a:t>
            </a:r>
            <a:r>
              <a:rPr lang="en-US" baseline="0" dirty="0" err="1" smtClean="0"/>
              <a:t>å</a:t>
            </a:r>
            <a:r>
              <a:rPr lang="en-US" baseline="0" dirty="0" smtClean="0"/>
              <a:t> </a:t>
            </a:r>
            <a:r>
              <a:rPr lang="en-US" baseline="0" dirty="0" err="1" smtClean="0"/>
              <a:t>høre</a:t>
            </a:r>
            <a:r>
              <a:rPr lang="en-US" baseline="0" dirty="0" smtClean="0"/>
              <a:t> </a:t>
            </a:r>
            <a:r>
              <a:rPr lang="en-US" baseline="0" dirty="0" err="1" smtClean="0"/>
              <a:t>deres</a:t>
            </a:r>
            <a:r>
              <a:rPr lang="en-US" baseline="0" dirty="0" smtClean="0"/>
              <a:t> </a:t>
            </a:r>
            <a:r>
              <a:rPr lang="en-US" baseline="0" dirty="0" err="1" smtClean="0"/>
              <a:t>kommentarer</a:t>
            </a:r>
            <a:r>
              <a:rPr lang="en-US" baseline="0" dirty="0" smtClean="0"/>
              <a:t> </a:t>
            </a:r>
            <a:r>
              <a:rPr lang="en-US" baseline="0" dirty="0" err="1" smtClean="0"/>
              <a:t>og</a:t>
            </a:r>
            <a:r>
              <a:rPr lang="en-US" baseline="0" dirty="0" smtClean="0"/>
              <a:t> </a:t>
            </a:r>
            <a:r>
              <a:rPr lang="en-US" baseline="0" dirty="0" err="1" smtClean="0"/>
              <a:t>erfaringer</a:t>
            </a:r>
            <a:r>
              <a:rPr lang="en-US" baseline="0" dirty="0" smtClean="0"/>
              <a:t> </a:t>
            </a:r>
            <a:r>
              <a:rPr lang="en-US" baseline="0" dirty="0" err="1" smtClean="0"/>
              <a:t>til</a:t>
            </a:r>
            <a:r>
              <a:rPr lang="en-US" baseline="0" dirty="0" smtClean="0"/>
              <a:t> </a:t>
            </a:r>
            <a:r>
              <a:rPr lang="en-US" baseline="0" dirty="0" err="1" smtClean="0"/>
              <a:t>disse</a:t>
            </a:r>
            <a:r>
              <a:rPr lang="en-US" baseline="0" dirty="0" smtClean="0"/>
              <a:t> </a:t>
            </a:r>
            <a:r>
              <a:rPr lang="en-US" baseline="0" dirty="0" err="1" smtClean="0"/>
              <a:t>temaene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32</a:t>
            </a:fld>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Noen</a:t>
            </a:r>
            <a:r>
              <a:rPr lang="nb-NO" baseline="0" dirty="0" smtClean="0"/>
              <a:t> </a:t>
            </a:r>
            <a:r>
              <a:rPr lang="nb-NO" baseline="0" dirty="0" smtClean="0"/>
              <a:t>flere</a:t>
            </a:r>
            <a:r>
              <a:rPr lang="nb-NO" dirty="0" smtClean="0"/>
              <a:t> spørsmål eller tanker om det</a:t>
            </a:r>
            <a:r>
              <a:rPr lang="nb-NO" baseline="0" dirty="0" smtClean="0"/>
              <a:t> å få nok og varierte grønnsaker inn i barnehagen</a:t>
            </a:r>
            <a:r>
              <a:rPr lang="nb-NO"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33</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6010578"/>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Tilgjengelighet</a:t>
            </a:r>
            <a:r>
              <a:rPr lang="en-US" dirty="0" smtClean="0"/>
              <a:t> </a:t>
            </a:r>
            <a:r>
              <a:rPr lang="en-US" dirty="0" err="1" smtClean="0"/>
              <a:t>ved</a:t>
            </a:r>
            <a:r>
              <a:rPr lang="en-US" baseline="0" dirty="0" smtClean="0"/>
              <a:t> </a:t>
            </a:r>
            <a:r>
              <a:rPr lang="en-US" dirty="0" err="1" smtClean="0"/>
              <a:t>bordet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34</a:t>
            </a:fld>
            <a:endParaRPr lang="nb-NO"/>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Tilbud av grønnsaker er nødvendig for å øke grønnsaksinntaket. Når grønnsakene er tilstede i hjemmet eller i barnehagen, må de gjøres tilgjengelig på bordet og for barnet. </a:t>
            </a:r>
          </a:p>
          <a:p>
            <a:endParaRPr lang="nb-NO" baseline="0" dirty="0" smtClean="0"/>
          </a:p>
          <a:p>
            <a:r>
              <a:rPr lang="nb-NO" baseline="0" dirty="0" smtClean="0"/>
              <a:t>Vi har allerede i formiddag sett på hvor raskt og greit det er å skjære opp grønnsaker – ved bordet, mens man lager middag hjemme </a:t>
            </a:r>
            <a:r>
              <a:rPr lang="nb-NO" baseline="0" dirty="0" err="1" smtClean="0"/>
              <a:t>etc</a:t>
            </a:r>
            <a:r>
              <a:rPr lang="nb-NO" baseline="0" dirty="0" smtClean="0"/>
              <a:t>,</a:t>
            </a:r>
          </a:p>
          <a:p>
            <a:endParaRPr lang="nb-NO" baseline="0" dirty="0" smtClean="0"/>
          </a:p>
          <a:p>
            <a:r>
              <a:rPr lang="nb-NO" baseline="0" dirty="0" smtClean="0"/>
              <a:t>Dette bildet er ment å minne på at selv med kun en type grønnsak så kan vi lage mange ulike former, og noen barn kan oppleve at ulike former er lettere å spise eller smaker bedre i strimler enn tykke stenger for eksempel. </a:t>
            </a:r>
          </a:p>
          <a:p>
            <a:endParaRPr lang="nb-NO" baseline="0" dirty="0" smtClean="0"/>
          </a:p>
          <a:p>
            <a:r>
              <a:rPr lang="nb-NO" baseline="0" dirty="0" smtClean="0"/>
              <a:t>Det er imidlertid ikke slik at man må bruke tid på å skjære ut i former </a:t>
            </a:r>
            <a:r>
              <a:rPr lang="nb-NO" baseline="0" dirty="0" err="1" smtClean="0"/>
              <a:t>etc</a:t>
            </a:r>
            <a:r>
              <a:rPr lang="nb-NO" baseline="0" dirty="0" smtClean="0"/>
              <a:t>, men at man av og </a:t>
            </a:r>
            <a:r>
              <a:rPr lang="nb-NO" baseline="0" dirty="0" smtClean="0"/>
              <a:t>til </a:t>
            </a:r>
            <a:r>
              <a:rPr lang="nb-NO" baseline="0" dirty="0" smtClean="0"/>
              <a:t>kan prøve andre former om man </a:t>
            </a:r>
            <a:r>
              <a:rPr lang="nb-NO" baseline="0" dirty="0" smtClean="0"/>
              <a:t>har </a:t>
            </a:r>
            <a:r>
              <a:rPr lang="nb-NO" baseline="0" dirty="0" smtClean="0"/>
              <a:t>noen barn som ikke spiser.</a:t>
            </a:r>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35</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72963661"/>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Dere</a:t>
            </a:r>
            <a:r>
              <a:rPr lang="en-US" dirty="0" smtClean="0"/>
              <a:t> </a:t>
            </a:r>
            <a:r>
              <a:rPr lang="en-US" dirty="0" err="1" smtClean="0"/>
              <a:t>er</a:t>
            </a:r>
            <a:r>
              <a:rPr lang="en-US" dirty="0" smtClean="0"/>
              <a:t> </a:t>
            </a:r>
            <a:r>
              <a:rPr lang="en-US" dirty="0" err="1" smtClean="0"/>
              <a:t>jo</a:t>
            </a:r>
            <a:r>
              <a:rPr lang="en-US" dirty="0" smtClean="0"/>
              <a:t> </a:t>
            </a:r>
            <a:r>
              <a:rPr lang="en-US" dirty="0" err="1" smtClean="0"/>
              <a:t>pedagoger</a:t>
            </a:r>
            <a:r>
              <a:rPr lang="en-US" dirty="0" smtClean="0"/>
              <a:t> mange </a:t>
            </a:r>
            <a:r>
              <a:rPr lang="en-US" dirty="0" err="1" smtClean="0"/>
              <a:t>av</a:t>
            </a:r>
            <a:r>
              <a:rPr lang="en-US" dirty="0" smtClean="0"/>
              <a:t> </a:t>
            </a:r>
            <a:r>
              <a:rPr lang="en-US" dirty="0" err="1" smtClean="0"/>
              <a:t>dere</a:t>
            </a:r>
            <a:r>
              <a:rPr lang="en-US" dirty="0" smtClean="0"/>
              <a:t> </a:t>
            </a:r>
            <a:r>
              <a:rPr lang="en-US" dirty="0" err="1" smtClean="0"/>
              <a:t>og</a:t>
            </a:r>
            <a:r>
              <a:rPr lang="en-US" dirty="0" smtClean="0"/>
              <a:t> </a:t>
            </a:r>
            <a:r>
              <a:rPr lang="en-US" dirty="0" err="1" smtClean="0"/>
              <a:t>det</a:t>
            </a:r>
            <a:r>
              <a:rPr lang="en-US" dirty="0" smtClean="0"/>
              <a:t> </a:t>
            </a:r>
            <a:r>
              <a:rPr lang="en-US" dirty="0" err="1" smtClean="0"/>
              <a:t>er</a:t>
            </a:r>
            <a:r>
              <a:rPr lang="en-US" dirty="0" smtClean="0"/>
              <a:t> en </a:t>
            </a:r>
            <a:r>
              <a:rPr lang="en-US" dirty="0" err="1" smtClean="0"/>
              <a:t>selvfølge</a:t>
            </a:r>
            <a:r>
              <a:rPr lang="en-US" dirty="0" smtClean="0"/>
              <a:t> </a:t>
            </a:r>
            <a:r>
              <a:rPr lang="en-US" dirty="0" err="1" smtClean="0"/>
              <a:t>å</a:t>
            </a:r>
            <a:r>
              <a:rPr lang="en-US" dirty="0" smtClean="0"/>
              <a:t> </a:t>
            </a:r>
            <a:r>
              <a:rPr lang="en-US" dirty="0" err="1" smtClean="0"/>
              <a:t>styrke</a:t>
            </a:r>
            <a:r>
              <a:rPr lang="en-US" baseline="0" dirty="0" smtClean="0"/>
              <a:t> </a:t>
            </a:r>
            <a:r>
              <a:rPr lang="en-US" baseline="0" dirty="0" err="1" smtClean="0"/>
              <a:t>barents</a:t>
            </a:r>
            <a:r>
              <a:rPr lang="en-US" baseline="0" dirty="0" smtClean="0"/>
              <a:t> </a:t>
            </a:r>
            <a:r>
              <a:rPr lang="en-US" baseline="0" dirty="0" err="1" smtClean="0"/>
              <a:t>autonomi</a:t>
            </a:r>
            <a:r>
              <a:rPr lang="en-US" baseline="0" dirty="0" smtClean="0"/>
              <a:t> </a:t>
            </a:r>
            <a:r>
              <a:rPr lang="en-US" baseline="0" dirty="0" err="1" smtClean="0"/>
              <a:t>gjennom</a:t>
            </a:r>
            <a:r>
              <a:rPr lang="en-US" baseline="0" dirty="0" smtClean="0"/>
              <a:t> </a:t>
            </a:r>
            <a:r>
              <a:rPr lang="en-US" baseline="0" dirty="0" err="1" smtClean="0"/>
              <a:t>å</a:t>
            </a:r>
            <a:r>
              <a:rPr lang="en-US" baseline="0" dirty="0" smtClean="0"/>
              <a:t> la </a:t>
            </a:r>
            <a:r>
              <a:rPr lang="en-US" baseline="0" dirty="0" err="1" smtClean="0"/>
              <a:t>det</a:t>
            </a:r>
            <a:r>
              <a:rPr lang="en-US" baseline="0" dirty="0" smtClean="0"/>
              <a:t> </a:t>
            </a:r>
            <a:r>
              <a:rPr lang="en-US" baseline="0" dirty="0" err="1" smtClean="0"/>
              <a:t>velge</a:t>
            </a:r>
            <a:r>
              <a:rPr lang="en-US" baseline="0" dirty="0" smtClean="0"/>
              <a:t> </a:t>
            </a:r>
            <a:r>
              <a:rPr lang="en-US" baseline="0" dirty="0" err="1" smtClean="0"/>
              <a:t>selv</a:t>
            </a:r>
            <a:r>
              <a:rPr lang="en-US" baseline="0" dirty="0" smtClean="0"/>
              <a:t>. </a:t>
            </a:r>
          </a:p>
          <a:p>
            <a:endParaRPr lang="en-US" baseline="0" dirty="0" smtClean="0"/>
          </a:p>
          <a:p>
            <a:r>
              <a:rPr lang="en-US" baseline="0" dirty="0" err="1" smtClean="0"/>
              <a:t>Også</a:t>
            </a:r>
            <a:r>
              <a:rPr lang="en-US" baseline="0" dirty="0" smtClean="0"/>
              <a:t> </a:t>
            </a:r>
            <a:r>
              <a:rPr lang="en-US" baseline="0" dirty="0" err="1" smtClean="0"/>
              <a:t>forskning</a:t>
            </a:r>
            <a:r>
              <a:rPr lang="en-US" baseline="0" dirty="0" smtClean="0"/>
              <a:t> </a:t>
            </a:r>
            <a:r>
              <a:rPr lang="en-US" baseline="0" dirty="0" err="1" smtClean="0"/>
              <a:t>på</a:t>
            </a:r>
            <a:r>
              <a:rPr lang="en-US" baseline="0" dirty="0" smtClean="0"/>
              <a:t> </a:t>
            </a:r>
            <a:r>
              <a:rPr lang="en-US" baseline="0" dirty="0" err="1" smtClean="0"/>
              <a:t>grønnsaker</a:t>
            </a:r>
            <a:r>
              <a:rPr lang="en-US" baseline="0" dirty="0" smtClean="0"/>
              <a:t> </a:t>
            </a:r>
            <a:r>
              <a:rPr lang="en-US" baseline="0" dirty="0" err="1" smtClean="0"/>
              <a:t>viser</a:t>
            </a:r>
            <a:r>
              <a:rPr lang="en-US" baseline="0" dirty="0" smtClean="0"/>
              <a:t>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få</a:t>
            </a:r>
            <a:r>
              <a:rPr lang="en-US" baseline="0" dirty="0" smtClean="0"/>
              <a:t> </a:t>
            </a:r>
            <a:r>
              <a:rPr lang="en-US" baseline="0" dirty="0" err="1" smtClean="0"/>
              <a:t>valget</a:t>
            </a:r>
            <a:r>
              <a:rPr lang="en-US" baseline="0" dirty="0" smtClean="0"/>
              <a:t> </a:t>
            </a:r>
            <a:r>
              <a:rPr lang="en-US" baseline="0" dirty="0" err="1" smtClean="0"/>
              <a:t>mellom</a:t>
            </a:r>
            <a:r>
              <a:rPr lang="en-US" baseline="0" dirty="0" smtClean="0"/>
              <a:t> to </a:t>
            </a:r>
            <a:r>
              <a:rPr lang="en-US" baseline="0" dirty="0" err="1" smtClean="0"/>
              <a:t>typer</a:t>
            </a:r>
            <a:r>
              <a:rPr lang="en-US" baseline="0" dirty="0" smtClean="0"/>
              <a:t> </a:t>
            </a:r>
            <a:r>
              <a:rPr lang="en-US" baseline="0" dirty="0" err="1" smtClean="0"/>
              <a:t>grønnsaker</a:t>
            </a:r>
            <a:r>
              <a:rPr lang="en-US" baseline="0" dirty="0" smtClean="0"/>
              <a:t> </a:t>
            </a:r>
            <a:r>
              <a:rPr lang="en-US" baseline="0" dirty="0" err="1" smtClean="0"/>
              <a:t>kan</a:t>
            </a:r>
            <a:r>
              <a:rPr lang="en-US" baseline="0" dirty="0" smtClean="0"/>
              <a:t> </a:t>
            </a:r>
            <a:r>
              <a:rPr lang="en-US" baseline="0" dirty="0" err="1" smtClean="0"/>
              <a:t>gjøre</a:t>
            </a:r>
            <a:r>
              <a:rPr lang="en-US" baseline="0" dirty="0" smtClean="0"/>
              <a:t> </a:t>
            </a:r>
            <a:r>
              <a:rPr lang="en-US" baseline="0" dirty="0" err="1" smtClean="0"/>
              <a:t>det</a:t>
            </a:r>
            <a:r>
              <a:rPr lang="en-US" baseline="0" dirty="0" smtClean="0"/>
              <a:t> </a:t>
            </a:r>
            <a:r>
              <a:rPr lang="en-US" baseline="0" dirty="0" err="1" smtClean="0"/>
              <a:t>lettere</a:t>
            </a:r>
            <a:r>
              <a:rPr lang="en-US" baseline="0" dirty="0" smtClean="0"/>
              <a:t> </a:t>
            </a:r>
            <a:r>
              <a:rPr lang="en-US" baseline="0" dirty="0" err="1" smtClean="0"/>
              <a:t>å</a:t>
            </a:r>
            <a:r>
              <a:rPr lang="en-US" baseline="0" dirty="0" smtClean="0"/>
              <a:t> </a:t>
            </a:r>
            <a:r>
              <a:rPr lang="en-US" baseline="0" dirty="0" err="1" smtClean="0"/>
              <a:t>få</a:t>
            </a:r>
            <a:r>
              <a:rPr lang="en-US" baseline="0" dirty="0" smtClean="0"/>
              <a:t> barn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grønnsaker</a:t>
            </a:r>
            <a:r>
              <a:rPr lang="en-US" baseline="0" dirty="0" smtClean="0"/>
              <a:t>. For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jo</a:t>
            </a:r>
            <a:r>
              <a:rPr lang="en-US" baseline="0" dirty="0" smtClean="0"/>
              <a:t> </a:t>
            </a:r>
            <a:r>
              <a:rPr lang="en-US" baseline="0" dirty="0" err="1" smtClean="0"/>
              <a:t>kanskje</a:t>
            </a:r>
            <a:r>
              <a:rPr lang="en-US" baseline="0" dirty="0" smtClean="0"/>
              <a:t> </a:t>
            </a:r>
            <a:r>
              <a:rPr lang="en-US" baseline="0" dirty="0" err="1" smtClean="0"/>
              <a:t>ikke</a:t>
            </a:r>
            <a:r>
              <a:rPr lang="en-US" baseline="0" dirty="0" smtClean="0"/>
              <a:t> </a:t>
            </a:r>
            <a:r>
              <a:rPr lang="en-US" baseline="0" dirty="0" err="1" smtClean="0"/>
              <a:t>det</a:t>
            </a:r>
            <a:r>
              <a:rPr lang="en-US" baseline="0" dirty="0" smtClean="0"/>
              <a:t> at de </a:t>
            </a:r>
            <a:r>
              <a:rPr lang="en-US" baseline="0" dirty="0" err="1" smtClean="0"/>
              <a:t>ikke</a:t>
            </a:r>
            <a:r>
              <a:rPr lang="en-US" baseline="0" dirty="0" smtClean="0"/>
              <a:t> liker, men at de </a:t>
            </a:r>
            <a:r>
              <a:rPr lang="en-US" baseline="0" dirty="0" err="1" smtClean="0"/>
              <a:t>ikke</a:t>
            </a:r>
            <a:r>
              <a:rPr lang="en-US" baseline="0" dirty="0" smtClean="0"/>
              <a:t> </a:t>
            </a:r>
            <a:r>
              <a:rPr lang="en-US" baseline="0" dirty="0" err="1" smtClean="0"/>
              <a:t>smaker</a:t>
            </a:r>
            <a:r>
              <a:rPr lang="en-US" baseline="0" dirty="0" smtClean="0"/>
              <a:t> like </a:t>
            </a:r>
            <a:r>
              <a:rPr lang="en-US" baseline="0" dirty="0" err="1" smtClean="0"/>
              <a:t>godt</a:t>
            </a:r>
            <a:r>
              <a:rPr lang="en-US" baseline="0" dirty="0" smtClean="0"/>
              <a:t> i </a:t>
            </a:r>
            <a:r>
              <a:rPr lang="en-US" baseline="0" dirty="0" err="1" smtClean="0"/>
              <a:t>munnen</a:t>
            </a:r>
            <a:r>
              <a:rPr lang="en-US" baseline="0" dirty="0" smtClean="0"/>
              <a:t> </a:t>
            </a:r>
            <a:r>
              <a:rPr lang="en-US" baseline="0" dirty="0" err="1" smtClean="0"/>
              <a:t>som</a:t>
            </a:r>
            <a:r>
              <a:rPr lang="en-US" baseline="0" dirty="0" smtClean="0"/>
              <a:t> </a:t>
            </a:r>
            <a:r>
              <a:rPr lang="en-US" baseline="0" dirty="0" err="1" smtClean="0"/>
              <a:t>pølsene</a:t>
            </a:r>
            <a:r>
              <a:rPr lang="en-US" baseline="0" dirty="0" smtClean="0"/>
              <a:t> </a:t>
            </a:r>
            <a:r>
              <a:rPr lang="en-US" baseline="0" dirty="0" err="1" smtClean="0"/>
              <a:t>og</a:t>
            </a:r>
            <a:r>
              <a:rPr lang="en-US" baseline="0" dirty="0" smtClean="0"/>
              <a:t> </a:t>
            </a:r>
            <a:r>
              <a:rPr lang="en-US" baseline="0" dirty="0" err="1" smtClean="0"/>
              <a:t>pastaen</a:t>
            </a:r>
            <a:r>
              <a:rPr lang="en-US" baseline="0" dirty="0" smtClean="0"/>
              <a:t> </a:t>
            </a:r>
            <a:r>
              <a:rPr lang="en-US" baseline="0" dirty="0" err="1" smtClean="0"/>
              <a:t>og</a:t>
            </a:r>
            <a:r>
              <a:rPr lang="en-US" baseline="0" dirty="0" smtClean="0"/>
              <a:t> at de </a:t>
            </a:r>
            <a:r>
              <a:rPr lang="en-US" baseline="0" dirty="0" err="1" smtClean="0"/>
              <a:t>derfor</a:t>
            </a:r>
            <a:r>
              <a:rPr lang="en-US" baseline="0" dirty="0" smtClean="0"/>
              <a:t> </a:t>
            </a:r>
            <a:r>
              <a:rPr lang="en-US" baseline="0" dirty="0" err="1" smtClean="0"/>
              <a:t>velger</a:t>
            </a:r>
            <a:r>
              <a:rPr lang="en-US" baseline="0" dirty="0" smtClean="0"/>
              <a:t> de </a:t>
            </a:r>
            <a:r>
              <a:rPr lang="en-US" baseline="0" dirty="0" err="1" smtClean="0"/>
              <a:t>bort</a:t>
            </a:r>
            <a:r>
              <a:rPr lang="en-US" baseline="0" dirty="0" smtClean="0"/>
              <a:t>. </a:t>
            </a:r>
          </a:p>
          <a:p>
            <a:endParaRPr lang="en-US" baseline="0" dirty="0" smtClean="0"/>
          </a:p>
          <a:p>
            <a:r>
              <a:rPr lang="en-US" baseline="0" dirty="0" smtClean="0"/>
              <a:t>Vi vet </a:t>
            </a:r>
            <a:r>
              <a:rPr lang="en-US" baseline="0" dirty="0" err="1" smtClean="0"/>
              <a:t>fra</a:t>
            </a:r>
            <a:r>
              <a:rPr lang="en-US" baseline="0" dirty="0" smtClean="0"/>
              <a:t> </a:t>
            </a:r>
            <a:r>
              <a:rPr lang="en-US" baseline="0" dirty="0" err="1" smtClean="0"/>
              <a:t>datainnsamlingen</a:t>
            </a:r>
            <a:r>
              <a:rPr lang="en-US" baseline="0" dirty="0" smtClean="0"/>
              <a:t> at </a:t>
            </a:r>
            <a:r>
              <a:rPr lang="en-US" baseline="0" dirty="0" err="1" smtClean="0"/>
              <a:t>dere</a:t>
            </a:r>
            <a:r>
              <a:rPr lang="en-US" baseline="0" dirty="0" smtClean="0"/>
              <a:t> </a:t>
            </a:r>
            <a:r>
              <a:rPr lang="en-US" baseline="0" dirty="0" err="1" smtClean="0"/>
              <a:t>er</a:t>
            </a:r>
            <a:r>
              <a:rPr lang="en-US" baseline="0" dirty="0" smtClean="0"/>
              <a:t> </a:t>
            </a:r>
            <a:r>
              <a:rPr lang="en-US" baseline="0" dirty="0" err="1" smtClean="0"/>
              <a:t>gode</a:t>
            </a:r>
            <a:r>
              <a:rPr lang="en-US" baseline="0" dirty="0" smtClean="0"/>
              <a:t> </a:t>
            </a:r>
            <a:r>
              <a:rPr lang="en-US" baseline="0" dirty="0" err="1" smtClean="0"/>
              <a:t>på</a:t>
            </a:r>
            <a:r>
              <a:rPr lang="en-US" baseline="0" dirty="0" smtClean="0"/>
              <a:t> </a:t>
            </a:r>
            <a:r>
              <a:rPr lang="en-US" baseline="0" dirty="0" err="1" smtClean="0"/>
              <a:t>å</a:t>
            </a:r>
            <a:r>
              <a:rPr lang="en-US" baseline="0" dirty="0" smtClean="0"/>
              <a:t> la de </a:t>
            </a:r>
            <a:r>
              <a:rPr lang="en-US" baseline="0" dirty="0" err="1" smtClean="0"/>
              <a:t>velge</a:t>
            </a:r>
            <a:r>
              <a:rPr lang="en-US" baseline="0" dirty="0" smtClean="0"/>
              <a:t> </a:t>
            </a:r>
            <a:r>
              <a:rPr lang="en-US" baseline="0" dirty="0" err="1" smtClean="0"/>
              <a:t>mellom</a:t>
            </a:r>
            <a:r>
              <a:rPr lang="en-US" baseline="0" dirty="0" smtClean="0"/>
              <a:t> </a:t>
            </a:r>
            <a:r>
              <a:rPr lang="en-US" baseline="0" dirty="0" err="1" smtClean="0"/>
              <a:t>agurk</a:t>
            </a:r>
            <a:r>
              <a:rPr lang="en-US" baseline="0" dirty="0" smtClean="0"/>
              <a:t>, </a:t>
            </a:r>
            <a:r>
              <a:rPr lang="en-US" baseline="0" dirty="0" smtClean="0"/>
              <a:t>paprika </a:t>
            </a:r>
            <a:r>
              <a:rPr lang="en-US" baseline="0" dirty="0" err="1" smtClean="0"/>
              <a:t>og</a:t>
            </a:r>
            <a:r>
              <a:rPr lang="en-US" baseline="0" dirty="0" smtClean="0"/>
              <a:t> </a:t>
            </a:r>
            <a:r>
              <a:rPr lang="en-US" baseline="0" dirty="0" err="1" smtClean="0"/>
              <a:t>tomat</a:t>
            </a:r>
            <a:r>
              <a:rPr lang="en-US" baseline="0" dirty="0" smtClean="0"/>
              <a:t>. Kan vi </a:t>
            </a:r>
            <a:r>
              <a:rPr lang="en-US" baseline="0" dirty="0" err="1" smtClean="0"/>
              <a:t>utfordere</a:t>
            </a:r>
            <a:r>
              <a:rPr lang="en-US" baseline="0" dirty="0" smtClean="0"/>
              <a:t> </a:t>
            </a:r>
            <a:r>
              <a:rPr lang="en-US" baseline="0" dirty="0" err="1" smtClean="0"/>
              <a:t>der</a:t>
            </a:r>
            <a:r>
              <a:rPr lang="en-US" baseline="0" dirty="0" smtClean="0"/>
              <a:t> </a:t>
            </a:r>
            <a:r>
              <a:rPr lang="en-US" baseline="0" dirty="0" err="1" smtClean="0"/>
              <a:t>på</a:t>
            </a:r>
            <a:r>
              <a:rPr lang="en-US" baseline="0" dirty="0" smtClean="0"/>
              <a:t> </a:t>
            </a:r>
            <a:r>
              <a:rPr lang="en-US" baseline="0" dirty="0" err="1" smtClean="0"/>
              <a:t>å</a:t>
            </a:r>
            <a:r>
              <a:rPr lang="en-US" baseline="0" dirty="0" smtClean="0"/>
              <a:t> </a:t>
            </a:r>
            <a:r>
              <a:rPr lang="en-US" baseline="0" dirty="0" err="1" smtClean="0"/>
              <a:t>prøve</a:t>
            </a:r>
            <a:r>
              <a:rPr lang="en-US" baseline="0" dirty="0" smtClean="0"/>
              <a:t> </a:t>
            </a:r>
            <a:r>
              <a:rPr lang="en-US" baseline="0" dirty="0" err="1" smtClean="0"/>
              <a:t>å</a:t>
            </a:r>
            <a:r>
              <a:rPr lang="en-US" baseline="0" dirty="0" smtClean="0"/>
              <a:t> </a:t>
            </a:r>
            <a:r>
              <a:rPr lang="en-US" baseline="0" dirty="0" err="1" smtClean="0"/>
              <a:t>introdusere</a:t>
            </a:r>
            <a:r>
              <a:rPr lang="en-US" baseline="0" dirty="0" smtClean="0"/>
              <a:t> </a:t>
            </a:r>
            <a:r>
              <a:rPr lang="en-US" baseline="0" dirty="0" err="1" smtClean="0"/>
              <a:t>litt</a:t>
            </a:r>
            <a:r>
              <a:rPr lang="en-US" baseline="0" dirty="0" smtClean="0"/>
              <a:t> </a:t>
            </a:r>
            <a:r>
              <a:rPr lang="en-US" baseline="0" dirty="0" err="1" smtClean="0"/>
              <a:t>kålgrønnsaker</a:t>
            </a:r>
            <a:r>
              <a:rPr lang="en-US" baseline="0" dirty="0" smtClean="0"/>
              <a:t>? Mange </a:t>
            </a:r>
            <a:r>
              <a:rPr lang="en-US" baseline="0" dirty="0" err="1" smtClean="0"/>
              <a:t>av</a:t>
            </a:r>
            <a:r>
              <a:rPr lang="en-US" baseline="0" dirty="0" smtClean="0"/>
              <a:t> </a:t>
            </a:r>
            <a:r>
              <a:rPr lang="en-US" baseline="0" dirty="0" err="1" smtClean="0"/>
              <a:t>disse</a:t>
            </a:r>
            <a:r>
              <a:rPr lang="en-US" baseline="0" dirty="0" smtClean="0"/>
              <a:t> </a:t>
            </a:r>
            <a:r>
              <a:rPr lang="en-US" baseline="0" dirty="0" err="1" smtClean="0"/>
              <a:t>er</a:t>
            </a:r>
            <a:r>
              <a:rPr lang="en-US" baseline="0" dirty="0" smtClean="0"/>
              <a:t> </a:t>
            </a:r>
            <a:r>
              <a:rPr lang="en-US" baseline="0" dirty="0" err="1" smtClean="0"/>
              <a:t>tradisjonelle</a:t>
            </a:r>
            <a:r>
              <a:rPr lang="en-US" baseline="0" dirty="0" smtClean="0"/>
              <a:t> </a:t>
            </a:r>
            <a:r>
              <a:rPr lang="en-US" baseline="0" dirty="0" err="1" smtClean="0"/>
              <a:t>i</a:t>
            </a:r>
            <a:r>
              <a:rPr lang="en-US" baseline="0" dirty="0" smtClean="0"/>
              <a:t> </a:t>
            </a:r>
            <a:r>
              <a:rPr lang="en-US" baseline="0" dirty="0" err="1" smtClean="0"/>
              <a:t>Norge</a:t>
            </a:r>
            <a:r>
              <a:rPr lang="en-US" baseline="0" dirty="0" smtClean="0"/>
              <a:t>, </a:t>
            </a:r>
            <a:r>
              <a:rPr lang="en-US" baseline="0" dirty="0" err="1" smtClean="0"/>
              <a:t>og</a:t>
            </a:r>
            <a:r>
              <a:rPr lang="en-US" baseline="0" dirty="0" smtClean="0"/>
              <a:t> </a:t>
            </a:r>
            <a:r>
              <a:rPr lang="en-US" baseline="0" dirty="0" err="1" smtClean="0"/>
              <a:t>billige</a:t>
            </a:r>
            <a:r>
              <a:rPr lang="en-US" baseline="0" dirty="0" smtClean="0"/>
              <a:t>, men </a:t>
            </a:r>
            <a:r>
              <a:rPr lang="en-US" baseline="0" dirty="0" err="1" smtClean="0"/>
              <a:t>fordi</a:t>
            </a:r>
            <a:r>
              <a:rPr lang="en-US" baseline="0" dirty="0" smtClean="0"/>
              <a:t> de </a:t>
            </a:r>
            <a:r>
              <a:rPr lang="en-US" baseline="0" dirty="0" err="1" smtClean="0"/>
              <a:t>har</a:t>
            </a:r>
            <a:r>
              <a:rPr lang="en-US" baseline="0" dirty="0" smtClean="0"/>
              <a:t> </a:t>
            </a:r>
            <a:r>
              <a:rPr lang="en-US" baseline="0" dirty="0" err="1" smtClean="0"/>
              <a:t>gått</a:t>
            </a:r>
            <a:r>
              <a:rPr lang="en-US" baseline="0" dirty="0" smtClean="0"/>
              <a:t> </a:t>
            </a:r>
            <a:r>
              <a:rPr lang="en-US" baseline="0" dirty="0" err="1" smtClean="0"/>
              <a:t>litt</a:t>
            </a:r>
            <a:r>
              <a:rPr lang="en-US" baseline="0" dirty="0" smtClean="0"/>
              <a:t> </a:t>
            </a:r>
            <a:r>
              <a:rPr lang="en-US" baseline="0" dirty="0" err="1" smtClean="0"/>
              <a:t>av</a:t>
            </a:r>
            <a:r>
              <a:rPr lang="en-US" baseline="0" dirty="0" smtClean="0"/>
              <a:t> </a:t>
            </a:r>
            <a:r>
              <a:rPr lang="en-US" baseline="0" dirty="0" err="1" smtClean="0"/>
              <a:t>moten</a:t>
            </a:r>
            <a:r>
              <a:rPr lang="en-US" baseline="0" dirty="0" smtClean="0"/>
              <a:t> </a:t>
            </a:r>
            <a:r>
              <a:rPr lang="en-US" baseline="0" dirty="0" err="1" smtClean="0"/>
              <a:t>og</a:t>
            </a:r>
            <a:r>
              <a:rPr lang="en-US" baseline="0" dirty="0" smtClean="0"/>
              <a:t> </a:t>
            </a:r>
            <a:r>
              <a:rPr lang="en-US" baseline="0" dirty="0" err="1" smtClean="0"/>
              <a:t>smaker</a:t>
            </a:r>
            <a:r>
              <a:rPr lang="en-US" baseline="0" dirty="0" smtClean="0"/>
              <a:t> </a:t>
            </a:r>
            <a:r>
              <a:rPr lang="en-US" baseline="0" dirty="0" err="1" smtClean="0"/>
              <a:t>litt</a:t>
            </a:r>
            <a:r>
              <a:rPr lang="en-US" baseline="0" dirty="0" smtClean="0"/>
              <a:t> </a:t>
            </a:r>
            <a:r>
              <a:rPr lang="en-US" baseline="0" dirty="0" err="1" smtClean="0"/>
              <a:t>sterkt</a:t>
            </a:r>
            <a:r>
              <a:rPr lang="en-US" baseline="0" dirty="0" smtClean="0"/>
              <a:t> </a:t>
            </a:r>
            <a:r>
              <a:rPr lang="en-US" baseline="0" dirty="0" err="1" smtClean="0"/>
              <a:t>så</a:t>
            </a:r>
            <a:r>
              <a:rPr lang="en-US" baseline="0" dirty="0" smtClean="0"/>
              <a:t>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ikke</a:t>
            </a:r>
            <a:r>
              <a:rPr lang="en-US" baseline="0" dirty="0" smtClean="0"/>
              <a:t> </a:t>
            </a:r>
            <a:r>
              <a:rPr lang="en-US" baseline="0" dirty="0" err="1" smtClean="0"/>
              <a:t>så</a:t>
            </a:r>
            <a:r>
              <a:rPr lang="en-US" baseline="0" dirty="0" smtClean="0"/>
              <a:t> mange barn </a:t>
            </a:r>
            <a:r>
              <a:rPr lang="en-US" baseline="0" dirty="0" err="1" smtClean="0"/>
              <a:t>som</a:t>
            </a:r>
            <a:r>
              <a:rPr lang="en-US" baseline="0" dirty="0" smtClean="0"/>
              <a:t> </a:t>
            </a:r>
            <a:r>
              <a:rPr lang="en-US" baseline="0" dirty="0" err="1" smtClean="0"/>
              <a:t>spiser</a:t>
            </a:r>
            <a:r>
              <a:rPr lang="en-US" baseline="0" dirty="0" smtClean="0"/>
              <a:t> </a:t>
            </a:r>
            <a:r>
              <a:rPr lang="en-US" baseline="0" dirty="0" smtClean="0"/>
              <a:t>de</a:t>
            </a:r>
            <a:r>
              <a:rPr lang="en-US" baseline="0" dirty="0" smtClean="0"/>
              <a:t> </a:t>
            </a:r>
            <a:r>
              <a:rPr lang="en-US" baseline="0" dirty="0" err="1" smtClean="0"/>
              <a:t>verken</a:t>
            </a:r>
            <a:r>
              <a:rPr lang="en-US" baseline="0" dirty="0" smtClean="0"/>
              <a:t> </a:t>
            </a:r>
            <a:r>
              <a:rPr lang="en-US" baseline="0" dirty="0" err="1" smtClean="0"/>
              <a:t>rå</a:t>
            </a:r>
            <a:r>
              <a:rPr lang="en-US" baseline="0" dirty="0" smtClean="0"/>
              <a:t> </a:t>
            </a:r>
            <a:r>
              <a:rPr lang="en-US" baseline="0" dirty="0" err="1" smtClean="0"/>
              <a:t>eller</a:t>
            </a:r>
            <a:r>
              <a:rPr lang="en-US" baseline="0" dirty="0" smtClean="0"/>
              <a:t> </a:t>
            </a:r>
            <a:r>
              <a:rPr lang="en-US" baseline="0" dirty="0" err="1" smtClean="0"/>
              <a:t>lenger</a:t>
            </a:r>
            <a:r>
              <a:rPr lang="en-US" baseline="0"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F3A6DA9-37A4-48EA-AC92-3A68748B01B1}" type="slidenum">
              <a:rPr lang="nb-NO" smtClean="0"/>
              <a:pPr/>
              <a:t>36</a:t>
            </a:fld>
            <a:endParaRPr lang="nb-NO"/>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264695" y="4705350"/>
            <a:ext cx="6280484" cy="46672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Vi ber alle voksne om å sette seg ned på huk rundt bordet og late som de har korte armer (fra albuen og frem – som en dinosaur)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Vi bruker grønnsakene som ble skåret opp i første aktivitet og serverer disse i skåler som settes på bordet. Skålene er høye og ikke gjennomsiktige, så man ikke lett kan se hva de inneholder. Vi setter fatene midt på bordet, langt i fra og i andre enden av der deltakerne sitter ved bordet. Så ber vi dem forsyne seg.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Er det lett å nå fatet når det står i andre enden av bordet?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Blir grønnsakene mer tilgjengelig hvis de blir sendt rundt bordet?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Vil du forsyne deg av de skålene du ikke ser hva inneholder?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Spør du om å bli tilsendt skålen i andre enden av bordet?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effectLst/>
                <a:latin typeface="+mn-lt"/>
                <a:ea typeface="+mn-ea"/>
                <a:cs typeface="+mn-cs"/>
              </a:rPr>
              <a:t>Her</a:t>
            </a:r>
            <a:r>
              <a:rPr lang="nb-NO" sz="1200" b="0" i="0" kern="1200" baseline="0" dirty="0" smtClean="0">
                <a:solidFill>
                  <a:schemeClr val="tx1"/>
                </a:solidFill>
                <a:effectLst/>
                <a:latin typeface="+mn-lt"/>
                <a:ea typeface="+mn-ea"/>
                <a:cs typeface="+mn-cs"/>
              </a:rPr>
              <a:t> er et bildet av et bord med stoler rundt, som</a:t>
            </a:r>
            <a:r>
              <a:rPr lang="nb-NO" sz="1200" b="0" i="0" kern="1200" dirty="0" smtClean="0">
                <a:solidFill>
                  <a:schemeClr val="tx1"/>
                </a:solidFill>
                <a:effectLst/>
                <a:latin typeface="+mn-lt"/>
                <a:ea typeface="+mn-ea"/>
                <a:cs typeface="+mn-cs"/>
              </a:rPr>
              <a:t> illustrerer hvordan små barn opplever et bord og det som står plassert på bordet.</a:t>
            </a:r>
            <a:r>
              <a:rPr lang="nb-NO" sz="1100" dirty="0" smtClean="0"/>
              <a:t/>
            </a:r>
            <a:br>
              <a:rPr lang="nb-NO" sz="1100" dirty="0" smtClean="0"/>
            </a:br>
            <a:r>
              <a:rPr lang="nb-NO" sz="1200" b="0" i="0" kern="1200" dirty="0" smtClean="0">
                <a:solidFill>
                  <a:schemeClr val="tx1"/>
                </a:solidFill>
                <a:effectLst/>
                <a:latin typeface="+mn-lt"/>
                <a:ea typeface="+mn-ea"/>
                <a:cs typeface="+mn-cs"/>
              </a:rPr>
              <a:t>Det røde feltet i midten</a:t>
            </a:r>
            <a:r>
              <a:rPr lang="nb-NO" sz="1200" b="0" i="0" kern="1200" baseline="0" dirty="0" smtClean="0">
                <a:solidFill>
                  <a:schemeClr val="tx1"/>
                </a:solidFill>
                <a:effectLst/>
                <a:latin typeface="+mn-lt"/>
                <a:ea typeface="+mn-ea"/>
                <a:cs typeface="+mn-cs"/>
              </a:rPr>
              <a:t> av bordet illustrerer </a:t>
            </a:r>
            <a:r>
              <a:rPr lang="nb-NO" sz="1200" b="0" i="0" kern="1200" dirty="0" smtClean="0">
                <a:solidFill>
                  <a:schemeClr val="tx1"/>
                </a:solidFill>
                <a:effectLst/>
                <a:latin typeface="+mn-lt"/>
                <a:ea typeface="+mn-ea"/>
                <a:cs typeface="+mn-cs"/>
              </a:rPr>
              <a:t>en del av bordet som barna i liten eller ingen grad forholder seg til, altså en uforpliktende sone.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effectLst/>
                <a:latin typeface="+mn-lt"/>
                <a:ea typeface="+mn-ea"/>
                <a:cs typeface="+mn-cs"/>
              </a:rPr>
              <a:t>Dette er en tankevekker</a:t>
            </a:r>
            <a:r>
              <a:rPr lang="nb-NO" sz="1200" b="0" i="0" kern="1200" baseline="0" dirty="0" smtClean="0">
                <a:solidFill>
                  <a:schemeClr val="tx1"/>
                </a:solidFill>
                <a:effectLst/>
                <a:latin typeface="+mn-lt"/>
                <a:ea typeface="+mn-ea"/>
                <a:cs typeface="+mn-cs"/>
              </a:rPr>
              <a:t> da det </a:t>
            </a:r>
            <a:r>
              <a:rPr lang="nb-NO" sz="1200" b="0" i="0" kern="1200" dirty="0" smtClean="0">
                <a:solidFill>
                  <a:schemeClr val="tx1"/>
                </a:solidFill>
                <a:effectLst/>
                <a:latin typeface="+mn-lt"/>
                <a:ea typeface="+mn-ea"/>
                <a:cs typeface="+mn-cs"/>
              </a:rPr>
              <a:t>ofte er</a:t>
            </a:r>
            <a:r>
              <a:rPr lang="nb-NO" sz="1200" b="0" i="0" kern="1200" baseline="0" dirty="0" smtClean="0">
                <a:solidFill>
                  <a:schemeClr val="tx1"/>
                </a:solidFill>
                <a:effectLst/>
                <a:latin typeface="+mn-lt"/>
                <a:ea typeface="+mn-ea"/>
                <a:cs typeface="+mn-cs"/>
              </a:rPr>
              <a:t> nettopp</a:t>
            </a:r>
            <a:r>
              <a:rPr lang="nb-NO" sz="1200" b="0" i="0" kern="1200" dirty="0" smtClean="0">
                <a:solidFill>
                  <a:schemeClr val="tx1"/>
                </a:solidFill>
                <a:effectLst/>
                <a:latin typeface="+mn-lt"/>
                <a:ea typeface="+mn-ea"/>
                <a:cs typeface="+mn-cs"/>
              </a:rPr>
              <a:t> på</a:t>
            </a:r>
            <a:r>
              <a:rPr lang="nb-NO" sz="1200" b="0" i="0" kern="1200" baseline="0" dirty="0" smtClean="0">
                <a:solidFill>
                  <a:schemeClr val="tx1"/>
                </a:solidFill>
                <a:effectLst/>
                <a:latin typeface="+mn-lt"/>
                <a:ea typeface="+mn-ea"/>
                <a:cs typeface="+mn-cs"/>
              </a:rPr>
              <a:t> midten </a:t>
            </a:r>
            <a:r>
              <a:rPr lang="nb-NO" sz="1200" b="0" i="0" kern="1200" dirty="0" smtClean="0">
                <a:solidFill>
                  <a:schemeClr val="tx1"/>
                </a:solidFill>
                <a:effectLst/>
                <a:latin typeface="+mn-lt"/>
                <a:ea typeface="+mn-ea"/>
                <a:cs typeface="+mn-cs"/>
              </a:rPr>
              <a:t>maten plasseres.</a:t>
            </a:r>
            <a:r>
              <a:rPr lang="nb-NO" sz="1100" dirty="0" smtClean="0"/>
              <a:t/>
            </a:r>
            <a:br>
              <a:rPr lang="nb-NO" sz="1100" dirty="0" smtClean="0"/>
            </a:br>
            <a:r>
              <a:rPr lang="nb-NO" sz="1200" b="0" i="0" kern="1200" dirty="0" smtClean="0">
                <a:solidFill>
                  <a:schemeClr val="tx1"/>
                </a:solidFill>
                <a:effectLst/>
                <a:latin typeface="+mn-lt"/>
                <a:ea typeface="+mn-ea"/>
                <a:cs typeface="+mn-cs"/>
              </a:rPr>
              <a:t>Bildet illustrerer</a:t>
            </a:r>
            <a:r>
              <a:rPr lang="nb-NO" sz="1200" b="0" i="0" kern="1200" baseline="0" dirty="0" smtClean="0">
                <a:solidFill>
                  <a:schemeClr val="tx1"/>
                </a:solidFill>
                <a:effectLst/>
                <a:latin typeface="+mn-lt"/>
                <a:ea typeface="+mn-ea"/>
                <a:cs typeface="+mn-cs"/>
              </a:rPr>
              <a:t> barnets perspektiv, selv om det</a:t>
            </a:r>
            <a:r>
              <a:rPr lang="nb-NO" sz="1200" b="0" i="0" kern="1200" dirty="0" smtClean="0">
                <a:solidFill>
                  <a:schemeClr val="tx1"/>
                </a:solidFill>
                <a:effectLst/>
                <a:latin typeface="+mn-lt"/>
                <a:ea typeface="+mn-ea"/>
                <a:cs typeface="+mn-cs"/>
              </a:rPr>
              <a:t> selvfølgelig vil variere noe med barnets alder, med størrelsen på bordet og antall personer rundt.</a:t>
            </a:r>
            <a:r>
              <a:rPr lang="nb-NO" sz="1100" dirty="0" smtClean="0"/>
              <a:t/>
            </a:r>
            <a:br>
              <a:rPr lang="nb-NO" sz="1100" dirty="0" smtClean="0"/>
            </a:br>
            <a:r>
              <a:rPr lang="nb-NO" sz="1100" dirty="0" smtClean="0"/>
              <a:t>Fordi </a:t>
            </a:r>
            <a:r>
              <a:rPr lang="nb-NO" sz="1200" b="0" i="0" kern="1200" dirty="0" smtClean="0">
                <a:solidFill>
                  <a:schemeClr val="tx1"/>
                </a:solidFill>
                <a:effectLst/>
                <a:latin typeface="+mn-lt"/>
                <a:ea typeface="+mn-ea"/>
                <a:cs typeface="+mn-cs"/>
              </a:rPr>
              <a:t>barn forholder seg til sin tallerken og området rundt</a:t>
            </a:r>
            <a:r>
              <a:rPr lang="nb-NO" sz="1200" b="0" i="0" kern="1200" baseline="0" dirty="0" smtClean="0">
                <a:solidFill>
                  <a:schemeClr val="tx1"/>
                </a:solidFill>
                <a:effectLst/>
                <a:latin typeface="+mn-lt"/>
                <a:ea typeface="+mn-ea"/>
                <a:cs typeface="+mn-cs"/>
              </a:rPr>
              <a:t> bør </a:t>
            </a:r>
            <a:r>
              <a:rPr lang="nb-NO" sz="1200" b="0" i="0" kern="1200" dirty="0" smtClean="0">
                <a:solidFill>
                  <a:schemeClr val="tx1"/>
                </a:solidFill>
                <a:effectLst/>
                <a:latin typeface="+mn-lt"/>
                <a:ea typeface="+mn-ea"/>
                <a:cs typeface="+mn-cs"/>
              </a:rPr>
              <a:t>skåler/fat settes nærme barnet</a:t>
            </a:r>
            <a:r>
              <a:rPr lang="nb-NO" sz="1200" b="0" i="0" kern="1200" baseline="0" dirty="0" smtClean="0">
                <a:solidFill>
                  <a:schemeClr val="tx1"/>
                </a:solidFill>
                <a:effectLst/>
                <a:latin typeface="+mn-lt"/>
                <a:ea typeface="+mn-ea"/>
                <a:cs typeface="+mn-cs"/>
              </a:rPr>
              <a:t> og innholdet bør bli holdt frem for barnet så barnet lettere kan se hva som er oppi. Da legges det til rette for at barnet kan forsyne seg selv.</a:t>
            </a:r>
            <a:r>
              <a:rPr lang="nb-NO" sz="1100" dirty="0" smtClean="0"/>
              <a:t/>
            </a:r>
            <a:br>
              <a:rPr lang="nb-NO" sz="1100" dirty="0" smtClean="0"/>
            </a:br>
            <a:r>
              <a:rPr lang="nb-NO" sz="1200" b="0" i="0" kern="1200" dirty="0" smtClean="0">
                <a:solidFill>
                  <a:schemeClr val="tx1"/>
                </a:solidFill>
                <a:effectLst/>
                <a:latin typeface="+mn-lt"/>
                <a:ea typeface="+mn-ea"/>
                <a:cs typeface="+mn-cs"/>
              </a:rPr>
              <a:t>Det kan være nyttig å legge til rette for at barn kan se grønnsakene,</a:t>
            </a:r>
            <a:r>
              <a:rPr lang="nb-NO" sz="1200" b="0" i="0" kern="1200" baseline="0" dirty="0" smtClean="0">
                <a:solidFill>
                  <a:schemeClr val="tx1"/>
                </a:solidFill>
                <a:effectLst/>
                <a:latin typeface="+mn-lt"/>
                <a:ea typeface="+mn-ea"/>
                <a:cs typeface="+mn-cs"/>
              </a:rPr>
              <a:t> nå </a:t>
            </a:r>
            <a:r>
              <a:rPr lang="nb-NO" sz="1200" b="0" i="0" u="none" kern="1200" baseline="0" dirty="0" smtClean="0">
                <a:solidFill>
                  <a:schemeClr val="tx1"/>
                </a:solidFill>
                <a:effectLst/>
                <a:latin typeface="+mn-lt"/>
                <a:ea typeface="+mn-ea"/>
                <a:cs typeface="+mn-cs"/>
              </a:rPr>
              <a:t>grønnsakene</a:t>
            </a:r>
            <a:r>
              <a:rPr lang="nb-NO" sz="1200" b="0" i="0" u="none" kern="1200" dirty="0" smtClean="0">
                <a:solidFill>
                  <a:schemeClr val="tx1"/>
                </a:solidFill>
                <a:effectLst/>
                <a:latin typeface="+mn-lt"/>
                <a:ea typeface="+mn-ea"/>
                <a:cs typeface="+mn-cs"/>
              </a:rPr>
              <a:t> og forsyne seg selv eller få hjelp til å forsyne seg - med utgangspunkt i barnets eget perspektiv.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37</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8627783"/>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Hva</a:t>
            </a:r>
            <a:r>
              <a:rPr lang="en-US" dirty="0" smtClean="0"/>
              <a:t> </a:t>
            </a:r>
            <a:r>
              <a:rPr lang="en-US" dirty="0" err="1" smtClean="0"/>
              <a:t>tenkte</a:t>
            </a:r>
            <a:r>
              <a:rPr lang="en-US" baseline="0" dirty="0" smtClean="0"/>
              <a:t> </a:t>
            </a:r>
            <a:r>
              <a:rPr lang="en-US" baseline="0" dirty="0" err="1" smtClean="0"/>
              <a:t>så</a:t>
            </a:r>
            <a:r>
              <a:rPr lang="en-US" baseline="0" dirty="0" smtClean="0"/>
              <a:t> </a:t>
            </a:r>
            <a:r>
              <a:rPr lang="en-US" baseline="0" dirty="0" err="1" smtClean="0"/>
              <a:t>våre</a:t>
            </a:r>
            <a:r>
              <a:rPr lang="en-US" baseline="0" dirty="0" smtClean="0"/>
              <a:t> 2 </a:t>
            </a:r>
            <a:r>
              <a:rPr lang="en-US" baseline="0" dirty="0" err="1" smtClean="0"/>
              <a:t>utprøvingsbarnehager</a:t>
            </a:r>
            <a:r>
              <a:rPr lang="en-US" baseline="0" dirty="0" smtClean="0"/>
              <a:t> </a:t>
            </a:r>
            <a:r>
              <a:rPr lang="en-US" baseline="0" dirty="0" err="1" smtClean="0"/>
              <a:t>om</a:t>
            </a:r>
            <a:r>
              <a:rPr lang="en-US" baseline="0" dirty="0" smtClean="0"/>
              <a:t> </a:t>
            </a:r>
            <a:r>
              <a:rPr lang="en-US" baseline="0" dirty="0" err="1" smtClean="0"/>
              <a:t>dette</a:t>
            </a:r>
            <a:r>
              <a:rPr lang="en-US" baseline="0" dirty="0" smtClean="0"/>
              <a:t> med </a:t>
            </a:r>
            <a:r>
              <a:rPr lang="en-US" baseline="0" dirty="0" err="1" smtClean="0"/>
              <a:t>tilgjengelighet</a:t>
            </a:r>
            <a:r>
              <a:rPr lang="en-US" baseline="0" dirty="0" smtClean="0"/>
              <a:t>?</a:t>
            </a:r>
          </a:p>
          <a:p>
            <a:endParaRPr lang="en-US" baseline="0" dirty="0" smtClean="0"/>
          </a:p>
          <a:p>
            <a:r>
              <a:rPr lang="en-US" baseline="0" dirty="0" smtClean="0"/>
              <a:t>Jo de </a:t>
            </a:r>
            <a:r>
              <a:rPr lang="en-US" baseline="0" dirty="0" err="1" smtClean="0"/>
              <a:t>kunne</a:t>
            </a:r>
            <a:r>
              <a:rPr lang="en-US" baseline="0" dirty="0" smtClean="0"/>
              <a:t> </a:t>
            </a:r>
            <a:r>
              <a:rPr lang="en-US" baseline="0" dirty="0" err="1" smtClean="0"/>
              <a:t>bekrefte</a:t>
            </a:r>
            <a:r>
              <a:rPr lang="en-US" baseline="0" dirty="0" smtClean="0"/>
              <a:t> </a:t>
            </a:r>
            <a:r>
              <a:rPr lang="en-US" baseline="0" dirty="0" smtClean="0"/>
              <a:t>at: </a:t>
            </a:r>
            <a:endParaRPr lang="en-US" baseline="0" dirty="0" smtClean="0"/>
          </a:p>
          <a:p>
            <a:endParaRPr lang="en-US" baseline="0" dirty="0" smtClean="0"/>
          </a:p>
          <a:p>
            <a:r>
              <a:rPr lang="en-US" baseline="0" dirty="0" smtClean="0"/>
              <a:t> - </a:t>
            </a:r>
            <a:r>
              <a:rPr lang="en-US" baseline="0" dirty="0" err="1" smtClean="0"/>
              <a:t>det</a:t>
            </a:r>
            <a:r>
              <a:rPr lang="en-US" baseline="0" dirty="0" smtClean="0"/>
              <a:t> </a:t>
            </a:r>
            <a:r>
              <a:rPr lang="en-US" baseline="0" dirty="0" err="1" smtClean="0"/>
              <a:t>var</a:t>
            </a:r>
            <a:r>
              <a:rPr lang="en-US" baseline="0" dirty="0" smtClean="0"/>
              <a:t> </a:t>
            </a:r>
            <a:r>
              <a:rPr lang="en-US" baseline="0" dirty="0" err="1" smtClean="0"/>
              <a:t>viktig</a:t>
            </a:r>
            <a:r>
              <a:rPr lang="en-US" baseline="0" dirty="0" smtClean="0"/>
              <a:t> </a:t>
            </a:r>
            <a:r>
              <a:rPr lang="en-US" baseline="0" dirty="0" err="1" smtClean="0"/>
              <a:t>å</a:t>
            </a:r>
            <a:r>
              <a:rPr lang="en-US" baseline="0" dirty="0" smtClean="0"/>
              <a:t> </a:t>
            </a:r>
            <a:r>
              <a:rPr lang="en-US" baseline="0" dirty="0" err="1" smtClean="0"/>
              <a:t>kunne</a:t>
            </a:r>
            <a:r>
              <a:rPr lang="en-US" baseline="0" dirty="0" smtClean="0"/>
              <a:t> </a:t>
            </a:r>
            <a:r>
              <a:rPr lang="en-US" baseline="0" dirty="0" err="1" smtClean="0"/>
              <a:t>nå</a:t>
            </a:r>
            <a:r>
              <a:rPr lang="en-US" baseline="0" dirty="0" smtClean="0"/>
              <a:t> </a:t>
            </a:r>
            <a:r>
              <a:rPr lang="en-US" baseline="0" dirty="0" err="1" smtClean="0"/>
              <a:t>grønnsakene</a:t>
            </a:r>
            <a:r>
              <a:rPr lang="en-US" baseline="0" dirty="0" smtClean="0"/>
              <a:t> </a:t>
            </a:r>
            <a:r>
              <a:rPr lang="en-US" baseline="0" dirty="0" err="1" smtClean="0"/>
              <a:t>på</a:t>
            </a:r>
            <a:r>
              <a:rPr lang="en-US" baseline="0" dirty="0" smtClean="0"/>
              <a:t> en </a:t>
            </a:r>
            <a:r>
              <a:rPr lang="en-US" baseline="0" dirty="0" err="1" smtClean="0"/>
              <a:t>eller</a:t>
            </a:r>
            <a:r>
              <a:rPr lang="en-US" baseline="0" dirty="0" smtClean="0"/>
              <a:t> </a:t>
            </a:r>
            <a:r>
              <a:rPr lang="en-US" baseline="0" dirty="0" err="1" smtClean="0"/>
              <a:t>annen</a:t>
            </a:r>
            <a:r>
              <a:rPr lang="en-US" baseline="0" dirty="0" smtClean="0"/>
              <a:t> </a:t>
            </a:r>
            <a:r>
              <a:rPr lang="en-US" baseline="0" dirty="0" err="1" smtClean="0"/>
              <a:t>måte</a:t>
            </a:r>
            <a:endParaRPr lang="en-US" baseline="0" dirty="0" smtClean="0"/>
          </a:p>
          <a:p>
            <a:r>
              <a:rPr lang="en-US" baseline="0" dirty="0" smtClean="0"/>
              <a:t> -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skjære</a:t>
            </a:r>
            <a:r>
              <a:rPr lang="en-US" baseline="0" dirty="0" smtClean="0"/>
              <a:t> </a:t>
            </a:r>
            <a:r>
              <a:rPr lang="en-US" baseline="0" dirty="0" err="1" smtClean="0"/>
              <a:t>opp</a:t>
            </a:r>
            <a:r>
              <a:rPr lang="en-US" baseline="0" dirty="0" smtClean="0"/>
              <a:t> </a:t>
            </a:r>
            <a:r>
              <a:rPr lang="en-US" baseline="0" dirty="0" err="1" smtClean="0"/>
              <a:t>ved</a:t>
            </a:r>
            <a:r>
              <a:rPr lang="en-US" baseline="0" dirty="0" smtClean="0"/>
              <a:t> </a:t>
            </a:r>
            <a:r>
              <a:rPr lang="en-US" baseline="0" dirty="0" err="1" smtClean="0"/>
              <a:t>bordet</a:t>
            </a:r>
            <a:r>
              <a:rPr lang="en-US" baseline="0" dirty="0" smtClean="0"/>
              <a:t> </a:t>
            </a:r>
            <a:r>
              <a:rPr lang="en-US" baseline="0" dirty="0" err="1" smtClean="0"/>
              <a:t>skapte</a:t>
            </a:r>
            <a:r>
              <a:rPr lang="en-US" baseline="0" dirty="0" smtClean="0"/>
              <a:t> </a:t>
            </a:r>
            <a:r>
              <a:rPr lang="en-US" baseline="0" dirty="0" err="1" smtClean="0"/>
              <a:t>nysgjerrighet</a:t>
            </a:r>
            <a:r>
              <a:rPr lang="en-US" baseline="0" dirty="0" smtClean="0"/>
              <a:t> – </a:t>
            </a:r>
            <a:r>
              <a:rPr lang="en-US" baseline="0" dirty="0" err="1" smtClean="0"/>
              <a:t>særlig</a:t>
            </a:r>
            <a:r>
              <a:rPr lang="en-US" baseline="0" dirty="0" smtClean="0"/>
              <a:t> </a:t>
            </a:r>
            <a:r>
              <a:rPr lang="en-US" baseline="0" dirty="0" err="1" smtClean="0"/>
              <a:t>hos</a:t>
            </a:r>
            <a:r>
              <a:rPr lang="en-US" baseline="0" dirty="0" smtClean="0"/>
              <a:t> de </a:t>
            </a:r>
            <a:r>
              <a:rPr lang="en-US" baseline="0" dirty="0" err="1" smtClean="0"/>
              <a:t>kresne</a:t>
            </a:r>
            <a:endParaRPr lang="en-US" baseline="0" dirty="0" smtClean="0"/>
          </a:p>
          <a:p>
            <a:r>
              <a:rPr lang="en-US" baseline="0" dirty="0" smtClean="0"/>
              <a:t> - </a:t>
            </a:r>
            <a:r>
              <a:rPr lang="en-US" baseline="0" dirty="0" err="1" smtClean="0"/>
              <a:t>og</a:t>
            </a:r>
            <a:r>
              <a:rPr lang="en-US" baseline="0" dirty="0" smtClean="0"/>
              <a:t> at </a:t>
            </a:r>
            <a:r>
              <a:rPr lang="en-US" baseline="0" dirty="0" smtClean="0"/>
              <a:t>de </a:t>
            </a:r>
            <a:r>
              <a:rPr lang="en-US" baseline="0" dirty="0" err="1" smtClean="0"/>
              <a:t>beskjedne</a:t>
            </a:r>
            <a:r>
              <a:rPr lang="en-US" baseline="0" dirty="0" smtClean="0"/>
              <a:t> </a:t>
            </a:r>
            <a:r>
              <a:rPr lang="en-US" baseline="0" dirty="0" err="1" smtClean="0"/>
              <a:t>barna</a:t>
            </a:r>
            <a:r>
              <a:rPr lang="en-US" baseline="0" dirty="0" smtClean="0"/>
              <a:t> </a:t>
            </a:r>
            <a:r>
              <a:rPr lang="en-US" baseline="0" dirty="0" err="1" smtClean="0"/>
              <a:t>trengte</a:t>
            </a:r>
            <a:r>
              <a:rPr lang="en-US" baseline="0" dirty="0" smtClean="0"/>
              <a:t> </a:t>
            </a:r>
            <a:r>
              <a:rPr lang="en-US" baseline="0" dirty="0" err="1" smtClean="0"/>
              <a:t>litt</a:t>
            </a:r>
            <a:r>
              <a:rPr lang="en-US" baseline="0" dirty="0" smtClean="0"/>
              <a:t> </a:t>
            </a:r>
            <a:r>
              <a:rPr lang="en-US" baseline="0" dirty="0" err="1" smtClean="0"/>
              <a:t>ekstra</a:t>
            </a:r>
            <a:r>
              <a:rPr lang="en-US" baseline="0" dirty="0" smtClean="0"/>
              <a:t> </a:t>
            </a:r>
            <a:r>
              <a:rPr lang="en-US" baseline="0" dirty="0" err="1" smtClean="0"/>
              <a:t>oppmersomhet</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38</a:t>
            </a:fld>
            <a:endParaRPr lang="nb-NO"/>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Tipsene</a:t>
            </a:r>
            <a:r>
              <a:rPr lang="en-US" dirty="0" smtClean="0"/>
              <a:t> </a:t>
            </a:r>
            <a:r>
              <a:rPr lang="en-US" dirty="0" err="1" smtClean="0"/>
              <a:t>om</a:t>
            </a:r>
            <a:r>
              <a:rPr lang="en-US" dirty="0" smtClean="0"/>
              <a:t> </a:t>
            </a:r>
            <a:r>
              <a:rPr lang="en-US" dirty="0" err="1" smtClean="0"/>
              <a:t>tilgjenglighet</a:t>
            </a:r>
            <a:r>
              <a:rPr lang="en-US" dirty="0" smtClean="0"/>
              <a:t> </a:t>
            </a:r>
            <a:r>
              <a:rPr lang="en-US" dirty="0" err="1" smtClean="0"/>
              <a:t>ble</a:t>
            </a:r>
            <a:r>
              <a:rPr lang="en-US" baseline="0" dirty="0" smtClean="0"/>
              <a:t> </a:t>
            </a:r>
            <a:r>
              <a:rPr lang="en-US" baseline="0" dirty="0" err="1" smtClean="0"/>
              <a:t>dermed</a:t>
            </a:r>
            <a:r>
              <a:rPr lang="en-US" baseline="0" dirty="0" smtClean="0"/>
              <a:t> </a:t>
            </a:r>
            <a:r>
              <a:rPr lang="en-US" baseline="0" dirty="0" err="1" smtClean="0"/>
              <a:t>som</a:t>
            </a:r>
            <a:r>
              <a:rPr lang="en-US" baseline="0" dirty="0" smtClean="0"/>
              <a:t> </a:t>
            </a:r>
            <a:r>
              <a:rPr lang="en-US" baseline="0" dirty="0" err="1" smtClean="0"/>
              <a:t>følger</a:t>
            </a:r>
            <a:r>
              <a:rPr lang="en-US" baseline="0" dirty="0" smtClean="0"/>
              <a:t>:</a:t>
            </a:r>
          </a:p>
          <a:p>
            <a:endParaRPr lang="en-US" baseline="0" dirty="0" smtClean="0"/>
          </a:p>
          <a:p>
            <a:endParaRPr lang="en-US" baseline="0" dirty="0" smtClean="0"/>
          </a:p>
          <a:p>
            <a:r>
              <a:rPr lang="en-US" baseline="0" dirty="0" err="1" smtClean="0"/>
              <a:t>Hva</a:t>
            </a:r>
            <a:r>
              <a:rPr lang="en-US" baseline="0" dirty="0" smtClean="0"/>
              <a:t> </a:t>
            </a:r>
            <a:r>
              <a:rPr lang="en-US" baseline="0" dirty="0" err="1" smtClean="0"/>
              <a:t>tenker</a:t>
            </a:r>
            <a:r>
              <a:rPr lang="en-US" baseline="0" dirty="0" smtClean="0"/>
              <a:t> </a:t>
            </a:r>
            <a:r>
              <a:rPr lang="en-US" baseline="0" dirty="0" err="1" smtClean="0"/>
              <a:t>dere</a:t>
            </a:r>
            <a:r>
              <a:rPr lang="en-US" baseline="0" dirty="0" smtClean="0"/>
              <a:t> </a:t>
            </a:r>
            <a:r>
              <a:rPr lang="en-US" baseline="0" dirty="0" err="1" smtClean="0"/>
              <a:t>om</a:t>
            </a:r>
            <a:r>
              <a:rPr lang="en-US" baseline="0" dirty="0" smtClean="0"/>
              <a:t> </a:t>
            </a:r>
            <a:r>
              <a:rPr lang="en-US" baseline="0" dirty="0" err="1" smtClean="0"/>
              <a:t>dette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39</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Da</a:t>
            </a:r>
            <a:r>
              <a:rPr lang="en-US" dirty="0" smtClean="0"/>
              <a:t> </a:t>
            </a:r>
            <a:r>
              <a:rPr lang="en-US" dirty="0" err="1" smtClean="0"/>
              <a:t>vil</a:t>
            </a:r>
            <a:r>
              <a:rPr lang="en-US" dirty="0" smtClean="0"/>
              <a:t> vi </a:t>
            </a:r>
            <a:r>
              <a:rPr lang="en-US" dirty="0" err="1" smtClean="0"/>
              <a:t>gjerne</a:t>
            </a:r>
            <a:r>
              <a:rPr lang="en-US" dirty="0" smtClean="0"/>
              <a:t> </a:t>
            </a:r>
            <a:r>
              <a:rPr lang="en-US" dirty="0" err="1" smtClean="0"/>
              <a:t>høre</a:t>
            </a:r>
            <a:r>
              <a:rPr lang="en-US" dirty="0" smtClean="0"/>
              <a:t> </a:t>
            </a:r>
            <a:r>
              <a:rPr lang="en-US" dirty="0" err="1" smtClean="0"/>
              <a:t>litt</a:t>
            </a:r>
            <a:r>
              <a:rPr lang="en-US" dirty="0" smtClean="0"/>
              <a:t> </a:t>
            </a:r>
            <a:r>
              <a:rPr lang="en-US" dirty="0" err="1" smtClean="0"/>
              <a:t>om</a:t>
            </a:r>
            <a:r>
              <a:rPr lang="en-US" dirty="0" smtClean="0"/>
              <a:t> </a:t>
            </a:r>
            <a:r>
              <a:rPr lang="en-US" dirty="0" err="1" smtClean="0"/>
              <a:t>dere</a:t>
            </a:r>
            <a:r>
              <a:rPr lang="en-US" dirty="0" smtClean="0"/>
              <a:t> </a:t>
            </a:r>
            <a:r>
              <a:rPr lang="en-US" dirty="0" err="1" smtClean="0"/>
              <a:t>sånn</a:t>
            </a:r>
            <a:r>
              <a:rPr lang="en-US" dirty="0" smtClean="0"/>
              <a:t> at </a:t>
            </a:r>
            <a:r>
              <a:rPr lang="en-US" dirty="0" err="1" smtClean="0"/>
              <a:t>dere</a:t>
            </a:r>
            <a:r>
              <a:rPr lang="en-US" dirty="0" smtClean="0"/>
              <a:t> </a:t>
            </a:r>
            <a:r>
              <a:rPr lang="en-US" dirty="0" err="1" smtClean="0"/>
              <a:t>kan</a:t>
            </a:r>
            <a:r>
              <a:rPr lang="en-US" dirty="0" smtClean="0"/>
              <a:t> </a:t>
            </a:r>
            <a:r>
              <a:rPr lang="en-US" dirty="0" err="1" smtClean="0"/>
              <a:t>bli</a:t>
            </a:r>
            <a:r>
              <a:rPr lang="en-US" dirty="0" smtClean="0"/>
              <a:t> </a:t>
            </a:r>
            <a:r>
              <a:rPr lang="en-US" dirty="0" err="1" smtClean="0"/>
              <a:t>kjent</a:t>
            </a:r>
            <a:r>
              <a:rPr lang="en-US" dirty="0" smtClean="0"/>
              <a:t> med </a:t>
            </a:r>
            <a:r>
              <a:rPr lang="en-US" dirty="0" err="1" smtClean="0"/>
              <a:t>hverandre</a:t>
            </a:r>
            <a:r>
              <a:rPr lang="en-US" dirty="0" smtClean="0"/>
              <a:t>.</a:t>
            </a:r>
          </a:p>
          <a:p>
            <a:endParaRPr lang="en-US" dirty="0" smtClean="0"/>
          </a:p>
          <a:p>
            <a:r>
              <a:rPr lang="en-US" dirty="0" smtClean="0"/>
              <a:t>Si</a:t>
            </a:r>
            <a:r>
              <a:rPr lang="en-US" baseline="0" dirty="0" smtClean="0"/>
              <a:t> </a:t>
            </a:r>
            <a:r>
              <a:rPr lang="en-US" baseline="0" dirty="0" err="1" smtClean="0"/>
              <a:t>eget</a:t>
            </a:r>
            <a:r>
              <a:rPr lang="en-US" baseline="0" dirty="0" smtClean="0"/>
              <a:t> </a:t>
            </a:r>
            <a:r>
              <a:rPr lang="en-US" baseline="0" dirty="0" err="1" smtClean="0"/>
              <a:t>navn</a:t>
            </a:r>
            <a:r>
              <a:rPr lang="en-US" baseline="0" dirty="0" smtClean="0"/>
              <a:t> </a:t>
            </a:r>
            <a:r>
              <a:rPr lang="en-US" baseline="0" dirty="0" err="1" smtClean="0"/>
              <a:t>og</a:t>
            </a:r>
            <a:r>
              <a:rPr lang="en-US" baseline="0" dirty="0" smtClean="0"/>
              <a:t> </a:t>
            </a:r>
            <a:r>
              <a:rPr lang="en-US" baseline="0" dirty="0" err="1" smtClean="0"/>
              <a:t>navnet</a:t>
            </a:r>
            <a:r>
              <a:rPr lang="en-US" baseline="0" dirty="0" smtClean="0"/>
              <a:t> </a:t>
            </a:r>
            <a:r>
              <a:rPr lang="en-US" baseline="0" dirty="0" err="1" smtClean="0"/>
              <a:t>på</a:t>
            </a:r>
            <a:r>
              <a:rPr lang="en-US" baseline="0" dirty="0" smtClean="0"/>
              <a:t> </a:t>
            </a:r>
            <a:r>
              <a:rPr lang="en-US" baseline="0" dirty="0" err="1" smtClean="0"/>
              <a:t>barnehagen</a:t>
            </a:r>
            <a:r>
              <a:rPr lang="en-US" baseline="0" dirty="0" smtClean="0"/>
              <a:t>, </a:t>
            </a:r>
            <a:r>
              <a:rPr lang="en-US" baseline="0" dirty="0" err="1" smtClean="0"/>
              <a:t>samt</a:t>
            </a:r>
            <a:r>
              <a:rPr lang="en-US" baseline="0" dirty="0" smtClean="0"/>
              <a:t> </a:t>
            </a:r>
            <a:r>
              <a:rPr lang="en-US" baseline="0" dirty="0" err="1" smtClean="0"/>
              <a:t>hvilken</a:t>
            </a:r>
            <a:r>
              <a:rPr lang="en-US" baseline="0" dirty="0" smtClean="0"/>
              <a:t> stilling du </a:t>
            </a:r>
            <a:r>
              <a:rPr lang="en-US" baseline="0" dirty="0" err="1" smtClean="0"/>
              <a:t>har</a:t>
            </a:r>
            <a:r>
              <a:rPr lang="en-US" baseline="0" dirty="0" smtClean="0"/>
              <a:t> </a:t>
            </a:r>
            <a:r>
              <a:rPr lang="en-US" baseline="0" dirty="0" err="1" smtClean="0"/>
              <a:t>i</a:t>
            </a:r>
            <a:r>
              <a:rPr lang="en-US" baseline="0" dirty="0" smtClean="0"/>
              <a:t> </a:t>
            </a:r>
            <a:r>
              <a:rPr lang="en-US" baseline="0" dirty="0" err="1" smtClean="0"/>
              <a:t>barnehagen</a:t>
            </a:r>
            <a:endParaRPr lang="en-US" baseline="0" dirty="0" smtClean="0"/>
          </a:p>
          <a:p>
            <a:endParaRPr lang="en-US" baseline="0" dirty="0" smtClean="0"/>
          </a:p>
          <a:p>
            <a:r>
              <a:rPr lang="en-US" baseline="0" dirty="0" err="1" smtClean="0"/>
              <a:t>Og</a:t>
            </a:r>
            <a:r>
              <a:rPr lang="en-US" baseline="0" dirty="0" smtClean="0"/>
              <a:t> </a:t>
            </a:r>
            <a:r>
              <a:rPr lang="en-US" baseline="0" dirty="0" err="1" smtClean="0"/>
              <a:t>om</a:t>
            </a:r>
            <a:r>
              <a:rPr lang="en-US" baseline="0" dirty="0" smtClean="0"/>
              <a:t> </a:t>
            </a:r>
            <a:r>
              <a:rPr lang="en-US" baseline="0" dirty="0" err="1" smtClean="0"/>
              <a:t>dere</a:t>
            </a:r>
            <a:r>
              <a:rPr lang="en-US" baseline="0" dirty="0" smtClean="0"/>
              <a:t> </a:t>
            </a:r>
            <a:r>
              <a:rPr lang="en-US" baseline="0" dirty="0" err="1" smtClean="0"/>
              <a:t>har</a:t>
            </a:r>
            <a:r>
              <a:rPr lang="en-US" baseline="0" dirty="0" smtClean="0"/>
              <a:t> </a:t>
            </a:r>
            <a:r>
              <a:rPr lang="en-US" baseline="0" dirty="0" err="1" smtClean="0"/>
              <a:t>noen</a:t>
            </a:r>
            <a:r>
              <a:rPr lang="en-US" baseline="0" dirty="0" smtClean="0"/>
              <a:t> </a:t>
            </a:r>
            <a:r>
              <a:rPr lang="en-US" baseline="0" dirty="0" err="1" smtClean="0"/>
              <a:t>spesielle</a:t>
            </a:r>
            <a:r>
              <a:rPr lang="en-US" baseline="0" dirty="0" smtClean="0"/>
              <a:t> </a:t>
            </a:r>
            <a:r>
              <a:rPr lang="en-US" baseline="0" dirty="0" err="1" smtClean="0"/>
              <a:t>forventninger</a:t>
            </a:r>
            <a:r>
              <a:rPr lang="en-US" baseline="0" dirty="0" smtClean="0"/>
              <a:t> </a:t>
            </a:r>
            <a:r>
              <a:rPr lang="en-US" baseline="0" dirty="0" err="1" smtClean="0"/>
              <a:t>til</a:t>
            </a:r>
            <a:r>
              <a:rPr lang="en-US" baseline="0" dirty="0" smtClean="0"/>
              <a:t> </a:t>
            </a:r>
            <a:r>
              <a:rPr lang="en-US" baseline="0" dirty="0" err="1" smtClean="0"/>
              <a:t>dagen</a:t>
            </a:r>
            <a:r>
              <a:rPr lang="en-US" baseline="0" dirty="0" smtClean="0"/>
              <a:t> </a:t>
            </a:r>
            <a:r>
              <a:rPr lang="en-US" baseline="0" dirty="0" err="1" smtClean="0"/>
              <a:t>så</a:t>
            </a:r>
            <a:r>
              <a:rPr lang="en-US" baseline="0" dirty="0" smtClean="0"/>
              <a:t> </a:t>
            </a:r>
            <a:r>
              <a:rPr lang="en-US" baseline="0" dirty="0" err="1" smtClean="0"/>
              <a:t>hører</a:t>
            </a:r>
            <a:r>
              <a:rPr lang="en-US" baseline="0" dirty="0" smtClean="0"/>
              <a:t> vi </a:t>
            </a:r>
            <a:r>
              <a:rPr lang="en-US" baseline="0" dirty="0" err="1" smtClean="0"/>
              <a:t>gjerne</a:t>
            </a:r>
            <a:r>
              <a:rPr lang="en-US" baseline="0" dirty="0" smtClean="0"/>
              <a:t> </a:t>
            </a:r>
            <a:r>
              <a:rPr lang="en-US" baseline="0" dirty="0" err="1" smtClean="0"/>
              <a:t>det</a:t>
            </a:r>
            <a:r>
              <a:rPr lang="en-US" baseline="0" dirty="0" smtClean="0"/>
              <a:t> </a:t>
            </a:r>
            <a:r>
              <a:rPr lang="en-US" baseline="0" dirty="0" err="1" smtClean="0"/>
              <a:t>så</a:t>
            </a:r>
            <a:r>
              <a:rPr lang="en-US" baseline="0" dirty="0" smtClean="0"/>
              <a:t> tar</a:t>
            </a:r>
            <a:r>
              <a:rPr lang="en-US" baseline="0" dirty="0" smtClean="0"/>
              <a:t> vi </a:t>
            </a:r>
            <a:r>
              <a:rPr lang="en-US" baseline="0" dirty="0" err="1" smtClean="0"/>
              <a:t>notater</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r>
            <a:r>
              <a:rPr lang="en-US" baseline="0" dirty="0" err="1" smtClean="0"/>
              <a:t>kan</a:t>
            </a:r>
            <a:r>
              <a:rPr lang="en-US" baseline="0" dirty="0" smtClean="0"/>
              <a:t> vi se </a:t>
            </a:r>
            <a:r>
              <a:rPr lang="en-US" baseline="0" dirty="0" err="1" smtClean="0"/>
              <a:t>om</a:t>
            </a:r>
            <a:r>
              <a:rPr lang="en-US" baseline="0" dirty="0" smtClean="0"/>
              <a:t> vi </a:t>
            </a:r>
            <a:r>
              <a:rPr lang="en-US" baseline="0" dirty="0" err="1" smtClean="0"/>
              <a:t>klarer</a:t>
            </a:r>
            <a:r>
              <a:rPr lang="en-US" baseline="0" dirty="0" smtClean="0"/>
              <a:t> </a:t>
            </a:r>
            <a:r>
              <a:rPr lang="en-US" baseline="0" dirty="0" err="1" smtClean="0"/>
              <a:t>å</a:t>
            </a:r>
            <a:r>
              <a:rPr lang="en-US" baseline="0" dirty="0" smtClean="0"/>
              <a:t> </a:t>
            </a:r>
            <a:r>
              <a:rPr lang="en-US" baseline="0" dirty="0" err="1" smtClean="0"/>
              <a:t>svare</a:t>
            </a:r>
            <a:r>
              <a:rPr lang="en-US" baseline="0" dirty="0" smtClean="0"/>
              <a:t> </a:t>
            </a:r>
            <a:r>
              <a:rPr lang="en-US" baseline="0" dirty="0" err="1" smtClean="0"/>
              <a:t>på</a:t>
            </a:r>
            <a:r>
              <a:rPr lang="en-US" baseline="0" dirty="0" smtClean="0"/>
              <a:t> </a:t>
            </a:r>
            <a:r>
              <a:rPr lang="en-US" baseline="0" dirty="0" err="1" smtClean="0"/>
              <a:t>det</a:t>
            </a:r>
            <a:r>
              <a:rPr lang="en-US" baseline="0" dirty="0" smtClean="0"/>
              <a:t> </a:t>
            </a:r>
            <a:r>
              <a:rPr lang="en-US" baseline="0" dirty="0" err="1" smtClean="0"/>
              <a:t>i</a:t>
            </a:r>
            <a:r>
              <a:rPr lang="en-US" baseline="0" dirty="0" smtClean="0"/>
              <a:t> </a:t>
            </a:r>
            <a:r>
              <a:rPr lang="en-US" baseline="0" dirty="0" err="1" smtClean="0"/>
              <a:t>løpet</a:t>
            </a:r>
            <a:r>
              <a:rPr lang="en-US" baseline="0" dirty="0" smtClean="0"/>
              <a:t> </a:t>
            </a:r>
            <a:r>
              <a:rPr lang="en-US" baseline="0" dirty="0" err="1" smtClean="0"/>
              <a:t>av</a:t>
            </a:r>
            <a:r>
              <a:rPr lang="en-US" baseline="0" dirty="0" smtClean="0"/>
              <a:t> </a:t>
            </a:r>
            <a:r>
              <a:rPr lang="en-US" baseline="0" dirty="0" err="1" smtClean="0"/>
              <a:t>dagen</a:t>
            </a:r>
            <a:r>
              <a:rPr lang="en-US" baseline="0" dirty="0" smtClean="0"/>
              <a:t> </a:t>
            </a:r>
            <a:r>
              <a:rPr lang="en-US" baseline="0" dirty="0" err="1" smtClean="0"/>
              <a:t>eller</a:t>
            </a:r>
            <a:r>
              <a:rPr lang="en-US" baseline="0" dirty="0" smtClean="0"/>
              <a:t> </a:t>
            </a:r>
            <a:r>
              <a:rPr lang="en-US" baseline="0" dirty="0" err="1" smtClean="0"/>
              <a:t>om</a:t>
            </a:r>
            <a:r>
              <a:rPr lang="en-US" baseline="0" dirty="0" smtClean="0"/>
              <a:t> vi </a:t>
            </a:r>
            <a:r>
              <a:rPr lang="en-US" baseline="0" dirty="0" err="1" smtClean="0"/>
              <a:t>må</a:t>
            </a:r>
            <a:r>
              <a:rPr lang="en-US" baseline="0" dirty="0" smtClean="0"/>
              <a:t> </a:t>
            </a:r>
            <a:r>
              <a:rPr lang="en-US" baseline="0" dirty="0" err="1" smtClean="0"/>
              <a:t>justere</a:t>
            </a:r>
            <a:r>
              <a:rPr lang="en-US" baseline="0" dirty="0" smtClean="0"/>
              <a:t> </a:t>
            </a:r>
            <a:r>
              <a:rPr lang="en-US" baseline="0" dirty="0" err="1" smtClean="0"/>
              <a:t>noe</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a:t>
            </a:fld>
            <a:endParaRPr lang="nb-NO"/>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NANNA: Noen</a:t>
            </a:r>
            <a:r>
              <a:rPr lang="nb-NO" baseline="0" dirty="0" smtClean="0"/>
              <a:t> flere</a:t>
            </a:r>
            <a:r>
              <a:rPr lang="nb-NO" dirty="0" smtClean="0"/>
              <a:t> spørsmål eller tanker om det</a:t>
            </a:r>
            <a:r>
              <a:rPr lang="nb-NO" baseline="0" dirty="0" smtClean="0"/>
              <a:t> å få varierte grønnsaker tilgjengelig ved bordet</a:t>
            </a:r>
            <a:r>
              <a:rPr lang="nb-NO"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40</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6010578"/>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  - </a:t>
            </a:r>
            <a:r>
              <a:rPr lang="en-US" dirty="0" err="1" smtClean="0"/>
              <a:t>nå</a:t>
            </a:r>
            <a:r>
              <a:rPr lang="en-US" dirty="0" smtClean="0"/>
              <a:t> </a:t>
            </a:r>
            <a:r>
              <a:rPr lang="en-US" dirty="0" err="1" smtClean="0"/>
              <a:t>er</a:t>
            </a:r>
            <a:r>
              <a:rPr lang="en-US" dirty="0" smtClean="0"/>
              <a:t> </a:t>
            </a:r>
            <a:r>
              <a:rPr lang="en-US" dirty="0" err="1" smtClean="0"/>
              <a:t>grønnsakene</a:t>
            </a:r>
            <a:r>
              <a:rPr lang="en-US" dirty="0" smtClean="0"/>
              <a:t> </a:t>
            </a:r>
            <a:r>
              <a:rPr lang="en-US" dirty="0" err="1" smtClean="0"/>
              <a:t>kommet</a:t>
            </a:r>
            <a:r>
              <a:rPr lang="en-US" dirty="0" smtClean="0"/>
              <a:t> inn</a:t>
            </a:r>
            <a:r>
              <a:rPr lang="en-US" dirty="0" smtClean="0"/>
              <a:t> </a:t>
            </a:r>
            <a:r>
              <a:rPr lang="en-US" dirty="0" err="1" smtClean="0"/>
              <a:t>i</a:t>
            </a:r>
            <a:r>
              <a:rPr lang="en-US" dirty="0" smtClean="0"/>
              <a:t> </a:t>
            </a:r>
            <a:r>
              <a:rPr lang="en-US" dirty="0" err="1" smtClean="0"/>
              <a:t>barnehagen</a:t>
            </a:r>
            <a:r>
              <a:rPr lang="en-US" baseline="0" dirty="0" smtClean="0"/>
              <a:t> </a:t>
            </a:r>
            <a:r>
              <a:rPr lang="en-US" baseline="0" dirty="0" err="1" smtClean="0"/>
              <a:t>og</a:t>
            </a:r>
            <a:r>
              <a:rPr lang="en-US" baseline="0" dirty="0" smtClean="0"/>
              <a:t> </a:t>
            </a:r>
            <a:r>
              <a:rPr lang="en-US" baseline="0" dirty="0" err="1" smtClean="0"/>
              <a:t>gjort</a:t>
            </a:r>
            <a:r>
              <a:rPr lang="en-US" baseline="0" dirty="0" smtClean="0"/>
              <a:t> </a:t>
            </a:r>
            <a:r>
              <a:rPr lang="en-US" baseline="0" dirty="0" err="1" smtClean="0"/>
              <a:t>tilgjengelig</a:t>
            </a:r>
            <a:r>
              <a:rPr lang="en-US" baseline="0" dirty="0" smtClean="0"/>
              <a:t> </a:t>
            </a:r>
            <a:r>
              <a:rPr lang="en-US" baseline="0" dirty="0" err="1" smtClean="0"/>
              <a:t>på</a:t>
            </a:r>
            <a:r>
              <a:rPr lang="en-US" baseline="0" dirty="0" smtClean="0"/>
              <a:t> </a:t>
            </a:r>
            <a:r>
              <a:rPr lang="en-US" baseline="0" dirty="0" err="1" smtClean="0"/>
              <a:t>bordet</a:t>
            </a:r>
            <a:r>
              <a:rPr lang="en-US" baseline="0" dirty="0" smtClean="0"/>
              <a:t> – </a:t>
            </a:r>
            <a:r>
              <a:rPr lang="en-US" baseline="0" dirty="0" err="1" smtClean="0"/>
              <a:t>og</a:t>
            </a:r>
            <a:r>
              <a:rPr lang="en-US" baseline="0" dirty="0" smtClean="0"/>
              <a:t> for mange barn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nok</a:t>
            </a:r>
            <a:r>
              <a:rPr lang="en-US" baseline="0" dirty="0" smtClean="0"/>
              <a:t> </a:t>
            </a:r>
            <a:r>
              <a:rPr lang="en-US" baseline="0" dirty="0" err="1" smtClean="0"/>
              <a:t>til</a:t>
            </a:r>
            <a:r>
              <a:rPr lang="en-US" baseline="0" dirty="0" smtClean="0"/>
              <a:t> at de </a:t>
            </a:r>
            <a:r>
              <a:rPr lang="en-US" baseline="0" dirty="0" err="1" smtClean="0"/>
              <a:t>spiser</a:t>
            </a:r>
            <a:r>
              <a:rPr lang="en-US" baseline="0" dirty="0" smtClean="0"/>
              <a:t>. </a:t>
            </a:r>
            <a:r>
              <a:rPr lang="en-US" baseline="0" dirty="0" err="1" smtClean="0"/>
              <a:t>Da</a:t>
            </a:r>
            <a:r>
              <a:rPr lang="en-US" baseline="0" dirty="0" smtClean="0"/>
              <a:t> </a:t>
            </a:r>
            <a:r>
              <a:rPr lang="en-US" baseline="0" dirty="0" err="1" smtClean="0"/>
              <a:t>behøver</a:t>
            </a:r>
            <a:r>
              <a:rPr lang="en-US" baseline="0" dirty="0" smtClean="0"/>
              <a:t> vi </a:t>
            </a:r>
            <a:r>
              <a:rPr lang="en-US" baseline="0" dirty="0" err="1" smtClean="0"/>
              <a:t>ikke</a:t>
            </a:r>
            <a:r>
              <a:rPr lang="en-US" baseline="0" dirty="0" smtClean="0"/>
              <a:t> </a:t>
            </a:r>
            <a:r>
              <a:rPr lang="en-US" baseline="0" dirty="0" err="1" smtClean="0"/>
              <a:t>mase</a:t>
            </a:r>
            <a:r>
              <a:rPr lang="en-US" baseline="0" dirty="0" smtClean="0"/>
              <a:t> </a:t>
            </a:r>
            <a:r>
              <a:rPr lang="en-US" baseline="0" dirty="0" err="1" smtClean="0"/>
              <a:t>mer</a:t>
            </a:r>
            <a:r>
              <a:rPr lang="en-US" baseline="0" dirty="0" smtClean="0"/>
              <a:t> </a:t>
            </a:r>
            <a:r>
              <a:rPr lang="en-US" baseline="0" dirty="0" err="1" smtClean="0"/>
              <a:t>om</a:t>
            </a:r>
            <a:r>
              <a:rPr lang="en-US" baseline="0" dirty="0" smtClean="0"/>
              <a:t> det.</a:t>
            </a:r>
          </a:p>
          <a:p>
            <a:endParaRPr lang="en-US" baseline="0" dirty="0" smtClean="0"/>
          </a:p>
          <a:p>
            <a:r>
              <a:rPr lang="en-US" baseline="0" dirty="0" smtClean="0"/>
              <a:t>Men </a:t>
            </a:r>
            <a:r>
              <a:rPr lang="en-US" baseline="0" dirty="0" err="1" smtClean="0"/>
              <a:t>så</a:t>
            </a:r>
            <a:r>
              <a:rPr lang="en-US" baseline="0" dirty="0" smtClean="0"/>
              <a:t> </a:t>
            </a:r>
            <a:r>
              <a:rPr lang="en-US" baseline="0" dirty="0" err="1" smtClean="0"/>
              <a:t>har</a:t>
            </a:r>
            <a:r>
              <a:rPr lang="en-US" baseline="0" dirty="0" smtClean="0"/>
              <a:t> </a:t>
            </a:r>
            <a:r>
              <a:rPr lang="en-US" baseline="0" dirty="0" err="1" smtClean="0"/>
              <a:t>dere</a:t>
            </a:r>
            <a:r>
              <a:rPr lang="en-US" baseline="0" dirty="0" smtClean="0"/>
              <a:t> </a:t>
            </a:r>
            <a:r>
              <a:rPr lang="en-US" baseline="0" dirty="0" err="1" smtClean="0"/>
              <a:t>kanksje</a:t>
            </a:r>
            <a:r>
              <a:rPr lang="en-US" baseline="0" dirty="0" smtClean="0"/>
              <a:t> </a:t>
            </a:r>
            <a:r>
              <a:rPr lang="en-US" baseline="0" dirty="0" err="1" smtClean="0"/>
              <a:t>noen</a:t>
            </a:r>
            <a:r>
              <a:rPr lang="en-US" baseline="0" dirty="0" smtClean="0"/>
              <a:t> </a:t>
            </a:r>
            <a:r>
              <a:rPr lang="en-US" baseline="0" dirty="0" err="1" smtClean="0"/>
              <a:t>som</a:t>
            </a:r>
            <a:r>
              <a:rPr lang="en-US" baseline="0" dirty="0" smtClean="0"/>
              <a:t> </a:t>
            </a:r>
            <a:r>
              <a:rPr lang="en-US" baseline="0" dirty="0" err="1" smtClean="0"/>
              <a:t>likevel</a:t>
            </a:r>
            <a:r>
              <a:rPr lang="en-US" baseline="0" dirty="0" smtClean="0"/>
              <a:t> </a:t>
            </a:r>
            <a:r>
              <a:rPr lang="en-US" baseline="0" dirty="0" err="1" smtClean="0"/>
              <a:t>ikke</a:t>
            </a:r>
            <a:r>
              <a:rPr lang="en-US" baseline="0" dirty="0" smtClean="0"/>
              <a:t> </a:t>
            </a:r>
            <a:r>
              <a:rPr lang="en-US" baseline="0" dirty="0" err="1" smtClean="0"/>
              <a:t>vil</a:t>
            </a:r>
            <a:r>
              <a:rPr lang="en-US" baseline="0" dirty="0" smtClean="0"/>
              <a:t> </a:t>
            </a:r>
            <a:r>
              <a:rPr lang="en-US" baseline="0" dirty="0" err="1" smtClean="0"/>
              <a:t>spise</a:t>
            </a:r>
            <a:r>
              <a:rPr lang="en-US" baseline="0" dirty="0" smtClean="0"/>
              <a:t>, </a:t>
            </a:r>
            <a:r>
              <a:rPr lang="en-US" baseline="0" dirty="0" err="1" smtClean="0"/>
              <a:t>og</a:t>
            </a:r>
            <a:r>
              <a:rPr lang="en-US" baseline="0" dirty="0" smtClean="0"/>
              <a:t> </a:t>
            </a:r>
            <a:r>
              <a:rPr lang="en-US" baseline="0" dirty="0" err="1" smtClean="0"/>
              <a:t>da</a:t>
            </a:r>
            <a:r>
              <a:rPr lang="en-US" baseline="0" dirty="0" smtClean="0"/>
              <a:t> </a:t>
            </a:r>
            <a:r>
              <a:rPr lang="en-US" baseline="0" dirty="0" err="1" smtClean="0"/>
              <a:t>gjelder</a:t>
            </a:r>
            <a:r>
              <a:rPr lang="en-US" baseline="0" dirty="0" smtClean="0"/>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oppmuntre</a:t>
            </a:r>
            <a:r>
              <a:rPr lang="en-US" baseline="0" dirty="0" smtClean="0"/>
              <a:t> </a:t>
            </a:r>
            <a:r>
              <a:rPr lang="en-US" baseline="0" dirty="0" err="1" smtClean="0"/>
              <a:t>heller</a:t>
            </a:r>
            <a:r>
              <a:rPr lang="en-US" baseline="0" dirty="0" smtClean="0"/>
              <a:t> </a:t>
            </a:r>
            <a:r>
              <a:rPr lang="en-US" baseline="0" dirty="0" err="1" smtClean="0"/>
              <a:t>enn</a:t>
            </a:r>
            <a:r>
              <a:rPr lang="en-US" baseline="0" dirty="0" smtClean="0"/>
              <a:t> </a:t>
            </a:r>
            <a:r>
              <a:rPr lang="en-US" baseline="0" dirty="0" err="1" smtClean="0"/>
              <a:t>å</a:t>
            </a:r>
            <a:r>
              <a:rPr lang="en-US" baseline="0" dirty="0" smtClean="0"/>
              <a:t> </a:t>
            </a:r>
            <a:r>
              <a:rPr lang="en-US" baseline="0" dirty="0" err="1" smtClean="0"/>
              <a:t>mase</a:t>
            </a:r>
            <a:r>
              <a:rPr lang="en-US" baseline="0" dirty="0" smtClean="0"/>
              <a:t>. Vi </a:t>
            </a:r>
            <a:r>
              <a:rPr lang="en-US" baseline="0" dirty="0" err="1" smtClean="0"/>
              <a:t>skal</a:t>
            </a:r>
            <a:r>
              <a:rPr lang="en-US" baseline="0" dirty="0" smtClean="0"/>
              <a:t> </a:t>
            </a:r>
            <a:r>
              <a:rPr lang="en-US" baseline="0" dirty="0" err="1" smtClean="0"/>
              <a:t>sette</a:t>
            </a:r>
            <a:r>
              <a:rPr lang="en-US" baseline="0" dirty="0" smtClean="0"/>
              <a:t> en </a:t>
            </a:r>
            <a:r>
              <a:rPr lang="en-US" baseline="0" dirty="0" err="1" smtClean="0"/>
              <a:t>sosial</a:t>
            </a:r>
            <a:r>
              <a:rPr lang="en-US" baseline="0" dirty="0" smtClean="0"/>
              <a:t> norm, </a:t>
            </a:r>
            <a:r>
              <a:rPr lang="en-US" baseline="0" dirty="0" err="1" smtClean="0"/>
              <a:t>samtidig</a:t>
            </a:r>
            <a:r>
              <a:rPr lang="en-US" baseline="0" dirty="0" smtClean="0"/>
              <a:t> </a:t>
            </a:r>
            <a:r>
              <a:rPr lang="en-US" baseline="0" dirty="0" err="1" smtClean="0"/>
              <a:t>som</a:t>
            </a:r>
            <a:r>
              <a:rPr lang="en-US" baseline="0" dirty="0" smtClean="0"/>
              <a:t> vi </a:t>
            </a:r>
            <a:r>
              <a:rPr lang="en-US" baseline="0" dirty="0" err="1" smtClean="0"/>
              <a:t>skal</a:t>
            </a:r>
            <a:r>
              <a:rPr lang="en-US" baseline="0" dirty="0" smtClean="0"/>
              <a:t> </a:t>
            </a:r>
            <a:r>
              <a:rPr lang="en-US" baseline="0" dirty="0" err="1" smtClean="0"/>
              <a:t>respektere</a:t>
            </a:r>
            <a:r>
              <a:rPr lang="en-US" baseline="0" dirty="0" smtClean="0"/>
              <a:t> </a:t>
            </a:r>
            <a:r>
              <a:rPr lang="en-US" baseline="0" dirty="0" err="1" smtClean="0"/>
              <a:t>barnet</a:t>
            </a:r>
            <a:r>
              <a:rPr lang="en-US" baseline="0" dirty="0" smtClean="0"/>
              <a:t> </a:t>
            </a:r>
            <a:r>
              <a:rPr lang="en-US" baseline="0" dirty="0" err="1" smtClean="0"/>
              <a:t>og</a:t>
            </a:r>
            <a:r>
              <a:rPr lang="en-US" baseline="0" dirty="0" smtClean="0"/>
              <a:t> </a:t>
            </a:r>
            <a:r>
              <a:rPr lang="en-US" baseline="0" dirty="0" err="1" smtClean="0"/>
              <a:t>gi</a:t>
            </a:r>
            <a:r>
              <a:rPr lang="en-US" baseline="0" dirty="0" smtClean="0"/>
              <a:t> </a:t>
            </a:r>
            <a:r>
              <a:rPr lang="en-US" baseline="0" dirty="0" err="1" smtClean="0"/>
              <a:t>det</a:t>
            </a:r>
            <a:r>
              <a:rPr lang="en-US" baseline="0" dirty="0" smtClean="0"/>
              <a:t> </a:t>
            </a:r>
            <a:r>
              <a:rPr lang="en-US" baseline="0" dirty="0" err="1" smtClean="0"/>
              <a:t>gode</a:t>
            </a:r>
            <a:r>
              <a:rPr lang="en-US" baseline="0" dirty="0" smtClean="0"/>
              <a:t> </a:t>
            </a:r>
            <a:r>
              <a:rPr lang="en-US" baseline="0" dirty="0" err="1" smtClean="0"/>
              <a:t>matopplevelser</a:t>
            </a:r>
            <a:r>
              <a:rPr lang="en-US" baseline="0" dirty="0" smtClean="0"/>
              <a:t> – </a:t>
            </a:r>
            <a:r>
              <a:rPr lang="en-US" baseline="0" dirty="0" err="1" smtClean="0"/>
              <a:t>det</a:t>
            </a:r>
            <a:r>
              <a:rPr lang="en-US" baseline="0" dirty="0" smtClean="0"/>
              <a:t> </a:t>
            </a:r>
            <a:r>
              <a:rPr lang="en-US" baseline="0" dirty="0" err="1" smtClean="0"/>
              <a:t>er</a:t>
            </a:r>
            <a:r>
              <a:rPr lang="en-US" baseline="0" dirty="0" smtClean="0"/>
              <a:t> en </a:t>
            </a:r>
            <a:r>
              <a:rPr lang="en-US" baseline="0" dirty="0" err="1" smtClean="0"/>
              <a:t>hårfin</a:t>
            </a:r>
            <a:r>
              <a:rPr lang="en-US" baseline="0" dirty="0" smtClean="0"/>
              <a:t> </a:t>
            </a:r>
            <a:r>
              <a:rPr lang="en-US" baseline="0" dirty="0" err="1" smtClean="0"/>
              <a:t>balanse</a:t>
            </a:r>
            <a:r>
              <a:rPr lang="en-US" baseline="0" dirty="0" smtClean="0"/>
              <a:t> </a:t>
            </a:r>
            <a:r>
              <a:rPr lang="en-US" baseline="0" dirty="0" err="1" smtClean="0"/>
              <a:t>noen</a:t>
            </a:r>
            <a:r>
              <a:rPr lang="en-US" baseline="0" dirty="0" smtClean="0"/>
              <a:t> ganger.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41</a:t>
            </a:fld>
            <a:endParaRPr lang="nb-NO"/>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 </a:t>
            </a:r>
            <a:r>
              <a:rPr lang="en-US" dirty="0" err="1" smtClean="0"/>
              <a:t>første</a:t>
            </a:r>
            <a:r>
              <a:rPr lang="en-US" dirty="0" smtClean="0"/>
              <a:t> ting </a:t>
            </a:r>
            <a:r>
              <a:rPr lang="en-US" dirty="0" err="1" smtClean="0"/>
              <a:t>å</a:t>
            </a:r>
            <a:r>
              <a:rPr lang="en-US" dirty="0" smtClean="0"/>
              <a:t> </a:t>
            </a:r>
            <a:r>
              <a:rPr lang="en-US" dirty="0" err="1" smtClean="0"/>
              <a:t>huske</a:t>
            </a:r>
            <a:r>
              <a:rPr lang="en-US" dirty="0" smtClean="0"/>
              <a:t> </a:t>
            </a:r>
            <a:r>
              <a:rPr lang="en-US" dirty="0" err="1" smtClean="0"/>
              <a:t>på</a:t>
            </a:r>
            <a:r>
              <a:rPr lang="en-US" dirty="0" smtClean="0"/>
              <a:t> </a:t>
            </a:r>
            <a:r>
              <a:rPr lang="en-US" dirty="0" err="1" smtClean="0"/>
              <a:t>er</a:t>
            </a:r>
            <a:r>
              <a:rPr lang="en-US" dirty="0" smtClean="0"/>
              <a:t> </a:t>
            </a:r>
            <a:r>
              <a:rPr lang="en-US" dirty="0" err="1" smtClean="0"/>
              <a:t>om</a:t>
            </a:r>
            <a:r>
              <a:rPr lang="en-US" dirty="0" smtClean="0"/>
              <a:t> </a:t>
            </a:r>
            <a:r>
              <a:rPr lang="en-US" dirty="0" err="1" smtClean="0"/>
              <a:t>barnet</a:t>
            </a:r>
            <a:r>
              <a:rPr lang="en-US" dirty="0" smtClean="0"/>
              <a:t> </a:t>
            </a:r>
            <a:r>
              <a:rPr lang="en-US" dirty="0" err="1" smtClean="0"/>
              <a:t>er</a:t>
            </a:r>
            <a:r>
              <a:rPr lang="en-US" dirty="0" smtClean="0"/>
              <a:t> </a:t>
            </a:r>
            <a:r>
              <a:rPr lang="en-US" dirty="0" err="1" smtClean="0"/>
              <a:t>vant</a:t>
            </a:r>
            <a:r>
              <a:rPr lang="en-US" dirty="0" smtClean="0"/>
              <a:t> </a:t>
            </a:r>
            <a:r>
              <a:rPr lang="en-US" dirty="0" err="1" smtClean="0"/>
              <a:t>til</a:t>
            </a:r>
            <a:r>
              <a:rPr lang="en-US" dirty="0" smtClean="0"/>
              <a:t> </a:t>
            </a:r>
            <a:r>
              <a:rPr lang="en-US" dirty="0" err="1" smtClean="0"/>
              <a:t>å</a:t>
            </a:r>
            <a:r>
              <a:rPr lang="en-US" dirty="0" smtClean="0"/>
              <a:t> </a:t>
            </a:r>
            <a:r>
              <a:rPr lang="en-US" dirty="0" err="1" smtClean="0"/>
              <a:t>spise</a:t>
            </a:r>
            <a:r>
              <a:rPr lang="en-US" dirty="0" smtClean="0"/>
              <a:t> de </a:t>
            </a:r>
            <a:r>
              <a:rPr lang="en-US" dirty="0" err="1" smtClean="0"/>
              <a:t>grønnsakene</a:t>
            </a:r>
            <a:r>
              <a:rPr lang="en-US" dirty="0" smtClean="0"/>
              <a:t> </a:t>
            </a:r>
            <a:r>
              <a:rPr lang="en-US" dirty="0" err="1" smtClean="0"/>
              <a:t>som</a:t>
            </a:r>
            <a:r>
              <a:rPr lang="en-US" dirty="0" smtClean="0"/>
              <a:t> </a:t>
            </a:r>
            <a:r>
              <a:rPr lang="en-US" dirty="0" err="1" smtClean="0"/>
              <a:t>serveres</a:t>
            </a:r>
            <a:r>
              <a:rPr lang="en-US" dirty="0" smtClean="0"/>
              <a:t> </a:t>
            </a:r>
            <a:r>
              <a:rPr lang="en-US" dirty="0" err="1" smtClean="0"/>
              <a:t>slik</a:t>
            </a:r>
            <a:r>
              <a:rPr lang="en-US" dirty="0" smtClean="0"/>
              <a:t> de </a:t>
            </a:r>
            <a:r>
              <a:rPr lang="en-US" dirty="0" err="1" smtClean="0"/>
              <a:t>serveres</a:t>
            </a:r>
            <a:r>
              <a:rPr lang="en-US" dirty="0" smtClean="0"/>
              <a:t>  - </a:t>
            </a:r>
            <a:r>
              <a:rPr lang="en-US" dirty="0" err="1" smtClean="0"/>
              <a:t>eller</a:t>
            </a:r>
            <a:r>
              <a:rPr lang="en-US" dirty="0" smtClean="0"/>
              <a:t> </a:t>
            </a:r>
            <a:r>
              <a:rPr lang="en-US" dirty="0" err="1" smtClean="0"/>
              <a:t>ikke</a:t>
            </a:r>
            <a:r>
              <a:rPr lang="en-US" dirty="0" smtClean="0"/>
              <a:t>?</a:t>
            </a:r>
          </a:p>
          <a:p>
            <a:endParaRPr lang="en-US" dirty="0" smtClean="0"/>
          </a:p>
          <a:p>
            <a:r>
              <a:rPr lang="en-US" dirty="0" smtClean="0"/>
              <a:t>Vi </a:t>
            </a:r>
            <a:r>
              <a:rPr lang="en-US" dirty="0" err="1" smtClean="0"/>
              <a:t>voksne</a:t>
            </a:r>
            <a:r>
              <a:rPr lang="en-US" dirty="0" smtClean="0"/>
              <a:t> </a:t>
            </a:r>
            <a:r>
              <a:rPr lang="en-US" dirty="0" err="1" smtClean="0"/>
              <a:t>har</a:t>
            </a:r>
            <a:r>
              <a:rPr lang="en-US" dirty="0" smtClean="0"/>
              <a:t> </a:t>
            </a:r>
            <a:r>
              <a:rPr lang="en-US" dirty="0" err="1" smtClean="0"/>
              <a:t>lang</a:t>
            </a:r>
            <a:r>
              <a:rPr lang="en-US" baseline="0" dirty="0" smtClean="0"/>
              <a:t> </a:t>
            </a:r>
            <a:r>
              <a:rPr lang="en-US" baseline="0" dirty="0" err="1" smtClean="0"/>
              <a:t>erfaring</a:t>
            </a:r>
            <a:r>
              <a:rPr lang="en-US" baseline="0" dirty="0" smtClean="0"/>
              <a:t> med </a:t>
            </a:r>
            <a:r>
              <a:rPr lang="en-US" baseline="0" dirty="0" err="1" smtClean="0"/>
              <a:t>ulike</a:t>
            </a:r>
            <a:r>
              <a:rPr lang="en-US" baseline="0" dirty="0" smtClean="0"/>
              <a:t> </a:t>
            </a:r>
            <a:r>
              <a:rPr lang="en-US" baseline="0" dirty="0" err="1" smtClean="0"/>
              <a:t>matretter</a:t>
            </a:r>
            <a:r>
              <a:rPr lang="en-US" baseline="0" dirty="0" smtClean="0"/>
              <a:t>, </a:t>
            </a:r>
            <a:r>
              <a:rPr lang="en-US" baseline="0" dirty="0" err="1" smtClean="0"/>
              <a:t>mens</a:t>
            </a:r>
            <a:r>
              <a:rPr lang="en-US" baseline="0" dirty="0" smtClean="0"/>
              <a:t> </a:t>
            </a:r>
            <a:r>
              <a:rPr lang="en-US" baseline="0" dirty="0" err="1" smtClean="0"/>
              <a:t>barna</a:t>
            </a:r>
            <a:r>
              <a:rPr lang="en-US" baseline="0" dirty="0" smtClean="0"/>
              <a:t> </a:t>
            </a:r>
            <a:r>
              <a:rPr lang="en-US" baseline="0" dirty="0" err="1" smtClean="0"/>
              <a:t>kan</a:t>
            </a:r>
            <a:r>
              <a:rPr lang="en-US" baseline="0" dirty="0" smtClean="0"/>
              <a:t> ha et </a:t>
            </a:r>
            <a:r>
              <a:rPr lang="en-US" baseline="0" dirty="0" err="1" smtClean="0"/>
              <a:t>veldig</a:t>
            </a:r>
            <a:r>
              <a:rPr lang="en-US" baseline="0" dirty="0" smtClean="0"/>
              <a:t> </a:t>
            </a:r>
            <a:r>
              <a:rPr lang="en-US" baseline="0" dirty="0" err="1" smtClean="0"/>
              <a:t>begrenset</a:t>
            </a:r>
            <a:r>
              <a:rPr lang="en-US" baseline="0" dirty="0" smtClean="0"/>
              <a:t> </a:t>
            </a:r>
            <a:r>
              <a:rPr lang="en-US" baseline="0" dirty="0" err="1" smtClean="0"/>
              <a:t>repertoar</a:t>
            </a:r>
            <a:r>
              <a:rPr lang="en-US" baseline="0" dirty="0" smtClean="0"/>
              <a:t>.</a:t>
            </a:r>
            <a:r>
              <a:rPr lang="en-US" baseline="0" dirty="0" smtClean="0"/>
              <a:t> Et “liker </a:t>
            </a:r>
            <a:r>
              <a:rPr lang="en-US" baseline="0" dirty="0" err="1" smtClean="0"/>
              <a:t>ikke</a:t>
            </a:r>
            <a:r>
              <a:rPr lang="en-US" baseline="0" dirty="0" smtClean="0"/>
              <a:t>” </a:t>
            </a:r>
            <a:r>
              <a:rPr lang="en-US" baseline="0" dirty="0" err="1" smtClean="0"/>
              <a:t>kan</a:t>
            </a:r>
            <a:r>
              <a:rPr lang="en-US" baseline="0" dirty="0" smtClean="0"/>
              <a:t> </a:t>
            </a:r>
            <a:r>
              <a:rPr lang="en-US" baseline="0" dirty="0" err="1" smtClean="0"/>
              <a:t>kanskje</a:t>
            </a:r>
            <a:r>
              <a:rPr lang="en-US" baseline="0" dirty="0" smtClean="0"/>
              <a:t> </a:t>
            </a:r>
            <a:r>
              <a:rPr lang="en-US" baseline="0" dirty="0" err="1" smtClean="0"/>
              <a:t>egentlig</a:t>
            </a:r>
            <a:r>
              <a:rPr lang="en-US" baseline="0" dirty="0" smtClean="0"/>
              <a:t> </a:t>
            </a:r>
            <a:r>
              <a:rPr lang="en-US" baseline="0" dirty="0" err="1" smtClean="0"/>
              <a:t>være</a:t>
            </a:r>
            <a:r>
              <a:rPr lang="en-US" baseline="0" dirty="0" smtClean="0"/>
              <a:t> “</a:t>
            </a:r>
            <a:r>
              <a:rPr lang="en-US" baseline="0" dirty="0" err="1" smtClean="0"/>
              <a:t>jeg</a:t>
            </a:r>
            <a:r>
              <a:rPr lang="en-US" baseline="0" dirty="0" smtClean="0"/>
              <a:t> </a:t>
            </a:r>
            <a:r>
              <a:rPr lang="en-US" baseline="0" dirty="0" err="1" smtClean="0"/>
              <a:t>har</a:t>
            </a:r>
            <a:r>
              <a:rPr lang="en-US" baseline="0" dirty="0" smtClean="0"/>
              <a:t> </a:t>
            </a:r>
            <a:r>
              <a:rPr lang="en-US" baseline="0" dirty="0" err="1" smtClean="0"/>
              <a:t>aldri</a:t>
            </a:r>
            <a:r>
              <a:rPr lang="en-US" baseline="0" dirty="0" smtClean="0"/>
              <a:t> sett </a:t>
            </a:r>
            <a:r>
              <a:rPr lang="en-US" baseline="0" dirty="0" err="1" smtClean="0"/>
              <a:t>eller</a:t>
            </a:r>
            <a:r>
              <a:rPr lang="en-US" baseline="0" dirty="0" smtClean="0"/>
              <a:t> </a:t>
            </a:r>
            <a:r>
              <a:rPr lang="en-US" baseline="0" dirty="0" err="1" smtClean="0"/>
              <a:t>smakt</a:t>
            </a:r>
            <a:r>
              <a:rPr lang="en-US" baseline="0" dirty="0" smtClean="0"/>
              <a:t> </a:t>
            </a:r>
            <a:r>
              <a:rPr lang="en-US" baseline="0" dirty="0" err="1" smtClean="0"/>
              <a:t>denne</a:t>
            </a:r>
            <a:r>
              <a:rPr lang="en-US" baseline="0" dirty="0" smtClean="0"/>
              <a:t> </a:t>
            </a:r>
            <a:r>
              <a:rPr lang="en-US" baseline="0" dirty="0" err="1" smtClean="0"/>
              <a:t>maten</a:t>
            </a:r>
            <a:r>
              <a:rPr lang="en-US" baseline="0" dirty="0" smtClean="0"/>
              <a:t> </a:t>
            </a:r>
            <a:r>
              <a:rPr lang="en-US" baseline="0" dirty="0" err="1" smtClean="0"/>
              <a:t>før</a:t>
            </a:r>
            <a:r>
              <a:rPr lang="en-US" baseline="0" dirty="0" smtClean="0"/>
              <a:t>”. </a:t>
            </a:r>
            <a:r>
              <a:rPr lang="en-US" baseline="0" dirty="0" err="1" smtClean="0"/>
              <a:t>Da</a:t>
            </a:r>
            <a:r>
              <a:rPr lang="en-US" baseline="0" dirty="0" smtClean="0"/>
              <a:t> </a:t>
            </a:r>
            <a:r>
              <a:rPr lang="en-US" baseline="0" dirty="0" err="1" smtClean="0"/>
              <a:t>må</a:t>
            </a:r>
            <a:r>
              <a:rPr lang="en-US" baseline="0" dirty="0" smtClean="0"/>
              <a:t> de </a:t>
            </a:r>
            <a:r>
              <a:rPr lang="en-US" baseline="0" dirty="0" err="1" smtClean="0"/>
              <a:t>forberedes</a:t>
            </a:r>
            <a:r>
              <a:rPr lang="en-US" baseline="0" dirty="0" smtClean="0"/>
              <a:t> </a:t>
            </a:r>
            <a:r>
              <a:rPr lang="en-US" baseline="0" dirty="0" err="1" smtClean="0"/>
              <a:t>på</a:t>
            </a:r>
            <a:r>
              <a:rPr lang="en-US" baseline="0" dirty="0" smtClean="0"/>
              <a:t> </a:t>
            </a:r>
            <a:r>
              <a:rPr lang="en-US" baseline="0" dirty="0" err="1" smtClean="0"/>
              <a:t>hva</a:t>
            </a:r>
            <a:r>
              <a:rPr lang="en-US" baseline="0" dirty="0" smtClean="0"/>
              <a:t> </a:t>
            </a:r>
            <a:r>
              <a:rPr lang="en-US" baseline="0" dirty="0" err="1" smtClean="0"/>
              <a:t>som</a:t>
            </a:r>
            <a:r>
              <a:rPr lang="en-US" baseline="0" dirty="0" smtClean="0"/>
              <a:t> </a:t>
            </a:r>
            <a:r>
              <a:rPr lang="en-US" baseline="0" dirty="0" err="1" smtClean="0"/>
              <a:t>kommer</a:t>
            </a:r>
            <a:r>
              <a:rPr lang="en-US" baseline="0" dirty="0" smtClean="0"/>
              <a:t>. </a:t>
            </a:r>
          </a:p>
          <a:p>
            <a:endParaRPr lang="en-US" baseline="0" dirty="0" smtClean="0"/>
          </a:p>
          <a:p>
            <a:r>
              <a:rPr lang="en-US" baseline="0" dirty="0" err="1" smtClean="0"/>
              <a:t>Er</a:t>
            </a:r>
            <a:r>
              <a:rPr lang="en-US" baseline="0" dirty="0" smtClean="0"/>
              <a:t> </a:t>
            </a:r>
            <a:r>
              <a:rPr lang="en-US" baseline="0" dirty="0" err="1" smtClean="0"/>
              <a:t>det</a:t>
            </a:r>
            <a:r>
              <a:rPr lang="en-US" baseline="0" dirty="0" smtClean="0"/>
              <a:t> </a:t>
            </a:r>
            <a:r>
              <a:rPr lang="en-US" baseline="0" dirty="0" err="1" smtClean="0"/>
              <a:t>noen</a:t>
            </a:r>
            <a:r>
              <a:rPr lang="en-US" baseline="0" dirty="0" smtClean="0"/>
              <a:t> </a:t>
            </a:r>
            <a:r>
              <a:rPr lang="en-US" baseline="0" dirty="0" err="1" smtClean="0"/>
              <a:t>som</a:t>
            </a:r>
            <a:r>
              <a:rPr lang="en-US" baseline="0" dirty="0" smtClean="0"/>
              <a:t> vet </a:t>
            </a:r>
            <a:r>
              <a:rPr lang="en-US" baseline="0" dirty="0" err="1" smtClean="0"/>
              <a:t>hva</a:t>
            </a:r>
            <a:r>
              <a:rPr lang="en-US" baseline="0" dirty="0" smtClean="0"/>
              <a:t> </a:t>
            </a:r>
            <a:r>
              <a:rPr lang="en-US" baseline="0" dirty="0" err="1" smtClean="0"/>
              <a:t>dette</a:t>
            </a:r>
            <a:r>
              <a:rPr lang="en-US" baseline="0" dirty="0" smtClean="0"/>
              <a:t> </a:t>
            </a:r>
            <a:r>
              <a:rPr lang="en-US" baseline="0" dirty="0" err="1" smtClean="0"/>
              <a:t>er</a:t>
            </a:r>
            <a:r>
              <a:rPr lang="en-US" baseline="0" dirty="0" smtClean="0"/>
              <a:t>?</a:t>
            </a:r>
          </a:p>
          <a:p>
            <a:endParaRPr lang="en-US" baseline="0" dirty="0" smtClean="0"/>
          </a:p>
          <a:p>
            <a:r>
              <a:rPr lang="en-US" baseline="0" dirty="0" err="1" smtClean="0"/>
              <a:t>Det</a:t>
            </a:r>
            <a:r>
              <a:rPr lang="en-US" baseline="0" dirty="0" smtClean="0"/>
              <a:t> </a:t>
            </a:r>
            <a:r>
              <a:rPr lang="en-US" baseline="0" dirty="0" err="1" smtClean="0"/>
              <a:t>er</a:t>
            </a:r>
            <a:r>
              <a:rPr lang="en-US" baseline="0" dirty="0" smtClean="0"/>
              <a:t> haggis – en </a:t>
            </a:r>
            <a:r>
              <a:rPr lang="en-US" baseline="0" dirty="0" err="1" smtClean="0"/>
              <a:t>skotsk</a:t>
            </a:r>
            <a:r>
              <a:rPr lang="en-US" baseline="0" dirty="0" smtClean="0"/>
              <a:t> </a:t>
            </a:r>
            <a:r>
              <a:rPr lang="en-US" baseline="0" dirty="0" err="1" smtClean="0"/>
              <a:t>spesialitet</a:t>
            </a:r>
            <a:r>
              <a:rPr lang="en-US" baseline="0" dirty="0" smtClean="0"/>
              <a:t> </a:t>
            </a:r>
            <a:r>
              <a:rPr lang="en-US" baseline="0" dirty="0" err="1" smtClean="0"/>
              <a:t>som</a:t>
            </a:r>
            <a:r>
              <a:rPr lang="en-US" baseline="0" dirty="0" smtClean="0"/>
              <a:t> </a:t>
            </a:r>
            <a:r>
              <a:rPr lang="en-US" baseline="0" dirty="0" err="1" smtClean="0"/>
              <a:t>består</a:t>
            </a:r>
            <a:r>
              <a:rPr lang="en-US" baseline="0" dirty="0" smtClean="0"/>
              <a:t> </a:t>
            </a:r>
            <a:r>
              <a:rPr lang="en-US" baseline="0" dirty="0" err="1" smtClean="0"/>
              <a:t>av</a:t>
            </a:r>
            <a:r>
              <a:rPr lang="en-US" baseline="0" dirty="0" smtClean="0"/>
              <a:t> </a:t>
            </a:r>
            <a:r>
              <a:rPr lang="en-US" baseline="0" dirty="0" err="1" smtClean="0"/>
              <a:t>kjøttdeig</a:t>
            </a:r>
            <a:r>
              <a:rPr lang="en-US" baseline="0" dirty="0" smtClean="0"/>
              <a:t> </a:t>
            </a:r>
            <a:r>
              <a:rPr lang="en-US" baseline="0" dirty="0" err="1" smtClean="0"/>
              <a:t>av</a:t>
            </a:r>
            <a:r>
              <a:rPr lang="en-US" baseline="0" dirty="0" smtClean="0"/>
              <a:t> </a:t>
            </a:r>
            <a:r>
              <a:rPr lang="en-US" baseline="0" dirty="0" err="1" smtClean="0"/>
              <a:t>innmat</a:t>
            </a:r>
            <a:r>
              <a:rPr lang="en-US" baseline="0" dirty="0" smtClean="0"/>
              <a:t> (lever, </a:t>
            </a:r>
            <a:r>
              <a:rPr lang="en-US" baseline="0" dirty="0" err="1" smtClean="0"/>
              <a:t>nyre</a:t>
            </a:r>
            <a:r>
              <a:rPr lang="en-US" baseline="0" dirty="0" smtClean="0"/>
              <a:t> etc) </a:t>
            </a:r>
            <a:r>
              <a:rPr lang="en-US" baseline="0" dirty="0" err="1" smtClean="0"/>
              <a:t>fra</a:t>
            </a:r>
            <a:r>
              <a:rPr lang="en-US" baseline="0" dirty="0" smtClean="0"/>
              <a:t> </a:t>
            </a:r>
            <a:r>
              <a:rPr lang="en-US" baseline="0" dirty="0" err="1" smtClean="0"/>
              <a:t>sau</a:t>
            </a:r>
            <a:r>
              <a:rPr lang="en-US" baseline="0" dirty="0" smtClean="0"/>
              <a:t> med </a:t>
            </a:r>
            <a:r>
              <a:rPr lang="en-US" baseline="0" dirty="0" err="1" smtClean="0"/>
              <a:t>litt</a:t>
            </a:r>
            <a:r>
              <a:rPr lang="en-US" baseline="0" dirty="0" smtClean="0"/>
              <a:t> </a:t>
            </a:r>
            <a:r>
              <a:rPr lang="en-US" baseline="0" dirty="0" err="1" smtClean="0"/>
              <a:t>løk</a:t>
            </a:r>
            <a:r>
              <a:rPr lang="en-US" baseline="0" dirty="0" smtClean="0"/>
              <a:t> </a:t>
            </a:r>
            <a:r>
              <a:rPr lang="en-US" baseline="0" dirty="0" err="1" smtClean="0"/>
              <a:t>og</a:t>
            </a:r>
            <a:r>
              <a:rPr lang="en-US" baseline="0" dirty="0" smtClean="0"/>
              <a:t> </a:t>
            </a:r>
            <a:r>
              <a:rPr lang="en-US" baseline="0" dirty="0" err="1" smtClean="0"/>
              <a:t>krydder</a:t>
            </a:r>
            <a:r>
              <a:rPr lang="en-US" baseline="0" dirty="0" smtClean="0"/>
              <a:t> </a:t>
            </a:r>
            <a:r>
              <a:rPr lang="en-US" baseline="0" dirty="0" err="1" smtClean="0"/>
              <a:t>og</a:t>
            </a:r>
            <a:r>
              <a:rPr lang="en-US" baseline="0" dirty="0" smtClean="0"/>
              <a:t> </a:t>
            </a:r>
            <a:r>
              <a:rPr lang="en-US" baseline="0" dirty="0" err="1" smtClean="0"/>
              <a:t>tradisjonelt</a:t>
            </a:r>
            <a:r>
              <a:rPr lang="en-US" baseline="0" dirty="0" smtClean="0"/>
              <a:t> </a:t>
            </a:r>
            <a:r>
              <a:rPr lang="en-US" baseline="0" dirty="0" err="1" smtClean="0"/>
              <a:t>tilberedt</a:t>
            </a:r>
            <a:r>
              <a:rPr lang="en-US" baseline="0" dirty="0" smtClean="0"/>
              <a:t> </a:t>
            </a:r>
            <a:r>
              <a:rPr lang="en-US" baseline="0" dirty="0" err="1" smtClean="0"/>
              <a:t>i</a:t>
            </a:r>
            <a:r>
              <a:rPr lang="en-US" baseline="0" dirty="0" smtClean="0"/>
              <a:t> </a:t>
            </a:r>
            <a:r>
              <a:rPr lang="en-US" baseline="0" dirty="0" err="1" smtClean="0"/>
              <a:t>magesekken</a:t>
            </a:r>
            <a:r>
              <a:rPr lang="en-US" baseline="0" dirty="0" smtClean="0"/>
              <a:t> </a:t>
            </a:r>
            <a:r>
              <a:rPr lang="en-US" baseline="0" dirty="0" err="1" smtClean="0"/>
              <a:t>til</a:t>
            </a:r>
            <a:r>
              <a:rPr lang="en-US" baseline="0" dirty="0" smtClean="0"/>
              <a:t> </a:t>
            </a:r>
            <a:r>
              <a:rPr lang="en-US" baseline="0" dirty="0" err="1" smtClean="0"/>
              <a:t>sauen</a:t>
            </a:r>
            <a:r>
              <a:rPr lang="en-US" baseline="0" dirty="0" smtClean="0"/>
              <a:t>. </a:t>
            </a:r>
            <a:r>
              <a:rPr lang="en-US" baseline="0" dirty="0" err="1" smtClean="0"/>
              <a:t>Jeg</a:t>
            </a:r>
            <a:r>
              <a:rPr lang="en-US" baseline="0" dirty="0" smtClean="0"/>
              <a:t> </a:t>
            </a:r>
            <a:r>
              <a:rPr lang="en-US" baseline="0" dirty="0" err="1" smtClean="0"/>
              <a:t>var</a:t>
            </a:r>
            <a:r>
              <a:rPr lang="en-US" baseline="0" dirty="0" smtClean="0"/>
              <a:t> </a:t>
            </a:r>
            <a:r>
              <a:rPr lang="en-US" baseline="0" dirty="0" err="1" smtClean="0"/>
              <a:t>på</a:t>
            </a:r>
            <a:r>
              <a:rPr lang="en-US" baseline="0" dirty="0" smtClean="0"/>
              <a:t> </a:t>
            </a:r>
            <a:r>
              <a:rPr lang="en-US" baseline="0" dirty="0" err="1" smtClean="0"/>
              <a:t>møte</a:t>
            </a:r>
            <a:r>
              <a:rPr lang="en-US" baseline="0" dirty="0" smtClean="0"/>
              <a:t> I Edinburgh I </a:t>
            </a:r>
            <a:r>
              <a:rPr lang="en-US" baseline="0" dirty="0" err="1" smtClean="0"/>
              <a:t>juni</a:t>
            </a:r>
            <a:r>
              <a:rPr lang="en-US" baseline="0" dirty="0" smtClean="0"/>
              <a:t> </a:t>
            </a:r>
            <a:r>
              <a:rPr lang="en-US" baseline="0" dirty="0" err="1" smtClean="0"/>
              <a:t>og</a:t>
            </a:r>
            <a:r>
              <a:rPr lang="en-US" baseline="0" dirty="0" smtClean="0"/>
              <a:t> </a:t>
            </a:r>
            <a:r>
              <a:rPr lang="en-US" baseline="0" dirty="0" err="1" smtClean="0"/>
              <a:t>unngikk</a:t>
            </a:r>
            <a:r>
              <a:rPr lang="en-US" baseline="0" dirty="0" smtClean="0"/>
              <a:t> </a:t>
            </a:r>
            <a:r>
              <a:rPr lang="en-US" baseline="0" dirty="0" err="1" smtClean="0"/>
              <a:t>denne</a:t>
            </a:r>
            <a:r>
              <a:rPr lang="en-US" baseline="0" dirty="0" smtClean="0"/>
              <a:t> </a:t>
            </a:r>
            <a:r>
              <a:rPr lang="en-US" baseline="0" dirty="0" err="1" smtClean="0"/>
              <a:t>spesialteten</a:t>
            </a:r>
            <a:r>
              <a:rPr lang="en-US" baseline="0" dirty="0" smtClean="0"/>
              <a:t> </a:t>
            </a:r>
            <a:r>
              <a:rPr lang="en-US" baseline="0" dirty="0" err="1" smtClean="0"/>
              <a:t>som</a:t>
            </a:r>
            <a:r>
              <a:rPr lang="en-US" baseline="0" dirty="0" smtClean="0"/>
              <a:t> best </a:t>
            </a:r>
            <a:r>
              <a:rPr lang="en-US" baseline="0" dirty="0" err="1" smtClean="0"/>
              <a:t>jeg</a:t>
            </a:r>
            <a:r>
              <a:rPr lang="en-US" baseline="0" dirty="0" smtClean="0"/>
              <a:t> </a:t>
            </a:r>
            <a:r>
              <a:rPr lang="en-US" baseline="0" dirty="0" err="1" smtClean="0"/>
              <a:t>kunne</a:t>
            </a:r>
            <a:r>
              <a:rPr lang="en-US" baseline="0" dirty="0" smtClean="0"/>
              <a:t>, men </a:t>
            </a:r>
            <a:r>
              <a:rPr lang="en-US" baseline="0" dirty="0" err="1" smtClean="0"/>
              <a:t>så</a:t>
            </a:r>
            <a:r>
              <a:rPr lang="en-US" baseline="0" dirty="0" smtClean="0"/>
              <a:t> en </a:t>
            </a:r>
            <a:r>
              <a:rPr lang="en-US" baseline="0" dirty="0" err="1" smtClean="0"/>
              <a:t>kveld</a:t>
            </a:r>
            <a:r>
              <a:rPr lang="en-US" baseline="0" dirty="0" smtClean="0"/>
              <a:t> </a:t>
            </a:r>
            <a:r>
              <a:rPr lang="en-US" baseline="0" dirty="0" err="1" smtClean="0"/>
              <a:t>var</a:t>
            </a:r>
            <a:r>
              <a:rPr lang="en-US" baseline="0" dirty="0" smtClean="0"/>
              <a:t> </a:t>
            </a:r>
            <a:r>
              <a:rPr lang="en-US" baseline="0" dirty="0" err="1" smtClean="0"/>
              <a:t>jeg</a:t>
            </a:r>
            <a:r>
              <a:rPr lang="en-US" baseline="0" dirty="0" smtClean="0"/>
              <a:t> </a:t>
            </a:r>
            <a:r>
              <a:rPr lang="en-US" baseline="0" dirty="0" err="1" smtClean="0"/>
              <a:t>invitert</a:t>
            </a:r>
            <a:r>
              <a:rPr lang="en-US" baseline="0" dirty="0" smtClean="0"/>
              <a:t> </a:t>
            </a:r>
            <a:r>
              <a:rPr lang="en-US" baseline="0" dirty="0" err="1" smtClean="0"/>
              <a:t>ut</a:t>
            </a:r>
            <a:r>
              <a:rPr lang="en-US" baseline="0" dirty="0" smtClean="0"/>
              <a:t> med en </a:t>
            </a:r>
            <a:r>
              <a:rPr lang="en-US" baseline="0" dirty="0" err="1" smtClean="0"/>
              <a:t>gruppe</a:t>
            </a:r>
            <a:r>
              <a:rPr lang="en-US" baseline="0" dirty="0" smtClean="0"/>
              <a:t>  </a:t>
            </a:r>
            <a:r>
              <a:rPr lang="en-US" baseline="0" dirty="0" err="1" smtClean="0"/>
              <a:t>på</a:t>
            </a:r>
            <a:r>
              <a:rPr lang="en-US" baseline="0" dirty="0" smtClean="0"/>
              <a:t> </a:t>
            </a:r>
            <a:r>
              <a:rPr lang="en-US" baseline="0" dirty="0" err="1" smtClean="0"/>
              <a:t>middag</a:t>
            </a:r>
            <a:r>
              <a:rPr lang="en-US" baseline="0" dirty="0" smtClean="0"/>
              <a:t> </a:t>
            </a:r>
            <a:r>
              <a:rPr lang="en-US" baseline="0" dirty="0" err="1" smtClean="0"/>
              <a:t>og</a:t>
            </a:r>
            <a:r>
              <a:rPr lang="en-US" baseline="0" dirty="0" smtClean="0"/>
              <a:t> </a:t>
            </a:r>
            <a:r>
              <a:rPr lang="en-US" baseline="0" dirty="0" err="1" smtClean="0"/>
              <a:t>fikk</a:t>
            </a:r>
            <a:r>
              <a:rPr lang="en-US" baseline="0" dirty="0" smtClean="0"/>
              <a:t> den </a:t>
            </a:r>
            <a:r>
              <a:rPr lang="en-US" baseline="0" dirty="0" err="1" smtClean="0"/>
              <a:t>som</a:t>
            </a:r>
            <a:r>
              <a:rPr lang="en-US" baseline="0" dirty="0" smtClean="0"/>
              <a:t> </a:t>
            </a:r>
            <a:r>
              <a:rPr lang="en-US" baseline="0" dirty="0" err="1" smtClean="0"/>
              <a:t>forrett</a:t>
            </a:r>
            <a:r>
              <a:rPr lang="en-US" baseline="0" dirty="0" smtClean="0"/>
              <a:t> </a:t>
            </a:r>
            <a:r>
              <a:rPr lang="en-US" baseline="0" dirty="0" err="1" smtClean="0"/>
              <a:t>slik</a:t>
            </a:r>
            <a:r>
              <a:rPr lang="en-US" baseline="0" dirty="0" smtClean="0"/>
              <a:t> </a:t>
            </a:r>
            <a:r>
              <a:rPr lang="en-US" baseline="0" dirty="0" err="1" smtClean="0"/>
              <a:t>dere</a:t>
            </a:r>
            <a:r>
              <a:rPr lang="en-US" baseline="0" dirty="0" smtClean="0"/>
              <a:t> ser </a:t>
            </a:r>
            <a:r>
              <a:rPr lang="en-US" baseline="0" dirty="0" err="1" smtClean="0"/>
              <a:t>på</a:t>
            </a:r>
            <a:r>
              <a:rPr lang="en-US" baseline="0" dirty="0" smtClean="0"/>
              <a:t> </a:t>
            </a:r>
            <a:r>
              <a:rPr lang="en-US" baseline="0" dirty="0" err="1" smtClean="0"/>
              <a:t>høyre</a:t>
            </a:r>
            <a:r>
              <a:rPr lang="en-US" baseline="0" dirty="0" smtClean="0"/>
              <a:t> side – </a:t>
            </a:r>
            <a:r>
              <a:rPr lang="en-US" baseline="0" dirty="0" err="1" smtClean="0"/>
              <a:t>og</a:t>
            </a:r>
            <a:r>
              <a:rPr lang="en-US" baseline="0" dirty="0" smtClean="0"/>
              <a:t> </a:t>
            </a:r>
            <a:r>
              <a:rPr lang="en-US" baseline="0" dirty="0" err="1" smtClean="0"/>
              <a:t>da</a:t>
            </a:r>
            <a:r>
              <a:rPr lang="en-US" baseline="0" dirty="0" smtClean="0"/>
              <a:t> </a:t>
            </a:r>
            <a:r>
              <a:rPr lang="en-US" baseline="0" dirty="0" err="1" smtClean="0"/>
              <a:t>måtte</a:t>
            </a:r>
            <a:r>
              <a:rPr lang="en-US" baseline="0" dirty="0" smtClean="0"/>
              <a:t> </a:t>
            </a:r>
            <a:r>
              <a:rPr lang="en-US" baseline="0" dirty="0" err="1" smtClean="0"/>
              <a:t>jeg</a:t>
            </a:r>
            <a:r>
              <a:rPr lang="en-US" baseline="0" dirty="0" smtClean="0"/>
              <a:t> </a:t>
            </a:r>
            <a:r>
              <a:rPr lang="en-US" baseline="0" dirty="0" err="1" smtClean="0"/>
              <a:t>jo</a:t>
            </a:r>
            <a:r>
              <a:rPr lang="en-US" baseline="0" dirty="0" smtClean="0"/>
              <a:t> bare </a:t>
            </a:r>
            <a:r>
              <a:rPr lang="en-US" baseline="0" dirty="0" err="1" smtClean="0"/>
              <a:t>spise</a:t>
            </a:r>
            <a:r>
              <a:rPr lang="en-US" baseline="0" dirty="0" smtClean="0"/>
              <a:t> (</a:t>
            </a:r>
            <a:r>
              <a:rPr lang="en-US" baseline="0" dirty="0" err="1" smtClean="0"/>
              <a:t>siden</a:t>
            </a:r>
            <a:r>
              <a:rPr lang="en-US" baseline="0" dirty="0" smtClean="0"/>
              <a:t> </a:t>
            </a:r>
            <a:r>
              <a:rPr lang="en-US" baseline="0" dirty="0" err="1" smtClean="0"/>
              <a:t>jeg</a:t>
            </a:r>
            <a:r>
              <a:rPr lang="en-US" baseline="0" dirty="0" smtClean="0"/>
              <a:t> </a:t>
            </a:r>
            <a:r>
              <a:rPr lang="en-US" baseline="0" dirty="0" err="1" smtClean="0"/>
              <a:t>er</a:t>
            </a:r>
            <a:r>
              <a:rPr lang="en-US" baseline="0" dirty="0" smtClean="0"/>
              <a:t> </a:t>
            </a:r>
            <a:r>
              <a:rPr lang="en-US" baseline="0" dirty="0" err="1" smtClean="0"/>
              <a:t>voksen</a:t>
            </a:r>
            <a:r>
              <a:rPr lang="en-US" baseline="0" dirty="0" smtClean="0"/>
              <a:t> </a:t>
            </a:r>
            <a:r>
              <a:rPr lang="en-US" baseline="0" dirty="0" err="1" smtClean="0"/>
              <a:t>og</a:t>
            </a:r>
            <a:r>
              <a:rPr lang="en-US" baseline="0" dirty="0" smtClean="0"/>
              <a:t> </a:t>
            </a:r>
            <a:r>
              <a:rPr lang="en-US" baseline="0" dirty="0" err="1" smtClean="0"/>
              <a:t>godt</a:t>
            </a:r>
            <a:r>
              <a:rPr lang="en-US" baseline="0" dirty="0" smtClean="0"/>
              <a:t> </a:t>
            </a:r>
            <a:r>
              <a:rPr lang="en-US" baseline="0" dirty="0" err="1" smtClean="0"/>
              <a:t>oppdratt</a:t>
            </a:r>
            <a:r>
              <a:rPr lang="en-US" baseline="0" dirty="0" smtClean="0"/>
              <a:t>). </a:t>
            </a:r>
          </a:p>
          <a:p>
            <a:endParaRPr lang="en-US" baseline="0" dirty="0" smtClean="0"/>
          </a:p>
          <a:p>
            <a:r>
              <a:rPr lang="en-US" baseline="0" dirty="0" smtClean="0"/>
              <a:t>Her </a:t>
            </a:r>
            <a:r>
              <a:rPr lang="en-US" baseline="0" dirty="0" err="1" smtClean="0"/>
              <a:t>er</a:t>
            </a:r>
            <a:r>
              <a:rPr lang="en-US" baseline="0" dirty="0" smtClean="0"/>
              <a:t> den </a:t>
            </a:r>
            <a:r>
              <a:rPr lang="en-US" baseline="0" dirty="0" err="1" smtClean="0"/>
              <a:t>da</a:t>
            </a:r>
            <a:r>
              <a:rPr lang="en-US" baseline="0" dirty="0" smtClean="0"/>
              <a:t> </a:t>
            </a:r>
            <a:r>
              <a:rPr lang="en-US" baseline="0" dirty="0" err="1" smtClean="0"/>
              <a:t>servert</a:t>
            </a:r>
            <a:r>
              <a:rPr lang="en-US" baseline="0" dirty="0" smtClean="0"/>
              <a:t> med </a:t>
            </a:r>
            <a:r>
              <a:rPr lang="en-US" baseline="0" dirty="0" err="1" smtClean="0"/>
              <a:t>potetmos</a:t>
            </a:r>
            <a:r>
              <a:rPr lang="en-US" baseline="0" dirty="0" smtClean="0"/>
              <a:t> </a:t>
            </a:r>
            <a:r>
              <a:rPr lang="en-US" baseline="0" dirty="0" err="1" smtClean="0"/>
              <a:t>og</a:t>
            </a:r>
            <a:r>
              <a:rPr lang="en-US" baseline="0" dirty="0" smtClean="0"/>
              <a:t> </a:t>
            </a:r>
            <a:r>
              <a:rPr lang="en-US" baseline="0" dirty="0" err="1" smtClean="0"/>
              <a:t>kålrabistappe</a:t>
            </a:r>
            <a:r>
              <a:rPr lang="en-US" baseline="0" dirty="0" smtClean="0"/>
              <a:t> </a:t>
            </a:r>
            <a:r>
              <a:rPr lang="en-US" baseline="0" dirty="0" err="1" smtClean="0"/>
              <a:t>og</a:t>
            </a:r>
            <a:r>
              <a:rPr lang="en-US" baseline="0" dirty="0" smtClean="0"/>
              <a:t> </a:t>
            </a:r>
            <a:r>
              <a:rPr lang="en-US" baseline="0" dirty="0" err="1" smtClean="0"/>
              <a:t>det</a:t>
            </a:r>
            <a:r>
              <a:rPr lang="en-US" baseline="0" dirty="0" smtClean="0"/>
              <a:t> </a:t>
            </a:r>
            <a:r>
              <a:rPr lang="en-US" baseline="0" dirty="0" err="1" smtClean="0"/>
              <a:t>smakte</a:t>
            </a:r>
            <a:r>
              <a:rPr lang="en-US" baseline="0" dirty="0" smtClean="0"/>
              <a:t> I </a:t>
            </a:r>
            <a:r>
              <a:rPr lang="en-US" baseline="0" dirty="0" err="1" smtClean="0"/>
              <a:t>grunnen</a:t>
            </a:r>
            <a:r>
              <a:rPr lang="en-US" baseline="0" dirty="0" smtClean="0"/>
              <a:t> </a:t>
            </a:r>
            <a:r>
              <a:rPr lang="en-US" baseline="0" dirty="0" err="1" smtClean="0"/>
              <a:t>som</a:t>
            </a:r>
            <a:r>
              <a:rPr lang="en-US" baseline="0" dirty="0" smtClean="0"/>
              <a:t> </a:t>
            </a:r>
            <a:r>
              <a:rPr lang="en-US" baseline="0" dirty="0" err="1" smtClean="0"/>
              <a:t>brun</a:t>
            </a:r>
            <a:r>
              <a:rPr lang="en-US" baseline="0" dirty="0" smtClean="0"/>
              <a:t> </a:t>
            </a:r>
            <a:r>
              <a:rPr lang="en-US" baseline="0" dirty="0" err="1" smtClean="0"/>
              <a:t>lapskaus</a:t>
            </a:r>
            <a:r>
              <a:rPr lang="en-US" baseline="0" dirty="0" smtClean="0"/>
              <a:t>, </a:t>
            </a:r>
            <a:r>
              <a:rPr lang="en-US" baseline="0" dirty="0" err="1" smtClean="0"/>
              <a:t>så</a:t>
            </a:r>
            <a:r>
              <a:rPr lang="en-US" baseline="0" dirty="0" smtClean="0"/>
              <a:t> </a:t>
            </a:r>
            <a:r>
              <a:rPr lang="en-US" baseline="0" dirty="0" err="1" smtClean="0"/>
              <a:t>da</a:t>
            </a:r>
            <a:r>
              <a:rPr lang="en-US" baseline="0" dirty="0" smtClean="0"/>
              <a:t> </a:t>
            </a:r>
            <a:r>
              <a:rPr lang="en-US" baseline="0" dirty="0" err="1" smtClean="0"/>
              <a:t>var</a:t>
            </a:r>
            <a:r>
              <a:rPr lang="en-US" baseline="0" dirty="0" smtClean="0"/>
              <a:t> </a:t>
            </a:r>
            <a:r>
              <a:rPr lang="en-US" baseline="0" dirty="0" err="1" smtClean="0"/>
              <a:t>det</a:t>
            </a:r>
            <a:r>
              <a:rPr lang="en-US" baseline="0" dirty="0" smtClean="0"/>
              <a:t> </a:t>
            </a:r>
            <a:r>
              <a:rPr lang="en-US" baseline="0" dirty="0" err="1" smtClean="0"/>
              <a:t>jo</a:t>
            </a:r>
            <a:r>
              <a:rPr lang="en-US" baseline="0" dirty="0" smtClean="0"/>
              <a:t> </a:t>
            </a:r>
            <a:r>
              <a:rPr lang="en-US" baseline="0" dirty="0" err="1" smtClean="0"/>
              <a:t>helt</a:t>
            </a:r>
            <a:r>
              <a:rPr lang="en-US" baseline="0" dirty="0" smtClean="0"/>
              <a:t> </a:t>
            </a:r>
            <a:r>
              <a:rPr lang="en-US" baseline="0" dirty="0" err="1" smtClean="0"/>
              <a:t>greit</a:t>
            </a:r>
            <a:r>
              <a:rPr lang="en-US" baseline="0" dirty="0" smtClean="0"/>
              <a:t>. </a:t>
            </a:r>
            <a:r>
              <a:rPr lang="en-US" baseline="0" dirty="0" err="1" smtClean="0"/>
              <a:t>Hadde</a:t>
            </a:r>
            <a:r>
              <a:rPr lang="en-US" baseline="0" dirty="0" smtClean="0"/>
              <a:t> </a:t>
            </a:r>
            <a:r>
              <a:rPr lang="en-US" baseline="0" dirty="0" err="1" smtClean="0"/>
              <a:t>jeg</a:t>
            </a:r>
            <a:r>
              <a:rPr lang="en-US" baseline="0" dirty="0" smtClean="0"/>
              <a:t> </a:t>
            </a:r>
            <a:r>
              <a:rPr lang="en-US" baseline="0" dirty="0" err="1" smtClean="0"/>
              <a:t>visst</a:t>
            </a:r>
            <a:r>
              <a:rPr lang="en-US" baseline="0" dirty="0" smtClean="0"/>
              <a:t> </a:t>
            </a:r>
            <a:r>
              <a:rPr lang="en-US" baseline="0" dirty="0" err="1" smtClean="0"/>
              <a:t>det</a:t>
            </a:r>
            <a:r>
              <a:rPr lang="en-US" baseline="0" dirty="0" smtClean="0"/>
              <a:t> </a:t>
            </a:r>
            <a:r>
              <a:rPr lang="en-US" baseline="0" dirty="0" err="1" smtClean="0"/>
              <a:t>på</a:t>
            </a:r>
            <a:r>
              <a:rPr lang="en-US" baseline="0" dirty="0" smtClean="0"/>
              <a:t> </a:t>
            </a:r>
            <a:r>
              <a:rPr lang="en-US" baseline="0" dirty="0" err="1" smtClean="0"/>
              <a:t>forhånd</a:t>
            </a:r>
            <a:r>
              <a:rPr lang="en-US" baseline="0" dirty="0" smtClean="0"/>
              <a:t> </a:t>
            </a:r>
            <a:r>
              <a:rPr lang="en-US" baseline="0" dirty="0" err="1" smtClean="0"/>
              <a:t>så</a:t>
            </a:r>
            <a:r>
              <a:rPr lang="en-US" baseline="0" dirty="0" smtClean="0"/>
              <a:t> </a:t>
            </a:r>
            <a:r>
              <a:rPr lang="en-US" baseline="0" dirty="0" err="1" smtClean="0"/>
              <a:t>hadde</a:t>
            </a:r>
            <a:r>
              <a:rPr lang="en-US" baseline="0" dirty="0" smtClean="0"/>
              <a:t> </a:t>
            </a:r>
            <a:r>
              <a:rPr lang="en-US" baseline="0" dirty="0" err="1" smtClean="0"/>
              <a:t>jeg</a:t>
            </a:r>
            <a:r>
              <a:rPr lang="en-US" baseline="0" dirty="0" smtClean="0"/>
              <a:t> </a:t>
            </a:r>
            <a:r>
              <a:rPr lang="en-US" baseline="0" dirty="0" err="1" smtClean="0"/>
              <a:t>ikke</a:t>
            </a:r>
            <a:r>
              <a:rPr lang="en-US" baseline="0" dirty="0" smtClean="0"/>
              <a:t> </a:t>
            </a:r>
            <a:r>
              <a:rPr lang="en-US" baseline="0" dirty="0" err="1" smtClean="0"/>
              <a:t>trengt</a:t>
            </a:r>
            <a:r>
              <a:rPr lang="en-US" baseline="0" dirty="0" smtClean="0"/>
              <a:t> </a:t>
            </a:r>
            <a:r>
              <a:rPr lang="en-US" baseline="0" dirty="0" err="1" smtClean="0"/>
              <a:t>å</a:t>
            </a:r>
            <a:r>
              <a:rPr lang="en-US" baseline="0" dirty="0" smtClean="0"/>
              <a:t> </a:t>
            </a:r>
            <a:r>
              <a:rPr lang="en-US" baseline="0" dirty="0" err="1" smtClean="0"/>
              <a:t>grue</a:t>
            </a:r>
            <a:r>
              <a:rPr lang="en-US" baseline="0" dirty="0" smtClean="0"/>
              <a:t> meg.</a:t>
            </a:r>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42</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87592752"/>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Ikke</a:t>
            </a:r>
            <a:r>
              <a:rPr lang="en-US" baseline="0" dirty="0" smtClean="0"/>
              <a:t> </a:t>
            </a:r>
            <a:r>
              <a:rPr lang="en-US" baseline="0" dirty="0" err="1" smtClean="0"/>
              <a:t>alle</a:t>
            </a:r>
            <a:r>
              <a:rPr lang="en-US" baseline="0" dirty="0" smtClean="0"/>
              <a:t> barn vet </a:t>
            </a:r>
            <a:r>
              <a:rPr lang="en-US" baseline="0" dirty="0" err="1" smtClean="0"/>
              <a:t>hvordan</a:t>
            </a:r>
            <a:r>
              <a:rPr lang="en-US" baseline="0" dirty="0" smtClean="0"/>
              <a:t> </a:t>
            </a:r>
            <a:r>
              <a:rPr lang="en-US" baseline="0" dirty="0" err="1" smtClean="0"/>
              <a:t>ulike</a:t>
            </a:r>
            <a:r>
              <a:rPr lang="en-US" baseline="0" dirty="0" smtClean="0"/>
              <a:t> </a:t>
            </a:r>
            <a:r>
              <a:rPr lang="en-US" baseline="0" dirty="0" err="1" smtClean="0"/>
              <a:t>grønnsaker</a:t>
            </a:r>
            <a:r>
              <a:rPr lang="en-US" baseline="0" dirty="0" smtClean="0"/>
              <a:t> </a:t>
            </a:r>
            <a:r>
              <a:rPr lang="en-US" baseline="0" dirty="0" err="1" smtClean="0"/>
              <a:t>skal</a:t>
            </a:r>
            <a:r>
              <a:rPr lang="en-US" baseline="0" dirty="0" smtClean="0"/>
              <a:t> </a:t>
            </a:r>
            <a:r>
              <a:rPr lang="en-US" baseline="0" dirty="0" err="1" smtClean="0"/>
              <a:t>spises</a:t>
            </a:r>
            <a:r>
              <a:rPr lang="en-US" baseline="0" dirty="0" smtClean="0"/>
              <a:t>.</a:t>
            </a:r>
          </a:p>
          <a:p>
            <a:endParaRPr lang="en-US" baseline="0" dirty="0" smtClean="0"/>
          </a:p>
          <a:p>
            <a:r>
              <a:rPr lang="en-US" baseline="0" dirty="0" err="1" smtClean="0"/>
              <a:t>Masterstudentene</a:t>
            </a:r>
            <a:r>
              <a:rPr lang="en-US" baseline="0" dirty="0" smtClean="0"/>
              <a:t> </a:t>
            </a:r>
            <a:r>
              <a:rPr lang="en-US" baseline="0" dirty="0" err="1" smtClean="0"/>
              <a:t>observerte</a:t>
            </a:r>
            <a:r>
              <a:rPr lang="en-US" baseline="0" dirty="0" smtClean="0"/>
              <a:t> at </a:t>
            </a:r>
            <a:r>
              <a:rPr lang="en-US" baseline="0" dirty="0" err="1" smtClean="0"/>
              <a:t>dipp</a:t>
            </a:r>
            <a:r>
              <a:rPr lang="en-US" baseline="0" dirty="0" smtClean="0"/>
              <a:t> </a:t>
            </a:r>
            <a:r>
              <a:rPr lang="en-US" baseline="0" dirty="0" err="1" smtClean="0"/>
              <a:t>ble</a:t>
            </a:r>
            <a:r>
              <a:rPr lang="en-US" baseline="0" dirty="0" smtClean="0"/>
              <a:t> </a:t>
            </a:r>
            <a:r>
              <a:rPr lang="en-US" baseline="0" dirty="0" err="1" smtClean="0"/>
              <a:t>stående</a:t>
            </a:r>
            <a:r>
              <a:rPr lang="en-US" baseline="0" dirty="0" smtClean="0"/>
              <a:t> </a:t>
            </a:r>
            <a:r>
              <a:rPr lang="en-US" baseline="0" dirty="0" err="1" smtClean="0"/>
              <a:t>urørt</a:t>
            </a:r>
            <a:r>
              <a:rPr lang="en-US" baseline="0" dirty="0" smtClean="0"/>
              <a:t> </a:t>
            </a:r>
            <a:r>
              <a:rPr lang="en-US" baseline="0" dirty="0" err="1" smtClean="0"/>
              <a:t>eller</a:t>
            </a:r>
            <a:r>
              <a:rPr lang="en-US" baseline="0" dirty="0" smtClean="0"/>
              <a:t> at </a:t>
            </a:r>
            <a:r>
              <a:rPr lang="en-US" baseline="0" dirty="0" err="1" smtClean="0"/>
              <a:t>barna</a:t>
            </a:r>
            <a:r>
              <a:rPr lang="en-US" baseline="0" dirty="0" smtClean="0"/>
              <a:t> </a:t>
            </a:r>
            <a:r>
              <a:rPr lang="en-US" baseline="0" dirty="0" err="1" smtClean="0"/>
              <a:t>dyppet</a:t>
            </a:r>
            <a:r>
              <a:rPr lang="en-US" baseline="0" dirty="0" smtClean="0"/>
              <a:t> </a:t>
            </a:r>
            <a:r>
              <a:rPr lang="en-US" baseline="0" dirty="0" err="1" smtClean="0"/>
              <a:t>knekkebrødet</a:t>
            </a:r>
            <a:r>
              <a:rPr lang="en-US" baseline="0" dirty="0" smtClean="0"/>
              <a:t> </a:t>
            </a:r>
            <a:r>
              <a:rPr lang="en-US" baseline="0" dirty="0" err="1" smtClean="0"/>
              <a:t>i</a:t>
            </a:r>
            <a:r>
              <a:rPr lang="en-US" baseline="0" dirty="0" smtClean="0"/>
              <a:t> </a:t>
            </a:r>
            <a:r>
              <a:rPr lang="en-US" baseline="0" dirty="0" err="1" smtClean="0"/>
              <a:t>dippen</a:t>
            </a:r>
            <a:r>
              <a:rPr lang="en-US" baseline="0" dirty="0" smtClean="0"/>
              <a:t> (</a:t>
            </a:r>
            <a:r>
              <a:rPr lang="en-US" baseline="0" dirty="0" err="1" smtClean="0"/>
              <a:t>etter</a:t>
            </a:r>
            <a:r>
              <a:rPr lang="en-US" baseline="0" dirty="0" smtClean="0"/>
              <a:t> at en </a:t>
            </a:r>
            <a:r>
              <a:rPr lang="en-US" baseline="0" dirty="0" err="1" smtClean="0"/>
              <a:t>ansatt</a:t>
            </a:r>
            <a:r>
              <a:rPr lang="en-US" baseline="0" dirty="0" smtClean="0"/>
              <a:t> </a:t>
            </a:r>
            <a:r>
              <a:rPr lang="en-US" baseline="0" dirty="0" err="1" smtClean="0"/>
              <a:t>hadde</a:t>
            </a:r>
            <a:r>
              <a:rPr lang="en-US" baseline="0" dirty="0" smtClean="0"/>
              <a:t> </a:t>
            </a:r>
            <a:r>
              <a:rPr lang="en-US" baseline="0" dirty="0" err="1" smtClean="0"/>
              <a:t>gjort</a:t>
            </a:r>
            <a:r>
              <a:rPr lang="en-US" baseline="0" dirty="0" smtClean="0"/>
              <a:t> </a:t>
            </a:r>
            <a:r>
              <a:rPr lang="en-US" baseline="0" dirty="0" err="1" smtClean="0"/>
              <a:t>det</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43</a:t>
            </a:fld>
            <a:endParaRPr lang="nb-NO"/>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Tilbake</a:t>
            </a:r>
            <a:r>
              <a:rPr lang="en-US" dirty="0" smtClean="0"/>
              <a:t> </a:t>
            </a:r>
            <a:r>
              <a:rPr lang="en-US" dirty="0" err="1" smtClean="0"/>
              <a:t>til</a:t>
            </a:r>
            <a:r>
              <a:rPr lang="en-US" dirty="0" smtClean="0"/>
              <a:t> </a:t>
            </a:r>
            <a:r>
              <a:rPr lang="en-US" dirty="0" err="1" smtClean="0"/>
              <a:t>det</a:t>
            </a:r>
            <a:r>
              <a:rPr lang="en-US" dirty="0" smtClean="0"/>
              <a:t> vi </a:t>
            </a:r>
            <a:r>
              <a:rPr lang="en-US" dirty="0" err="1" smtClean="0"/>
              <a:t>snakket</a:t>
            </a:r>
            <a:r>
              <a:rPr lang="en-US" baseline="0" dirty="0" smtClean="0"/>
              <a:t> </a:t>
            </a:r>
            <a:r>
              <a:rPr lang="en-US" baseline="0" dirty="0" err="1" smtClean="0"/>
              <a:t>om</a:t>
            </a:r>
            <a:r>
              <a:rPr lang="en-US" baseline="0" dirty="0" smtClean="0"/>
              <a:t> </a:t>
            </a:r>
            <a:r>
              <a:rPr lang="en-US" baseline="0" dirty="0" err="1" smtClean="0"/>
              <a:t>i</a:t>
            </a:r>
            <a:r>
              <a:rPr lang="en-US" baseline="0" dirty="0" smtClean="0"/>
              <a:t> </a:t>
            </a:r>
            <a:r>
              <a:rPr lang="en-US" baseline="0" dirty="0" err="1" smtClean="0"/>
              <a:t>formiddag</a:t>
            </a:r>
            <a:r>
              <a:rPr lang="en-US" baseline="0" dirty="0" smtClean="0"/>
              <a:t> – </a:t>
            </a:r>
            <a:r>
              <a:rPr lang="en-US" baseline="0" dirty="0" err="1" smtClean="0"/>
              <a:t>smak</a:t>
            </a:r>
            <a:r>
              <a:rPr lang="en-US" baseline="0" dirty="0" smtClean="0"/>
              <a:t> </a:t>
            </a:r>
            <a:r>
              <a:rPr lang="en-US" baseline="0" dirty="0" err="1" smtClean="0"/>
              <a:t>og</a:t>
            </a:r>
            <a:r>
              <a:rPr lang="en-US" baseline="0" dirty="0" smtClean="0"/>
              <a:t> </a:t>
            </a:r>
            <a:r>
              <a:rPr lang="en-US" baseline="0" dirty="0" err="1" smtClean="0"/>
              <a:t>få</a:t>
            </a:r>
            <a:r>
              <a:rPr lang="en-US" baseline="0" dirty="0" smtClean="0"/>
              <a:t> </a:t>
            </a:r>
            <a:r>
              <a:rPr lang="en-US" baseline="0" dirty="0" err="1" smtClean="0"/>
              <a:t>barna</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beskrive</a:t>
            </a:r>
            <a:r>
              <a:rPr lang="en-US" baseline="0" dirty="0" smtClean="0"/>
              <a:t> </a:t>
            </a:r>
            <a:r>
              <a:rPr lang="en-US" baseline="0" dirty="0" err="1" smtClean="0"/>
              <a:t>hva</a:t>
            </a:r>
            <a:r>
              <a:rPr lang="en-US" baseline="0" dirty="0" smtClean="0"/>
              <a:t> de </a:t>
            </a:r>
            <a:r>
              <a:rPr lang="en-US" baseline="0" dirty="0" err="1" smtClean="0"/>
              <a:t>smaker</a:t>
            </a:r>
            <a:r>
              <a:rPr lang="en-US" baseline="0" dirty="0" smtClean="0"/>
              <a:t>. </a:t>
            </a:r>
          </a:p>
          <a:p>
            <a:endParaRPr lang="en-US" baseline="0" dirty="0" smtClean="0"/>
          </a:p>
          <a:p>
            <a:r>
              <a:rPr lang="en-US" baseline="0" dirty="0" smtClean="0"/>
              <a:t>Paprika </a:t>
            </a:r>
            <a:r>
              <a:rPr lang="en-US" baseline="0" dirty="0" err="1" smtClean="0"/>
              <a:t>er</a:t>
            </a:r>
            <a:r>
              <a:rPr lang="en-US" baseline="0" dirty="0" smtClean="0"/>
              <a:t> </a:t>
            </a:r>
            <a:r>
              <a:rPr lang="en-US" baseline="0" dirty="0" err="1" smtClean="0"/>
              <a:t>veldig</a:t>
            </a:r>
            <a:r>
              <a:rPr lang="en-US" baseline="0" dirty="0" smtClean="0"/>
              <a:t> </a:t>
            </a:r>
            <a:r>
              <a:rPr lang="en-US" baseline="0" dirty="0" err="1" smtClean="0"/>
              <a:t>takknemlig</a:t>
            </a:r>
            <a:r>
              <a:rPr lang="en-US" baseline="0" dirty="0" smtClean="0"/>
              <a:t>  </a:t>
            </a:r>
            <a:r>
              <a:rPr lang="en-US" baseline="0" dirty="0" err="1" smtClean="0"/>
              <a:t>siden</a:t>
            </a:r>
            <a:r>
              <a:rPr lang="en-US" baseline="0" dirty="0" smtClean="0"/>
              <a:t> den </a:t>
            </a:r>
            <a:r>
              <a:rPr lang="en-US" baseline="0" dirty="0" err="1" smtClean="0"/>
              <a:t>grønne</a:t>
            </a:r>
            <a:r>
              <a:rPr lang="en-US" baseline="0" dirty="0" smtClean="0"/>
              <a:t> </a:t>
            </a:r>
            <a:r>
              <a:rPr lang="en-US" baseline="0" dirty="0" err="1" smtClean="0"/>
              <a:t>smaker</a:t>
            </a:r>
            <a:r>
              <a:rPr lang="en-US" baseline="0" dirty="0" smtClean="0"/>
              <a:t> </a:t>
            </a:r>
            <a:r>
              <a:rPr lang="en-US" baseline="0" dirty="0" err="1" smtClean="0"/>
              <a:t>gress</a:t>
            </a:r>
            <a:r>
              <a:rPr lang="en-US" baseline="0" dirty="0" smtClean="0"/>
              <a:t>, </a:t>
            </a:r>
            <a:r>
              <a:rPr lang="en-US" baseline="0" dirty="0" err="1" smtClean="0"/>
              <a:t>mens</a:t>
            </a:r>
            <a:r>
              <a:rPr lang="en-US" baseline="0" dirty="0" smtClean="0"/>
              <a:t> de </a:t>
            </a:r>
            <a:r>
              <a:rPr lang="en-US" baseline="0" dirty="0" err="1" smtClean="0"/>
              <a:t>andre</a:t>
            </a:r>
            <a:r>
              <a:rPr lang="en-US" baseline="0" dirty="0" smtClean="0"/>
              <a:t> </a:t>
            </a:r>
            <a:r>
              <a:rPr lang="en-US" baseline="0" dirty="0" err="1" smtClean="0"/>
              <a:t>fargene</a:t>
            </a:r>
            <a:r>
              <a:rPr lang="en-US" baseline="0" dirty="0" smtClean="0"/>
              <a:t> </a:t>
            </a:r>
            <a:r>
              <a:rPr lang="en-US" baseline="0" dirty="0" err="1" smtClean="0"/>
              <a:t>er</a:t>
            </a:r>
            <a:r>
              <a:rPr lang="en-US" baseline="0" dirty="0" smtClean="0"/>
              <a:t> </a:t>
            </a:r>
            <a:r>
              <a:rPr lang="en-US" baseline="0" dirty="0" err="1" smtClean="0"/>
              <a:t>søte</a:t>
            </a:r>
            <a:r>
              <a:rPr lang="en-US" baseline="0" dirty="0" smtClean="0"/>
              <a:t> </a:t>
            </a:r>
            <a:r>
              <a:rPr lang="en-US" baseline="0" dirty="0" err="1" smtClean="0"/>
              <a:t>og</a:t>
            </a:r>
            <a:r>
              <a:rPr lang="en-US" baseline="0" dirty="0" smtClean="0"/>
              <a:t> </a:t>
            </a:r>
            <a:r>
              <a:rPr lang="en-US" baseline="0" dirty="0" err="1" smtClean="0"/>
              <a:t>gode</a:t>
            </a:r>
            <a:r>
              <a:rPr lang="en-US" baseline="0" dirty="0" smtClean="0"/>
              <a:t>.</a:t>
            </a:r>
            <a:r>
              <a:rPr lang="en-US" baseline="0" dirty="0" smtClean="0"/>
              <a:t> </a:t>
            </a:r>
          </a:p>
          <a:p>
            <a:endParaRPr lang="en-US" baseline="0" dirty="0" smtClean="0"/>
          </a:p>
          <a:p>
            <a:r>
              <a:rPr lang="en-US" baseline="0" dirty="0" err="1" smtClean="0"/>
              <a:t>Fenikkel</a:t>
            </a:r>
            <a:r>
              <a:rPr lang="en-US" baseline="0" dirty="0" smtClean="0"/>
              <a:t>  - </a:t>
            </a:r>
            <a:r>
              <a:rPr lang="en-US" baseline="0" dirty="0" err="1" smtClean="0"/>
              <a:t>som</a:t>
            </a:r>
            <a:r>
              <a:rPr lang="en-US" baseline="0" dirty="0" smtClean="0"/>
              <a:t> ser </a:t>
            </a:r>
            <a:r>
              <a:rPr lang="en-US" baseline="0" dirty="0" err="1" smtClean="0"/>
              <a:t>ut</a:t>
            </a:r>
            <a:r>
              <a:rPr lang="en-US" baseline="0" dirty="0" smtClean="0"/>
              <a:t> </a:t>
            </a:r>
            <a:r>
              <a:rPr lang="en-US" baseline="0" dirty="0" err="1" smtClean="0"/>
              <a:t>som</a:t>
            </a:r>
            <a:r>
              <a:rPr lang="en-US" baseline="0" dirty="0" smtClean="0"/>
              <a:t> en </a:t>
            </a:r>
            <a:r>
              <a:rPr lang="en-US" baseline="0" dirty="0" err="1" smtClean="0"/>
              <a:t>kål</a:t>
            </a:r>
            <a:r>
              <a:rPr lang="en-US" baseline="0" dirty="0" smtClean="0"/>
              <a:t> – men </a:t>
            </a:r>
            <a:r>
              <a:rPr lang="en-US" baseline="0" dirty="0" err="1" smtClean="0"/>
              <a:t>smaker</a:t>
            </a:r>
            <a:r>
              <a:rPr lang="en-US" baseline="0" dirty="0" smtClean="0"/>
              <a:t> </a:t>
            </a:r>
            <a:r>
              <a:rPr lang="en-US" baseline="0" dirty="0" err="1" smtClean="0"/>
              <a:t>lakris</a:t>
            </a:r>
            <a:r>
              <a:rPr lang="en-US" baseline="0" dirty="0" smtClean="0"/>
              <a:t> </a:t>
            </a:r>
            <a:r>
              <a:rPr lang="en-US" baseline="0" dirty="0" err="1" smtClean="0"/>
              <a:t>er</a:t>
            </a:r>
            <a:r>
              <a:rPr lang="en-US" baseline="0" dirty="0" smtClean="0"/>
              <a:t> </a:t>
            </a:r>
            <a:r>
              <a:rPr lang="en-US" baseline="0" dirty="0" err="1" smtClean="0"/>
              <a:t>også</a:t>
            </a:r>
            <a:r>
              <a:rPr lang="en-US" baseline="0" dirty="0" smtClean="0"/>
              <a:t> </a:t>
            </a:r>
            <a:r>
              <a:rPr lang="en-US" baseline="0" dirty="0" err="1" smtClean="0"/>
              <a:t>veldig</a:t>
            </a:r>
            <a:r>
              <a:rPr lang="en-US" baseline="0" dirty="0" smtClean="0"/>
              <a:t> </a:t>
            </a:r>
            <a:r>
              <a:rPr lang="en-US" baseline="0" dirty="0" err="1" smtClean="0"/>
              <a:t>morsom</a:t>
            </a:r>
            <a:r>
              <a:rPr lang="en-US" baseline="0" dirty="0" smtClean="0"/>
              <a:t>. </a:t>
            </a:r>
          </a:p>
          <a:p>
            <a:endParaRPr lang="en-US" baseline="0" dirty="0" smtClean="0"/>
          </a:p>
          <a:p>
            <a:r>
              <a:rPr lang="en-US" baseline="0" dirty="0" smtClean="0"/>
              <a:t>Vi </a:t>
            </a:r>
            <a:r>
              <a:rPr lang="en-US" baseline="0" dirty="0" err="1" smtClean="0"/>
              <a:t>snakker</a:t>
            </a:r>
            <a:r>
              <a:rPr lang="en-US" baseline="0" dirty="0" smtClean="0"/>
              <a:t> </a:t>
            </a:r>
            <a:r>
              <a:rPr lang="en-US" baseline="0" dirty="0" err="1" smtClean="0"/>
              <a:t>ikke</a:t>
            </a:r>
            <a:r>
              <a:rPr lang="en-US" baseline="0" dirty="0" smtClean="0"/>
              <a:t> </a:t>
            </a:r>
            <a:r>
              <a:rPr lang="en-US" baseline="0" dirty="0" err="1" smtClean="0"/>
              <a:t>så</a:t>
            </a:r>
            <a:r>
              <a:rPr lang="en-US" baseline="0" dirty="0" smtClean="0"/>
              <a:t> </a:t>
            </a:r>
            <a:r>
              <a:rPr lang="en-US" baseline="0" dirty="0" err="1" smtClean="0"/>
              <a:t>mye</a:t>
            </a:r>
            <a:r>
              <a:rPr lang="en-US" baseline="0" dirty="0" smtClean="0"/>
              <a:t> </a:t>
            </a:r>
            <a:r>
              <a:rPr lang="en-US" baseline="0" dirty="0" err="1" smtClean="0"/>
              <a:t>om</a:t>
            </a:r>
            <a:r>
              <a:rPr lang="en-US" baseline="0" dirty="0" smtClean="0"/>
              <a:t> de 5 </a:t>
            </a:r>
            <a:r>
              <a:rPr lang="en-US" baseline="0" dirty="0" err="1" smtClean="0"/>
              <a:t>basissmakene</a:t>
            </a:r>
            <a:r>
              <a:rPr lang="en-US" baseline="0" dirty="0" smtClean="0"/>
              <a:t> – </a:t>
            </a:r>
            <a:r>
              <a:rPr lang="en-US" baseline="0" dirty="0" err="1" smtClean="0"/>
              <a:t>surt</a:t>
            </a:r>
            <a:r>
              <a:rPr lang="en-US" baseline="0" dirty="0" smtClean="0"/>
              <a:t>, salt, </a:t>
            </a:r>
            <a:r>
              <a:rPr lang="en-US" baseline="0" dirty="0" err="1" smtClean="0"/>
              <a:t>søtt</a:t>
            </a:r>
            <a:r>
              <a:rPr lang="en-US" baseline="0" dirty="0" smtClean="0"/>
              <a:t>, </a:t>
            </a:r>
            <a:r>
              <a:rPr lang="en-US" baseline="0" dirty="0" err="1" smtClean="0"/>
              <a:t>bittert</a:t>
            </a:r>
            <a:r>
              <a:rPr lang="en-US" baseline="0" dirty="0" smtClean="0"/>
              <a:t> </a:t>
            </a:r>
            <a:r>
              <a:rPr lang="en-US" baseline="0" dirty="0" err="1" smtClean="0"/>
              <a:t>og</a:t>
            </a:r>
            <a:r>
              <a:rPr lang="en-US" baseline="0" dirty="0" smtClean="0"/>
              <a:t> </a:t>
            </a:r>
            <a:r>
              <a:rPr lang="en-US" baseline="0" dirty="0" err="1" smtClean="0"/>
              <a:t>umami</a:t>
            </a:r>
            <a:r>
              <a:rPr lang="en-US" baseline="0" dirty="0" smtClean="0"/>
              <a:t> for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ikke</a:t>
            </a:r>
            <a:r>
              <a:rPr lang="en-US" baseline="0" dirty="0" smtClean="0"/>
              <a:t> </a:t>
            </a:r>
            <a:r>
              <a:rPr lang="en-US" baseline="0" dirty="0" err="1" smtClean="0"/>
              <a:t>så</a:t>
            </a:r>
            <a:r>
              <a:rPr lang="en-US" baseline="0" dirty="0" smtClean="0"/>
              <a:t> mange </a:t>
            </a:r>
            <a:r>
              <a:rPr lang="en-US" baseline="0" dirty="0" err="1" smtClean="0"/>
              <a:t>grønnsaker</a:t>
            </a:r>
            <a:r>
              <a:rPr lang="en-US" baseline="0" dirty="0" smtClean="0"/>
              <a:t> </a:t>
            </a:r>
            <a:r>
              <a:rPr lang="en-US" baseline="0" dirty="0" err="1" smtClean="0"/>
              <a:t>som</a:t>
            </a:r>
            <a:r>
              <a:rPr lang="en-US" baseline="0" dirty="0" smtClean="0"/>
              <a:t> </a:t>
            </a:r>
            <a:r>
              <a:rPr lang="en-US" baseline="0" dirty="0" err="1" smtClean="0"/>
              <a:t>har</a:t>
            </a:r>
            <a:r>
              <a:rPr lang="en-US" baseline="0" dirty="0" smtClean="0"/>
              <a:t> </a:t>
            </a:r>
            <a:r>
              <a:rPr lang="en-US" baseline="0" dirty="0" err="1" smtClean="0"/>
              <a:t>disse</a:t>
            </a:r>
            <a:r>
              <a:rPr lang="en-US" baseline="0" dirty="0" smtClean="0"/>
              <a:t> </a:t>
            </a:r>
            <a:r>
              <a:rPr lang="en-US" baseline="0" dirty="0" err="1" smtClean="0"/>
              <a:t>smakene</a:t>
            </a:r>
            <a:r>
              <a:rPr lang="en-US" baseline="0" dirty="0" smtClean="0"/>
              <a:t>, men </a:t>
            </a:r>
            <a:r>
              <a:rPr lang="en-US" baseline="0" dirty="0" err="1" smtClean="0"/>
              <a:t>likevel</a:t>
            </a:r>
            <a:r>
              <a:rPr lang="en-US" baseline="0" dirty="0" smtClean="0"/>
              <a:t> </a:t>
            </a:r>
            <a:r>
              <a:rPr lang="en-US" baseline="0" dirty="0" err="1" smtClean="0"/>
              <a:t>så</a:t>
            </a:r>
            <a:r>
              <a:rPr lang="en-US" baseline="0" dirty="0" smtClean="0"/>
              <a:t> </a:t>
            </a:r>
            <a:r>
              <a:rPr lang="en-US" baseline="0" dirty="0" err="1" smtClean="0"/>
              <a:t>kan</a:t>
            </a:r>
            <a:r>
              <a:rPr lang="en-US" baseline="0" dirty="0" smtClean="0"/>
              <a:t> </a:t>
            </a:r>
            <a:r>
              <a:rPr lang="en-US" baseline="0" dirty="0" err="1" smtClean="0"/>
              <a:t>barna</a:t>
            </a:r>
            <a:r>
              <a:rPr lang="en-US" baseline="0" dirty="0" smtClean="0"/>
              <a:t> </a:t>
            </a:r>
            <a:r>
              <a:rPr lang="en-US" baseline="0" dirty="0" err="1" smtClean="0"/>
              <a:t>beskrive</a:t>
            </a:r>
            <a:r>
              <a:rPr lang="en-US" baseline="0" dirty="0" smtClean="0"/>
              <a:t> </a:t>
            </a:r>
            <a:r>
              <a:rPr lang="en-US" baseline="0" dirty="0" err="1" smtClean="0"/>
              <a:t>grønnsaker</a:t>
            </a:r>
            <a:r>
              <a:rPr lang="en-US" baseline="0" dirty="0" smtClean="0"/>
              <a:t> </a:t>
            </a:r>
            <a:r>
              <a:rPr lang="en-US" baseline="0" dirty="0" err="1" smtClean="0"/>
              <a:t>mht</a:t>
            </a:r>
            <a:r>
              <a:rPr lang="en-US" baseline="0" dirty="0" smtClean="0"/>
              <a:t> </a:t>
            </a:r>
            <a:r>
              <a:rPr lang="en-US" baseline="0" dirty="0" err="1" smtClean="0"/>
              <a:t>lukt</a:t>
            </a:r>
            <a:r>
              <a:rPr lang="en-US" baseline="0" dirty="0" smtClean="0"/>
              <a:t>, </a:t>
            </a:r>
            <a:r>
              <a:rPr lang="en-US" baseline="0" dirty="0" err="1" smtClean="0"/>
              <a:t>farge</a:t>
            </a:r>
            <a:r>
              <a:rPr lang="en-US" baseline="0" dirty="0" smtClean="0"/>
              <a:t>, </a:t>
            </a:r>
            <a:r>
              <a:rPr lang="en-US" baseline="0" dirty="0" err="1" smtClean="0"/>
              <a:t>hvordan</a:t>
            </a:r>
            <a:r>
              <a:rPr lang="en-US" baseline="0" dirty="0" smtClean="0"/>
              <a:t> de </a:t>
            </a:r>
            <a:r>
              <a:rPr lang="en-US" baseline="0" dirty="0" err="1" smtClean="0"/>
              <a:t>kjennes</a:t>
            </a:r>
            <a:r>
              <a:rPr lang="en-US" baseline="0" dirty="0" smtClean="0"/>
              <a:t> </a:t>
            </a:r>
            <a:r>
              <a:rPr lang="en-US" baseline="0" dirty="0" err="1" smtClean="0"/>
              <a:t>i</a:t>
            </a:r>
            <a:r>
              <a:rPr lang="en-US" baseline="0" dirty="0" smtClean="0"/>
              <a:t> </a:t>
            </a:r>
            <a:r>
              <a:rPr lang="en-US" baseline="0" dirty="0" err="1" smtClean="0"/>
              <a:t>munnen</a:t>
            </a:r>
            <a:r>
              <a:rPr lang="en-US" baseline="0" dirty="0" smtClean="0"/>
              <a:t> </a:t>
            </a:r>
            <a:r>
              <a:rPr lang="en-US" baseline="0" dirty="0" err="1" smtClean="0"/>
              <a:t>og</a:t>
            </a:r>
            <a:r>
              <a:rPr lang="en-US" baseline="0" dirty="0" smtClean="0"/>
              <a:t> </a:t>
            </a:r>
            <a:r>
              <a:rPr lang="en-US" baseline="0" dirty="0" err="1" smtClean="0"/>
              <a:t>om</a:t>
            </a:r>
            <a:r>
              <a:rPr lang="en-US" baseline="0" dirty="0" smtClean="0"/>
              <a:t> de </a:t>
            </a:r>
            <a:r>
              <a:rPr lang="en-US" baseline="0" dirty="0" err="1" smtClean="0"/>
              <a:t>har</a:t>
            </a:r>
            <a:r>
              <a:rPr lang="en-US" baseline="0" dirty="0" smtClean="0"/>
              <a:t> </a:t>
            </a:r>
            <a:r>
              <a:rPr lang="en-US" baseline="0" dirty="0" err="1" smtClean="0"/>
              <a:t>noen</a:t>
            </a:r>
            <a:r>
              <a:rPr lang="en-US" baseline="0" dirty="0" smtClean="0"/>
              <a:t> </a:t>
            </a:r>
            <a:r>
              <a:rPr lang="en-US" baseline="0" dirty="0" err="1" smtClean="0"/>
              <a:t>minner</a:t>
            </a:r>
            <a:r>
              <a:rPr lang="en-US" baseline="0" dirty="0" smtClean="0"/>
              <a:t> (</a:t>
            </a:r>
            <a:r>
              <a:rPr lang="en-US" baseline="0" dirty="0" err="1" smtClean="0"/>
              <a:t>gode/dårlige</a:t>
            </a:r>
            <a:r>
              <a:rPr lang="en-US" baseline="0" dirty="0" smtClean="0"/>
              <a:t>) </a:t>
            </a:r>
            <a:r>
              <a:rPr lang="en-US" baseline="0" dirty="0" err="1" smtClean="0"/>
              <a:t>knyttet</a:t>
            </a:r>
            <a:r>
              <a:rPr lang="en-US" baseline="0" dirty="0" smtClean="0"/>
              <a:t> </a:t>
            </a:r>
            <a:r>
              <a:rPr lang="en-US" baseline="0" dirty="0" err="1" smtClean="0"/>
              <a:t>til</a:t>
            </a:r>
            <a:r>
              <a:rPr lang="en-US" baseline="0" dirty="0" smtClean="0"/>
              <a:t> </a:t>
            </a:r>
            <a:r>
              <a:rPr lang="en-US" baseline="0" dirty="0" err="1" smtClean="0"/>
              <a:t>denne</a:t>
            </a:r>
            <a:r>
              <a:rPr lang="en-US" baseline="0" dirty="0" smtClean="0"/>
              <a:t> </a:t>
            </a:r>
            <a:r>
              <a:rPr lang="en-US" baseline="0" dirty="0" err="1" smtClean="0"/>
              <a:t>grønnsaken</a:t>
            </a:r>
            <a:r>
              <a:rPr lang="en-US" baseline="0" dirty="0" smtClean="0"/>
              <a:t>. Alt </a:t>
            </a:r>
            <a:r>
              <a:rPr lang="en-US" baseline="0" dirty="0" err="1" smtClean="0"/>
              <a:t>dette</a:t>
            </a:r>
            <a:r>
              <a:rPr lang="en-US" baseline="0" dirty="0" smtClean="0"/>
              <a:t> </a:t>
            </a:r>
            <a:r>
              <a:rPr lang="en-US" baseline="0" dirty="0" err="1" smtClean="0"/>
              <a:t>vil</a:t>
            </a:r>
            <a:r>
              <a:rPr lang="en-US" baseline="0" dirty="0" smtClean="0"/>
              <a:t> </a:t>
            </a:r>
            <a:r>
              <a:rPr lang="en-US" baseline="0" dirty="0" err="1" smtClean="0"/>
              <a:t>kunne</a:t>
            </a:r>
            <a:r>
              <a:rPr lang="en-US" baseline="0" dirty="0" smtClean="0"/>
              <a:t> </a:t>
            </a:r>
            <a:r>
              <a:rPr lang="en-US" baseline="0" dirty="0" err="1" smtClean="0"/>
              <a:t>påvirke</a:t>
            </a:r>
            <a:r>
              <a:rPr lang="en-US" baseline="0" dirty="0" smtClean="0"/>
              <a:t> </a:t>
            </a:r>
            <a:r>
              <a:rPr lang="en-US" baseline="0" dirty="0" err="1" smtClean="0"/>
              <a:t>hva</a:t>
            </a:r>
            <a:r>
              <a:rPr lang="en-US" baseline="0" dirty="0" smtClean="0"/>
              <a:t> de </a:t>
            </a:r>
            <a:r>
              <a:rPr lang="en-US" baseline="0" dirty="0" err="1" smtClean="0"/>
              <a:t>tenker</a:t>
            </a:r>
            <a:r>
              <a:rPr lang="en-US" baseline="0" dirty="0" smtClean="0"/>
              <a:t> </a:t>
            </a:r>
            <a:r>
              <a:rPr lang="en-US" baseline="0" dirty="0" err="1" smtClean="0"/>
              <a:t>om</a:t>
            </a:r>
            <a:r>
              <a:rPr lang="en-US" baseline="0" dirty="0" smtClean="0"/>
              <a:t> </a:t>
            </a:r>
            <a:r>
              <a:rPr lang="en-US" baseline="0" dirty="0" err="1" smtClean="0"/>
              <a:t>smaken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44</a:t>
            </a:fld>
            <a:endParaRPr lang="nb-NO"/>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Et par ord ekstra</a:t>
            </a:r>
            <a:r>
              <a:rPr lang="nb-NO" baseline="0" dirty="0" smtClean="0"/>
              <a:t> om det med smaking. </a:t>
            </a:r>
          </a:p>
          <a:p>
            <a:endParaRPr lang="nb-NO" baseline="0" dirty="0" smtClean="0"/>
          </a:p>
          <a:p>
            <a:r>
              <a:rPr lang="nb-NO" baseline="0" dirty="0" smtClean="0"/>
              <a:t>Det er veldig få barn som virkelig </a:t>
            </a:r>
            <a:r>
              <a:rPr lang="nb-NO" baseline="0" dirty="0" err="1" smtClean="0"/>
              <a:t>neofobe</a:t>
            </a:r>
            <a:r>
              <a:rPr lang="nb-NO" baseline="0" dirty="0" smtClean="0"/>
              <a:t> – </a:t>
            </a:r>
            <a:r>
              <a:rPr lang="nb-NO" baseline="0" dirty="0" err="1" smtClean="0"/>
              <a:t>dvs</a:t>
            </a:r>
            <a:r>
              <a:rPr lang="nb-NO" baseline="0" dirty="0" smtClean="0"/>
              <a:t> redd for å smake/spise ny mat – men det er noen som er småpiste og noen som er kresne. </a:t>
            </a:r>
          </a:p>
          <a:p>
            <a:endParaRPr lang="nb-NO" baseline="0" dirty="0" smtClean="0"/>
          </a:p>
          <a:p>
            <a:r>
              <a:rPr lang="nb-NO" baseline="0" dirty="0" smtClean="0"/>
              <a:t>Det er imidlertid slik at barn gjennomgår en </a:t>
            </a:r>
            <a:r>
              <a:rPr lang="nb-NO" baseline="0" dirty="0" err="1" smtClean="0"/>
              <a:t>småksutvikling</a:t>
            </a:r>
            <a:r>
              <a:rPr lang="nb-NO" baseline="0" dirty="0" smtClean="0"/>
              <a:t> </a:t>
            </a:r>
            <a:r>
              <a:rPr lang="nb-NO" baseline="0" dirty="0" smtClean="0"/>
              <a:t>der de har en </a:t>
            </a:r>
            <a:r>
              <a:rPr lang="nb-NO" baseline="0" dirty="0" err="1" smtClean="0"/>
              <a:t>neofob</a:t>
            </a:r>
            <a:r>
              <a:rPr lang="nb-NO" baseline="0" dirty="0" smtClean="0"/>
              <a:t> fase ved 1.5 -3 års alder. Det fine er at de fleste barn på stor avdeling er i en fase hvor ønsker å gjøre som de andre rund seg og </a:t>
            </a:r>
            <a:r>
              <a:rPr lang="nb-NO" baseline="0" dirty="0" smtClean="0"/>
              <a:t>etter </a:t>
            </a:r>
            <a:r>
              <a:rPr lang="nb-NO" baseline="0" dirty="0" smtClean="0"/>
              <a:t>hvert så blir de også mer nysgjerrige</a:t>
            </a:r>
            <a:r>
              <a:rPr lang="nb-NO" baseline="0" dirty="0" smtClean="0"/>
              <a:t>. Som alltid vil det kunne være individuelle forskjeller i denne utviklingen. </a:t>
            </a:r>
          </a:p>
          <a:p>
            <a:endParaRPr lang="nb-NO" baseline="0" dirty="0" smtClean="0"/>
          </a:p>
          <a:p>
            <a:r>
              <a:rPr lang="nb-NO" baseline="0" dirty="0" smtClean="0"/>
              <a:t>Selv de barna som ikke spiser vil sannsynligvis på sikt tenke at grønnsaker hører med dersom de ser det til alle måltidene hver dag både hjemme og i barnehagen. Noen tips for de virkelig kresne barna er å gi de </a:t>
            </a:r>
            <a:r>
              <a:rPr lang="nb-NO" baseline="0" dirty="0" err="1" smtClean="0"/>
              <a:t>bitte-bitte</a:t>
            </a:r>
            <a:r>
              <a:rPr lang="nb-NO" baseline="0" dirty="0" smtClean="0"/>
              <a:t> små biter eller rett og slett bare la de være med å lage til maten uten å ha fokus på å spise den. </a:t>
            </a:r>
          </a:p>
          <a:p>
            <a:endParaRPr lang="nb-NO" baseline="0" dirty="0" smtClean="0"/>
          </a:p>
          <a:p>
            <a:r>
              <a:rPr lang="nb-NO" baseline="0" dirty="0" smtClean="0"/>
              <a:t>Forskning viser også at når det er smaker som man ikke liker med en gang så må man smake mange ganger  - gjerne 10-15 ganger (tenk på dere selv når det gjelder kaffe eller alkohol – de færreste syntes det</a:t>
            </a:r>
            <a:r>
              <a:rPr lang="nb-NO" baseline="0" dirty="0" smtClean="0"/>
              <a:t> var </a:t>
            </a:r>
            <a:r>
              <a:rPr lang="nb-NO" baseline="0" dirty="0" smtClean="0"/>
              <a:t>godt første gang)</a:t>
            </a:r>
          </a:p>
          <a:p>
            <a:endParaRPr lang="nb-NO" baseline="0" dirty="0" smtClean="0"/>
          </a:p>
          <a:p>
            <a:r>
              <a:rPr lang="nb-NO" baseline="0" dirty="0" smtClean="0"/>
              <a:t>Og så er det dette med bruk av </a:t>
            </a:r>
            <a:r>
              <a:rPr lang="nb-NO" baseline="0" dirty="0" smtClean="0"/>
              <a:t>belønning </a:t>
            </a:r>
            <a:r>
              <a:rPr lang="nb-NO" baseline="0" dirty="0" smtClean="0"/>
              <a:t>for å smake eller spise bestemte matvarer. Dette er omdiskutert i </a:t>
            </a:r>
            <a:r>
              <a:rPr lang="nb-NO" baseline="0" dirty="0" smtClean="0"/>
              <a:t>forskningslitteraturen</a:t>
            </a:r>
            <a:r>
              <a:rPr lang="nb-NO" baseline="0" dirty="0" smtClean="0"/>
              <a:t>, men slik jeg leser den så konkluderer de med at</a:t>
            </a:r>
          </a:p>
          <a:p>
            <a:r>
              <a:rPr lang="nb-NO" baseline="0" dirty="0" smtClean="0"/>
              <a:t> - det er bedre å gjøre smasktesting med </a:t>
            </a:r>
            <a:r>
              <a:rPr lang="nb-NO" baseline="0" dirty="0" smtClean="0"/>
              <a:t>belønning </a:t>
            </a:r>
            <a:r>
              <a:rPr lang="nb-NO" baseline="0" dirty="0" smtClean="0"/>
              <a:t>utenom måltidet, og </a:t>
            </a:r>
            <a:r>
              <a:rPr lang="nb-NO" baseline="0" dirty="0" smtClean="0"/>
              <a:t>belønne </a:t>
            </a:r>
            <a:r>
              <a:rPr lang="nb-NO" baseline="0" dirty="0" smtClean="0"/>
              <a:t>med en ting (heller enn annen mat)</a:t>
            </a:r>
          </a:p>
          <a:p>
            <a:r>
              <a:rPr lang="nb-NO" baseline="0" dirty="0" smtClean="0"/>
              <a:t> - å </a:t>
            </a:r>
            <a:r>
              <a:rPr lang="nb-NO" baseline="0" dirty="0" smtClean="0"/>
              <a:t>belønne </a:t>
            </a:r>
            <a:r>
              <a:rPr lang="nb-NO" baseline="0" dirty="0" smtClean="0"/>
              <a:t>med ting ser ut til å fungere, mens å </a:t>
            </a:r>
            <a:r>
              <a:rPr lang="nb-NO" baseline="0" dirty="0" smtClean="0"/>
              <a:t>belønne </a:t>
            </a:r>
            <a:r>
              <a:rPr lang="nb-NO" baseline="0" dirty="0" smtClean="0"/>
              <a:t>bare med ros/skryt så finner noen at det fungerer og andre ikke</a:t>
            </a:r>
          </a:p>
          <a:p>
            <a:endParaRPr lang="nb-NO" baseline="0" dirty="0" smtClean="0"/>
          </a:p>
          <a:p>
            <a:r>
              <a:rPr lang="nb-NO" baseline="0" dirty="0" smtClean="0"/>
              <a:t>Det er </a:t>
            </a:r>
            <a:r>
              <a:rPr lang="nb-NO" baseline="0" dirty="0" smtClean="0"/>
              <a:t>uansett </a:t>
            </a:r>
            <a:r>
              <a:rPr lang="nb-NO" baseline="0" dirty="0" smtClean="0"/>
              <a:t>viktig å huske at </a:t>
            </a:r>
            <a:r>
              <a:rPr lang="nb-NO" baseline="0" dirty="0" smtClean="0"/>
              <a:t>belønning </a:t>
            </a:r>
            <a:r>
              <a:rPr lang="nb-NO" baseline="0" dirty="0" smtClean="0"/>
              <a:t>som oftest bare fungerer til at de liker </a:t>
            </a:r>
            <a:r>
              <a:rPr lang="nb-NO" baseline="0" dirty="0" smtClean="0"/>
              <a:t>belønningen </a:t>
            </a:r>
            <a:r>
              <a:rPr lang="nb-NO" baseline="0" dirty="0" smtClean="0"/>
              <a:t>bedre eller at de bar gjør det for å få </a:t>
            </a:r>
            <a:r>
              <a:rPr lang="nb-NO" baseline="0" dirty="0" smtClean="0"/>
              <a:t>belønning </a:t>
            </a:r>
            <a:r>
              <a:rPr lang="nb-NO" baseline="0" dirty="0" smtClean="0"/>
              <a:t>– ytre motivasjon.</a:t>
            </a:r>
            <a:r>
              <a:rPr lang="nb-NO" baseline="0" dirty="0" smtClean="0"/>
              <a:t> Det vi ønsker er en indre motivasjon ved at dette blir en vane.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45</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95536082"/>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smtClean="0"/>
              <a:t>De fleste</a:t>
            </a:r>
            <a:r>
              <a:rPr lang="nb-NO" baseline="0" dirty="0" smtClean="0"/>
              <a:t> ønsker at barn skal spise mer grønnsaker, men for noen holder det ikke å bare sette grønnsakene på bordet. Ofte trengs litt inspirasjon for å gjøre barnet interessert.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Man kan bruke grønnsaker som inspirasjon ved å trekke inn form, farge,  bokstaver og for eksempel fakta om hvor grønnsaker kommer fra. Man kan også oppmuntre barnet til å se ulike figurer og tall i grønnsaker, lage ansikter på tallerken med grønnsaker og snakke om navn og begreper. Prøv å snakk om grønnsaker som enkeltbegrep og ikke en samlebetegnelse. Si for eksempel «I dag skal vi ha gulrøtter og erter til middag» i stedet for at «vi skal ha pølser med grønnsaker».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Vi ser på lek som inspirasjon!</a:t>
            </a:r>
            <a:endParaRPr lang="nb-NO"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Deler av filmen</a:t>
            </a:r>
            <a:r>
              <a:rPr lang="nb-NO" baseline="0" dirty="0" smtClean="0"/>
              <a:t> som er linket til under vil ble vist. (</a:t>
            </a:r>
            <a:r>
              <a:rPr lang="nb-NO" dirty="0" smtClean="0"/>
              <a:t>19 sekunder-2.50 minutter</a:t>
            </a:r>
            <a:r>
              <a:rPr lang="nb-NO"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En film  som handler om en far som hadde problemer med å få sønnen til å spise grønnsaker.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Han begynte å lage figurer og ansikt av grønnsakene han ønsket at sønnen skulle spise.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Filmen viser at han besøker sønnens skole for å lære/utfordre barna til å lage ansikter av grønnsaker på brødskiver de får utdelt, for å øke grønnsaksinntaket hos disse barna. </a:t>
            </a:r>
            <a:endParaRPr lang="nb-NO" dirty="0" smtClean="0">
              <a:hlinkClick r:id="rId3"/>
              <a:hlinkMouseOver r:id="" action="ppaction://hlinkshowjump?jump=nextslide"/>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hlinkClick r:id="rId3"/>
                <a:hlinkMouseOver r:id="" action="ppaction://hlinkshowjump?jump=nextslide"/>
              </a:rPr>
              <a:t>http://www.dailymail.co.uk/news/article-2212849/Father-created-cartoon-themed-funky-lunches-children-eat-fruit-veg-creates-party-recipe-book.html#v-1878598655001</a:t>
            </a:r>
            <a:r>
              <a:rPr lang="nb-NO"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46</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5215898"/>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Igjen</a:t>
            </a:r>
            <a:r>
              <a:rPr lang="en-US" baseline="0" dirty="0" smtClean="0"/>
              <a:t> </a:t>
            </a:r>
            <a:r>
              <a:rPr lang="en-US" baseline="0" dirty="0" err="1" smtClean="0"/>
              <a:t>kan</a:t>
            </a:r>
            <a:r>
              <a:rPr lang="en-US" baseline="0" dirty="0" smtClean="0"/>
              <a:t> </a:t>
            </a:r>
            <a:r>
              <a:rPr lang="en-US" baseline="0" dirty="0" err="1" smtClean="0"/>
              <a:t>våre</a:t>
            </a:r>
            <a:r>
              <a:rPr lang="en-US" baseline="0" dirty="0" smtClean="0"/>
              <a:t> </a:t>
            </a:r>
            <a:r>
              <a:rPr lang="en-US" baseline="0" dirty="0" smtClean="0"/>
              <a:t>to </a:t>
            </a:r>
            <a:r>
              <a:rPr lang="en-US" baseline="0" dirty="0" err="1" smtClean="0"/>
              <a:t>utprøvingsbarnehager</a:t>
            </a:r>
            <a:r>
              <a:rPr lang="en-US" baseline="0" dirty="0" smtClean="0"/>
              <a:t> </a:t>
            </a:r>
            <a:r>
              <a:rPr lang="en-US" baseline="0" dirty="0" err="1" smtClean="0"/>
              <a:t>støtte</a:t>
            </a:r>
            <a:r>
              <a:rPr lang="en-US" baseline="0" dirty="0" smtClean="0"/>
              <a:t> </a:t>
            </a:r>
            <a:r>
              <a:rPr lang="en-US" baseline="0" dirty="0" err="1" smtClean="0"/>
              <a:t>opp</a:t>
            </a:r>
            <a:r>
              <a:rPr lang="en-US" baseline="0" dirty="0" smtClean="0"/>
              <a:t> under </a:t>
            </a:r>
            <a:r>
              <a:rPr lang="en-US" baseline="0" dirty="0" err="1" smtClean="0"/>
              <a:t>det</a:t>
            </a:r>
            <a:r>
              <a:rPr lang="en-US" baseline="0" dirty="0" smtClean="0"/>
              <a:t> vi </a:t>
            </a:r>
            <a:r>
              <a:rPr lang="en-US" baseline="0" dirty="0" err="1" smtClean="0"/>
              <a:t>har</a:t>
            </a:r>
            <a:r>
              <a:rPr lang="en-US" baseline="0" dirty="0" smtClean="0"/>
              <a:t> </a:t>
            </a:r>
            <a:r>
              <a:rPr lang="en-US" baseline="0" dirty="0" err="1" smtClean="0"/>
              <a:t>snakket</a:t>
            </a:r>
            <a:r>
              <a:rPr lang="en-US" baseline="0" dirty="0" smtClean="0"/>
              <a:t> </a:t>
            </a:r>
            <a:r>
              <a:rPr lang="en-US" baseline="0" dirty="0" err="1" smtClean="0"/>
              <a:t>om</a:t>
            </a:r>
            <a:r>
              <a:rPr lang="en-US" baseline="0" dirty="0" smtClean="0"/>
              <a:t> her </a:t>
            </a:r>
            <a:r>
              <a:rPr lang="en-US" baseline="0" dirty="0" err="1" smtClean="0"/>
              <a:t>om</a:t>
            </a:r>
            <a:r>
              <a:rPr lang="en-US" baseline="0" dirty="0" smtClean="0"/>
              <a:t> </a:t>
            </a:r>
            <a:r>
              <a:rPr lang="en-US" baseline="0" dirty="0" err="1" smtClean="0"/>
              <a:t>å</a:t>
            </a:r>
            <a:r>
              <a:rPr lang="en-US" baseline="0" dirty="0" smtClean="0"/>
              <a:t> </a:t>
            </a:r>
            <a:r>
              <a:rPr lang="en-US" baseline="0" dirty="0" err="1" smtClean="0"/>
              <a:t>fortelle</a:t>
            </a:r>
            <a:r>
              <a:rPr lang="en-US" baseline="0" dirty="0" smtClean="0"/>
              <a:t> </a:t>
            </a:r>
            <a:r>
              <a:rPr lang="en-US" baseline="0" dirty="0" err="1" smtClean="0"/>
              <a:t>hva</a:t>
            </a:r>
            <a:r>
              <a:rPr lang="en-US" baseline="0" dirty="0" smtClean="0"/>
              <a:t> de </a:t>
            </a:r>
            <a:r>
              <a:rPr lang="en-US" baseline="0" dirty="0" err="1" smtClean="0"/>
              <a:t>skal</a:t>
            </a:r>
            <a:r>
              <a:rPr lang="en-US" baseline="0" dirty="0" smtClean="0"/>
              <a:t> </a:t>
            </a:r>
            <a:r>
              <a:rPr lang="en-US" baseline="0" dirty="0" err="1" smtClean="0"/>
              <a:t>smake</a:t>
            </a:r>
            <a:r>
              <a:rPr lang="en-US" baseline="0" dirty="0" smtClean="0"/>
              <a:t>, at </a:t>
            </a:r>
            <a:r>
              <a:rPr lang="en-US" baseline="0" dirty="0" err="1" smtClean="0"/>
              <a:t>smakstest</a:t>
            </a:r>
            <a:r>
              <a:rPr lang="en-US" baseline="0" dirty="0" smtClean="0"/>
              <a:t> </a:t>
            </a:r>
            <a:r>
              <a:rPr lang="en-US" baseline="0" dirty="0" err="1" smtClean="0"/>
              <a:t>gjorde</a:t>
            </a:r>
            <a:r>
              <a:rPr lang="en-US" baseline="0" dirty="0" smtClean="0"/>
              <a:t> at de </a:t>
            </a:r>
            <a:r>
              <a:rPr lang="en-US" baseline="0" dirty="0" err="1" smtClean="0"/>
              <a:t>ville</a:t>
            </a:r>
            <a:r>
              <a:rPr lang="en-US" baseline="0" dirty="0" smtClean="0"/>
              <a:t> </a:t>
            </a:r>
            <a:r>
              <a:rPr lang="en-US" baseline="0" dirty="0" err="1" smtClean="0"/>
              <a:t>smake</a:t>
            </a:r>
            <a:r>
              <a:rPr lang="en-US" baseline="0" dirty="0" smtClean="0"/>
              <a:t> </a:t>
            </a:r>
            <a:r>
              <a:rPr lang="en-US" baseline="0" dirty="0" err="1" smtClean="0"/>
              <a:t>på</a:t>
            </a:r>
            <a:r>
              <a:rPr lang="en-US" baseline="0" dirty="0" smtClean="0"/>
              <a:t> </a:t>
            </a:r>
            <a:r>
              <a:rPr lang="en-US" baseline="0" dirty="0" err="1" smtClean="0"/>
              <a:t>ny</a:t>
            </a:r>
            <a:r>
              <a:rPr lang="en-US" baseline="0" dirty="0" smtClean="0"/>
              <a:t> ting, at </a:t>
            </a:r>
            <a:r>
              <a:rPr lang="en-US" baseline="0" dirty="0" err="1" smtClean="0"/>
              <a:t>oppmuntring</a:t>
            </a:r>
            <a:r>
              <a:rPr lang="en-US" baseline="0" dirty="0" smtClean="0"/>
              <a:t> over </a:t>
            </a:r>
            <a:r>
              <a:rPr lang="en-US" baseline="0" dirty="0" err="1" smtClean="0"/>
              <a:t>tid</a:t>
            </a:r>
            <a:r>
              <a:rPr lang="en-US" baseline="0" dirty="0" smtClean="0"/>
              <a:t> </a:t>
            </a:r>
            <a:r>
              <a:rPr lang="en-US" baseline="0" dirty="0" err="1" smtClean="0"/>
              <a:t>er</a:t>
            </a:r>
            <a:r>
              <a:rPr lang="en-US" baseline="0" dirty="0" smtClean="0"/>
              <a:t> </a:t>
            </a:r>
            <a:r>
              <a:rPr lang="en-US" baseline="0" dirty="0" err="1" smtClean="0"/>
              <a:t>viktig</a:t>
            </a:r>
            <a:r>
              <a:rPr lang="en-US" baseline="0" dirty="0" smtClean="0"/>
              <a:t>.</a:t>
            </a:r>
          </a:p>
          <a:p>
            <a:endParaRPr lang="en-US" baseline="0" dirty="0" smtClean="0"/>
          </a:p>
          <a:p>
            <a:r>
              <a:rPr lang="en-US" baseline="0" dirty="0" err="1" smtClean="0"/>
              <a:t>Lek</a:t>
            </a:r>
            <a:r>
              <a:rPr lang="en-US" baseline="0" dirty="0" smtClean="0"/>
              <a:t> </a:t>
            </a:r>
            <a:r>
              <a:rPr lang="en-US" baseline="0" dirty="0" err="1" smtClean="0"/>
              <a:t>var</a:t>
            </a:r>
            <a:r>
              <a:rPr lang="en-US" baseline="0" dirty="0" smtClean="0"/>
              <a:t> </a:t>
            </a:r>
            <a:r>
              <a:rPr lang="en-US" baseline="0" dirty="0" err="1" smtClean="0"/>
              <a:t>også</a:t>
            </a:r>
            <a:r>
              <a:rPr lang="en-US" baseline="0" dirty="0" smtClean="0"/>
              <a:t> </a:t>
            </a:r>
            <a:r>
              <a:rPr lang="en-US" baseline="0" dirty="0" err="1" smtClean="0"/>
              <a:t>effektivt</a:t>
            </a:r>
            <a:r>
              <a:rPr lang="en-US" baseline="0" dirty="0" smtClean="0"/>
              <a:t> </a:t>
            </a:r>
            <a:r>
              <a:rPr lang="en-US" baseline="0" dirty="0" smtClean="0"/>
              <a:t>for </a:t>
            </a:r>
            <a:r>
              <a:rPr lang="en-US" baseline="0" dirty="0" err="1" smtClean="0"/>
              <a:t>å</a:t>
            </a:r>
            <a:r>
              <a:rPr lang="en-US" baseline="0" dirty="0" smtClean="0"/>
              <a:t> </a:t>
            </a:r>
            <a:r>
              <a:rPr lang="en-US" baseline="0" dirty="0" err="1" smtClean="0"/>
              <a:t>skape</a:t>
            </a:r>
            <a:r>
              <a:rPr lang="en-US" baseline="0" dirty="0" smtClean="0"/>
              <a:t> </a:t>
            </a:r>
            <a:r>
              <a:rPr lang="en-US" baseline="0" dirty="0" err="1" smtClean="0"/>
              <a:t>nysgjerrighet</a:t>
            </a:r>
            <a:r>
              <a:rPr lang="en-US" baseline="0" dirty="0" smtClean="0"/>
              <a:t>, men </a:t>
            </a:r>
            <a:r>
              <a:rPr lang="en-US" baseline="0" dirty="0" err="1" smtClean="0"/>
              <a:t>dette</a:t>
            </a:r>
            <a:r>
              <a:rPr lang="en-US" baseline="0" dirty="0" smtClean="0"/>
              <a:t> </a:t>
            </a:r>
            <a:r>
              <a:rPr lang="en-US" baseline="0" dirty="0" err="1" smtClean="0"/>
              <a:t>ble</a:t>
            </a:r>
            <a:r>
              <a:rPr lang="en-US" baseline="0" dirty="0" smtClean="0"/>
              <a:t> </a:t>
            </a:r>
            <a:r>
              <a:rPr lang="en-US" baseline="0" dirty="0" err="1" smtClean="0"/>
              <a:t>i</a:t>
            </a:r>
            <a:r>
              <a:rPr lang="en-US" baseline="0" dirty="0" smtClean="0"/>
              <a:t> </a:t>
            </a:r>
            <a:r>
              <a:rPr lang="en-US" baseline="0" dirty="0" err="1" smtClean="0"/>
              <a:t>liten</a:t>
            </a:r>
            <a:r>
              <a:rPr lang="en-US" baseline="0" dirty="0" smtClean="0"/>
              <a:t> grad </a:t>
            </a:r>
            <a:r>
              <a:rPr lang="en-US" baseline="0" dirty="0" err="1" smtClean="0"/>
              <a:t>prøvd</a:t>
            </a:r>
            <a:r>
              <a:rPr lang="en-US" baseline="0" dirty="0" smtClean="0"/>
              <a:t> </a:t>
            </a:r>
            <a:r>
              <a:rPr lang="en-US" baseline="0" dirty="0" err="1" smtClean="0"/>
              <a:t>ut</a:t>
            </a:r>
            <a:r>
              <a:rPr lang="en-US" baseline="0" dirty="0" smtClean="0"/>
              <a:t>. </a:t>
            </a:r>
          </a:p>
          <a:p>
            <a:endParaRPr lang="en-US" baseline="0" dirty="0" smtClean="0"/>
          </a:p>
          <a:p>
            <a:r>
              <a:rPr lang="en-US" baseline="0" dirty="0" err="1" smtClean="0"/>
              <a:t>Det</a:t>
            </a:r>
            <a:r>
              <a:rPr lang="en-US" baseline="0" dirty="0" smtClean="0"/>
              <a:t> </a:t>
            </a:r>
            <a:r>
              <a:rPr lang="en-US" baseline="0" dirty="0" err="1" smtClean="0"/>
              <a:t>var</a:t>
            </a:r>
            <a:r>
              <a:rPr lang="en-US" baseline="0" dirty="0" smtClean="0"/>
              <a:t> </a:t>
            </a:r>
            <a:r>
              <a:rPr lang="en-US" baseline="0" dirty="0" err="1" smtClean="0"/>
              <a:t>også</a:t>
            </a:r>
            <a:r>
              <a:rPr lang="en-US" baseline="0" dirty="0" smtClean="0"/>
              <a:t> </a:t>
            </a:r>
            <a:r>
              <a:rPr lang="en-US" baseline="0" dirty="0" err="1" smtClean="0"/>
              <a:t>litt</a:t>
            </a:r>
            <a:r>
              <a:rPr lang="en-US" baseline="0" dirty="0" smtClean="0"/>
              <a:t> </a:t>
            </a:r>
            <a:r>
              <a:rPr lang="en-US" baseline="0" dirty="0" err="1" smtClean="0"/>
              <a:t>ulikt</a:t>
            </a:r>
            <a:r>
              <a:rPr lang="en-US" baseline="0" dirty="0" smtClean="0"/>
              <a:t> </a:t>
            </a:r>
            <a:r>
              <a:rPr lang="en-US" baseline="0" dirty="0" err="1" smtClean="0"/>
              <a:t>syn</a:t>
            </a:r>
            <a:r>
              <a:rPr lang="en-US" baseline="0" dirty="0" smtClean="0"/>
              <a:t> </a:t>
            </a:r>
            <a:r>
              <a:rPr lang="en-US" baseline="0" dirty="0" err="1" smtClean="0"/>
              <a:t>på</a:t>
            </a:r>
            <a:r>
              <a:rPr lang="en-US" baseline="0" dirty="0" smtClean="0"/>
              <a:t> </a:t>
            </a:r>
            <a:r>
              <a:rPr lang="en-US" baseline="0" dirty="0" err="1" smtClean="0"/>
              <a:t>dette</a:t>
            </a:r>
            <a:r>
              <a:rPr lang="en-US" baseline="0" dirty="0" smtClean="0"/>
              <a:t> med </a:t>
            </a:r>
            <a:r>
              <a:rPr lang="en-US" baseline="0" dirty="0" err="1" smtClean="0"/>
              <a:t>dipp</a:t>
            </a:r>
            <a:r>
              <a:rPr lang="en-US" baseline="0" dirty="0" smtClean="0"/>
              <a:t> </a:t>
            </a:r>
            <a:r>
              <a:rPr lang="en-US" baseline="0" dirty="0" err="1" smtClean="0"/>
              <a:t>siden</a:t>
            </a:r>
            <a:r>
              <a:rPr lang="en-US" baseline="0" dirty="0" smtClean="0"/>
              <a:t> de </a:t>
            </a:r>
            <a:r>
              <a:rPr lang="en-US" baseline="0" dirty="0" err="1" smtClean="0"/>
              <a:t>serverte</a:t>
            </a:r>
            <a:r>
              <a:rPr lang="en-US" baseline="0" dirty="0" smtClean="0"/>
              <a:t> </a:t>
            </a:r>
            <a:r>
              <a:rPr lang="en-US" baseline="0" dirty="0" err="1" smtClean="0"/>
              <a:t>grønnsaker</a:t>
            </a:r>
            <a:r>
              <a:rPr lang="en-US" baseline="0" dirty="0" smtClean="0"/>
              <a:t> </a:t>
            </a:r>
            <a:r>
              <a:rPr lang="en-US" baseline="0" dirty="0" err="1" smtClean="0"/>
              <a:t>som</a:t>
            </a:r>
            <a:r>
              <a:rPr lang="en-US" baseline="0" dirty="0" smtClean="0"/>
              <a:t> </a:t>
            </a:r>
            <a:r>
              <a:rPr lang="en-US" baseline="0" dirty="0" err="1" smtClean="0"/>
              <a:t>barna</a:t>
            </a:r>
            <a:r>
              <a:rPr lang="en-US" baseline="0" dirty="0" smtClean="0"/>
              <a:t> </a:t>
            </a:r>
            <a:r>
              <a:rPr lang="en-US" baseline="0" dirty="0" err="1" smtClean="0"/>
              <a:t>allerede</a:t>
            </a:r>
            <a:r>
              <a:rPr lang="en-US" baseline="0" dirty="0" smtClean="0"/>
              <a:t> </a:t>
            </a:r>
            <a:r>
              <a:rPr lang="en-US" baseline="0" dirty="0" err="1" smtClean="0"/>
              <a:t>spiste</a:t>
            </a:r>
            <a:r>
              <a:rPr lang="en-US" baseline="0" dirty="0" smtClean="0"/>
              <a:t>. </a:t>
            </a:r>
          </a:p>
          <a:p>
            <a:endParaRPr lang="en-US" baseline="0" dirty="0" smtClean="0"/>
          </a:p>
          <a:p>
            <a:r>
              <a:rPr lang="en-US" baseline="0" dirty="0" err="1" smtClean="0"/>
              <a:t>Viktig</a:t>
            </a:r>
            <a:r>
              <a:rPr lang="en-US" baseline="0" dirty="0" smtClean="0"/>
              <a:t> </a:t>
            </a:r>
            <a:r>
              <a:rPr lang="en-US" baseline="0" dirty="0" smtClean="0"/>
              <a:t>at de </a:t>
            </a:r>
            <a:r>
              <a:rPr lang="en-US" baseline="0" dirty="0" err="1" smtClean="0"/>
              <a:t>påpekte</a:t>
            </a:r>
            <a:r>
              <a:rPr lang="en-US" baseline="0" dirty="0" smtClean="0"/>
              <a:t> at </a:t>
            </a:r>
            <a:r>
              <a:rPr lang="en-US" baseline="0" dirty="0" err="1" smtClean="0"/>
              <a:t>oppmuntring</a:t>
            </a:r>
            <a:r>
              <a:rPr lang="en-US" baseline="0" dirty="0" smtClean="0"/>
              <a:t> </a:t>
            </a:r>
            <a:r>
              <a:rPr lang="en-US" baseline="0" dirty="0" err="1" smtClean="0"/>
              <a:t>ikke</a:t>
            </a:r>
            <a:r>
              <a:rPr lang="en-US" baseline="0" dirty="0" smtClean="0"/>
              <a:t> </a:t>
            </a:r>
            <a:r>
              <a:rPr lang="en-US" baseline="0" dirty="0" err="1" smtClean="0"/>
              <a:t>må</a:t>
            </a:r>
            <a:r>
              <a:rPr lang="en-US" baseline="0" dirty="0" smtClean="0"/>
              <a:t> </a:t>
            </a:r>
            <a:r>
              <a:rPr lang="en-US" baseline="0" dirty="0" err="1" smtClean="0"/>
              <a:t>bli</a:t>
            </a:r>
            <a:r>
              <a:rPr lang="en-US" baseline="0" dirty="0" smtClean="0"/>
              <a:t> </a:t>
            </a:r>
            <a:r>
              <a:rPr lang="en-US" baseline="0" dirty="0" err="1" smtClean="0"/>
              <a:t>mas</a:t>
            </a:r>
            <a:r>
              <a:rPr lang="en-US" baseline="0" dirty="0" smtClean="0"/>
              <a:t>.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47</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9547852"/>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 </a:t>
            </a:r>
            <a:r>
              <a:rPr lang="en-US" dirty="0" err="1" smtClean="0"/>
              <a:t>er</a:t>
            </a:r>
            <a:r>
              <a:rPr lang="en-US" dirty="0" smtClean="0"/>
              <a:t> </a:t>
            </a:r>
            <a:r>
              <a:rPr lang="en-US" dirty="0" err="1" smtClean="0"/>
              <a:t>da</a:t>
            </a:r>
            <a:r>
              <a:rPr lang="en-US" dirty="0" smtClean="0"/>
              <a:t> </a:t>
            </a:r>
            <a:r>
              <a:rPr lang="en-US" dirty="0" err="1" smtClean="0"/>
              <a:t>tipsene</a:t>
            </a:r>
            <a:r>
              <a:rPr lang="en-US" dirty="0" smtClean="0"/>
              <a:t> vi </a:t>
            </a:r>
            <a:r>
              <a:rPr lang="en-US" dirty="0" err="1" smtClean="0"/>
              <a:t>har</a:t>
            </a:r>
            <a:r>
              <a:rPr lang="en-US" dirty="0" smtClean="0"/>
              <a:t> </a:t>
            </a:r>
            <a:r>
              <a:rPr lang="en-US" dirty="0" err="1" smtClean="0"/>
              <a:t>snakket</a:t>
            </a:r>
            <a:r>
              <a:rPr lang="en-US" dirty="0" smtClean="0"/>
              <a:t> </a:t>
            </a:r>
            <a:r>
              <a:rPr lang="en-US" dirty="0" err="1" smtClean="0"/>
              <a:t>om</a:t>
            </a:r>
            <a:r>
              <a:rPr lang="en-US" dirty="0" smtClean="0"/>
              <a:t>. I </a:t>
            </a:r>
            <a:r>
              <a:rPr lang="en-US" dirty="0" err="1" smtClean="0"/>
              <a:t>tillegg</a:t>
            </a:r>
            <a:r>
              <a:rPr lang="en-US" dirty="0" smtClean="0"/>
              <a:t> </a:t>
            </a:r>
            <a:r>
              <a:rPr lang="en-US" dirty="0" err="1" smtClean="0"/>
              <a:t>har</a:t>
            </a:r>
            <a:r>
              <a:rPr lang="en-US" dirty="0" smtClean="0"/>
              <a:t> vi </a:t>
            </a:r>
            <a:r>
              <a:rPr lang="en-US" dirty="0" err="1" smtClean="0"/>
              <a:t>lagt</a:t>
            </a:r>
            <a:r>
              <a:rPr lang="en-US" dirty="0" smtClean="0"/>
              <a:t> </a:t>
            </a:r>
            <a:r>
              <a:rPr lang="en-US" dirty="0" err="1" smtClean="0"/>
              <a:t>på</a:t>
            </a:r>
            <a:r>
              <a:rPr lang="en-US" dirty="0" smtClean="0"/>
              <a:t> </a:t>
            </a:r>
            <a:r>
              <a:rPr lang="en-US" dirty="0" err="1" smtClean="0"/>
              <a:t>dette</a:t>
            </a:r>
            <a:r>
              <a:rPr lang="en-US" dirty="0" smtClean="0"/>
              <a:t> med </a:t>
            </a:r>
            <a:r>
              <a:rPr lang="en-US" dirty="0" err="1" smtClean="0"/>
              <a:t>å</a:t>
            </a:r>
            <a:r>
              <a:rPr lang="en-US" dirty="0" smtClean="0"/>
              <a:t> </a:t>
            </a:r>
            <a:r>
              <a:rPr lang="en-US" dirty="0" err="1" smtClean="0"/>
              <a:t>involvere</a:t>
            </a:r>
            <a:r>
              <a:rPr lang="en-US" dirty="0" smtClean="0"/>
              <a:t> </a:t>
            </a:r>
            <a:r>
              <a:rPr lang="en-US" dirty="0" err="1" smtClean="0"/>
              <a:t>barna</a:t>
            </a:r>
            <a:r>
              <a:rPr lang="en-US" dirty="0" smtClean="0"/>
              <a:t> </a:t>
            </a:r>
            <a:r>
              <a:rPr lang="en-US" dirty="0" err="1" smtClean="0"/>
              <a:t>i</a:t>
            </a:r>
            <a:r>
              <a:rPr lang="en-US" dirty="0" smtClean="0"/>
              <a:t> </a:t>
            </a:r>
            <a:r>
              <a:rPr lang="en-US" dirty="0" err="1" smtClean="0"/>
              <a:t>matlaging</a:t>
            </a:r>
            <a:r>
              <a:rPr lang="en-US" dirty="0" smtClean="0"/>
              <a:t> </a:t>
            </a:r>
            <a:r>
              <a:rPr lang="en-US" dirty="0" err="1" smtClean="0"/>
              <a:t>som</a:t>
            </a:r>
            <a:r>
              <a:rPr lang="en-US" dirty="0" smtClean="0"/>
              <a:t> vi </a:t>
            </a:r>
            <a:r>
              <a:rPr lang="en-US" dirty="0" err="1" smtClean="0"/>
              <a:t>snakket</a:t>
            </a:r>
            <a:r>
              <a:rPr lang="en-US" dirty="0" smtClean="0"/>
              <a:t> </a:t>
            </a:r>
            <a:r>
              <a:rPr lang="en-US" dirty="0" err="1" smtClean="0"/>
              <a:t>om</a:t>
            </a:r>
            <a:r>
              <a:rPr lang="en-US" dirty="0" smtClean="0"/>
              <a:t> </a:t>
            </a:r>
            <a:r>
              <a:rPr lang="en-US" dirty="0" err="1" smtClean="0"/>
              <a:t>på</a:t>
            </a:r>
            <a:r>
              <a:rPr lang="en-US" dirty="0" smtClean="0"/>
              <a:t> </a:t>
            </a:r>
            <a:r>
              <a:rPr lang="en-US" dirty="0" err="1" smtClean="0"/>
              <a:t>kjøkkenet</a:t>
            </a:r>
            <a:r>
              <a:rPr lang="en-US" dirty="0" smtClean="0"/>
              <a:t> </a:t>
            </a:r>
            <a:r>
              <a:rPr lang="en-US" dirty="0" err="1" smtClean="0"/>
              <a:t>i</a:t>
            </a:r>
            <a:r>
              <a:rPr lang="en-US" dirty="0" smtClean="0"/>
              <a:t> </a:t>
            </a:r>
            <a:r>
              <a:rPr lang="en-US" dirty="0" err="1" smtClean="0"/>
              <a:t>formiddag</a:t>
            </a:r>
            <a:r>
              <a:rPr lang="en-US" baseline="0" dirty="0" smtClean="0"/>
              <a:t> </a:t>
            </a:r>
            <a:r>
              <a:rPr lang="en-US" baseline="0" dirty="0" err="1" smtClean="0"/>
              <a:t>og</a:t>
            </a:r>
            <a:r>
              <a:rPr lang="en-US" baseline="0" dirty="0" smtClean="0"/>
              <a:t> </a:t>
            </a:r>
            <a:r>
              <a:rPr lang="en-US" baseline="0" dirty="0" err="1" smtClean="0"/>
              <a:t>som</a:t>
            </a:r>
            <a:r>
              <a:rPr lang="en-US" baseline="0" dirty="0" smtClean="0"/>
              <a:t> </a:t>
            </a:r>
            <a:r>
              <a:rPr lang="en-US" baseline="0" dirty="0" err="1" smtClean="0"/>
              <a:t>særlig</a:t>
            </a:r>
            <a:r>
              <a:rPr lang="en-US" baseline="0" dirty="0" smtClean="0"/>
              <a:t> </a:t>
            </a:r>
            <a:r>
              <a:rPr lang="en-US" baseline="0" dirty="0" err="1" smtClean="0"/>
              <a:t>kan</a:t>
            </a:r>
            <a:r>
              <a:rPr lang="en-US" baseline="0" dirty="0" smtClean="0"/>
              <a:t> </a:t>
            </a:r>
            <a:r>
              <a:rPr lang="en-US" baseline="0" dirty="0" err="1" smtClean="0"/>
              <a:t>være</a:t>
            </a:r>
            <a:r>
              <a:rPr lang="en-US" baseline="0" dirty="0" smtClean="0"/>
              <a:t> et tips for de </a:t>
            </a:r>
            <a:r>
              <a:rPr lang="en-US" baseline="0" dirty="0" err="1" smtClean="0"/>
              <a:t>kresne</a:t>
            </a:r>
            <a:r>
              <a:rPr lang="en-US" baseline="0" dirty="0" smtClean="0"/>
              <a:t> </a:t>
            </a:r>
            <a:r>
              <a:rPr lang="en-US" baseline="0" dirty="0" err="1" smtClean="0"/>
              <a:t>barna</a:t>
            </a:r>
            <a:r>
              <a:rPr lang="en-US" baseline="0" dirty="0" smtClean="0"/>
              <a:t> </a:t>
            </a:r>
            <a:r>
              <a:rPr lang="en-US" baseline="0" dirty="0" err="1" smtClean="0"/>
              <a:t>som</a:t>
            </a:r>
            <a:r>
              <a:rPr lang="en-US" baseline="0" dirty="0" smtClean="0"/>
              <a:t> </a:t>
            </a:r>
            <a:r>
              <a:rPr lang="en-US" baseline="0" dirty="0" err="1" smtClean="0"/>
              <a:t>ikke</a:t>
            </a:r>
            <a:r>
              <a:rPr lang="en-US" baseline="0" dirty="0" smtClean="0"/>
              <a:t> liker </a:t>
            </a:r>
            <a:r>
              <a:rPr lang="en-US" baseline="0" dirty="0" err="1" smtClean="0"/>
              <a:t>noe</a:t>
            </a:r>
            <a:r>
              <a:rPr lang="en-US" baseline="0" dirty="0" smtClean="0"/>
              <a:t>. </a:t>
            </a:r>
            <a:endParaRPr lang="en-US" dirty="0" smtClean="0"/>
          </a:p>
          <a:p>
            <a:endParaRPr lang="en-US" dirty="0" smtClean="0"/>
          </a:p>
          <a:p>
            <a:r>
              <a:rPr lang="en-US" dirty="0" err="1" smtClean="0"/>
              <a:t>Hva</a:t>
            </a:r>
            <a:r>
              <a:rPr lang="en-US" dirty="0" smtClean="0"/>
              <a:t> </a:t>
            </a:r>
            <a:r>
              <a:rPr lang="en-US" dirty="0" err="1" smtClean="0"/>
              <a:t>tenker</a:t>
            </a:r>
            <a:r>
              <a:rPr lang="en-US" dirty="0" smtClean="0"/>
              <a:t> </a:t>
            </a:r>
            <a:r>
              <a:rPr lang="en-US" dirty="0" err="1" smtClean="0"/>
              <a:t>dere</a:t>
            </a:r>
            <a:r>
              <a:rPr lang="en-US" dirty="0" smtClean="0"/>
              <a:t> </a:t>
            </a:r>
            <a:r>
              <a:rPr lang="en-US" dirty="0" err="1" smtClean="0"/>
              <a:t>om</a:t>
            </a:r>
            <a:r>
              <a:rPr lang="en-US" dirty="0" smtClean="0"/>
              <a:t> </a:t>
            </a:r>
            <a:r>
              <a:rPr lang="en-US" dirty="0" err="1" smtClean="0"/>
              <a:t>dette</a:t>
            </a:r>
            <a:r>
              <a:rPr lang="en-US"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48</a:t>
            </a:fld>
            <a:endParaRPr lang="nb-NO"/>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NANNA: Noen</a:t>
            </a:r>
            <a:r>
              <a:rPr lang="nb-NO" baseline="0" dirty="0" smtClean="0"/>
              <a:t> flere</a:t>
            </a:r>
            <a:r>
              <a:rPr lang="nb-NO" dirty="0" smtClean="0"/>
              <a:t> spørsmål eller tanker om det</a:t>
            </a:r>
            <a:r>
              <a:rPr lang="nb-NO" baseline="0" dirty="0" smtClean="0"/>
              <a:t> å </a:t>
            </a:r>
            <a:r>
              <a:rPr lang="nb-NO" baseline="0" dirty="0" smtClean="0"/>
              <a:t>oppmuntre </a:t>
            </a:r>
            <a:r>
              <a:rPr lang="nb-NO" baseline="0" dirty="0" smtClean="0"/>
              <a:t>barn til å smake/spise grønnsaker ved bordet </a:t>
            </a:r>
            <a:r>
              <a:rPr lang="nb-NO"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49</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6010578"/>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65" charset="-128"/>
              </a:defRPr>
            </a:lvl1pPr>
            <a:lvl2pPr marL="37931725" indent="-37474525" eaLnBrk="0" hangingPunct="0">
              <a:spcBef>
                <a:spcPct val="30000"/>
              </a:spcBef>
              <a:defRPr sz="1200">
                <a:solidFill>
                  <a:schemeClr val="tx1"/>
                </a:solidFill>
                <a:latin typeface="Arial" charset="0"/>
                <a:ea typeface="ヒラギノ角ゴ Pro W3" pitchFamily="-65" charset="-128"/>
              </a:defRPr>
            </a:lvl2pPr>
            <a:lvl3pPr marL="1143000" indent="-228600" eaLnBrk="0" hangingPunct="0">
              <a:spcBef>
                <a:spcPct val="30000"/>
              </a:spcBef>
              <a:defRPr sz="1200">
                <a:solidFill>
                  <a:schemeClr val="tx1"/>
                </a:solidFill>
                <a:latin typeface="Arial" charset="0"/>
                <a:ea typeface="ヒラギノ角ゴ Pro W3" pitchFamily="-65" charset="-128"/>
              </a:defRPr>
            </a:lvl3pPr>
            <a:lvl4pPr marL="1600200" indent="-228600" eaLnBrk="0" hangingPunct="0">
              <a:spcBef>
                <a:spcPct val="30000"/>
              </a:spcBef>
              <a:defRPr sz="1200">
                <a:solidFill>
                  <a:schemeClr val="tx1"/>
                </a:solidFill>
                <a:latin typeface="Arial" charset="0"/>
                <a:ea typeface="ヒラギノ角ゴ Pro W3" pitchFamily="-65" charset="-128"/>
              </a:defRPr>
            </a:lvl4pPr>
            <a:lvl5pPr marL="2057400" indent="-228600" eaLnBrk="0" hangingPunct="0">
              <a:spcBef>
                <a:spcPct val="30000"/>
              </a:spcBef>
              <a:defRPr sz="1200">
                <a:solidFill>
                  <a:schemeClr val="tx1"/>
                </a:solidFill>
                <a:latin typeface="Arial" charset="0"/>
                <a:ea typeface="ヒラギノ角ゴ Pro W3" pitchFamily="-65" charset="-128"/>
              </a:defRPr>
            </a:lvl5pPr>
            <a:lvl6pPr marL="2514600" indent="-228600" eaLnBrk="0" fontAlgn="base" hangingPunct="0">
              <a:spcBef>
                <a:spcPct val="30000"/>
              </a:spcBef>
              <a:spcAft>
                <a:spcPct val="0"/>
              </a:spcAft>
              <a:defRPr sz="1200">
                <a:solidFill>
                  <a:schemeClr val="tx1"/>
                </a:solidFill>
                <a:latin typeface="Arial" charset="0"/>
                <a:ea typeface="ヒラギノ角ゴ Pro W3" pitchFamily="-65" charset="-128"/>
              </a:defRPr>
            </a:lvl6pPr>
            <a:lvl7pPr marL="2971800" indent="-228600" eaLnBrk="0" fontAlgn="base" hangingPunct="0">
              <a:spcBef>
                <a:spcPct val="30000"/>
              </a:spcBef>
              <a:spcAft>
                <a:spcPct val="0"/>
              </a:spcAft>
              <a:defRPr sz="1200">
                <a:solidFill>
                  <a:schemeClr val="tx1"/>
                </a:solidFill>
                <a:latin typeface="Arial" charset="0"/>
                <a:ea typeface="ヒラギノ角ゴ Pro W3" pitchFamily="-65" charset="-128"/>
              </a:defRPr>
            </a:lvl7pPr>
            <a:lvl8pPr marL="3429000" indent="-228600" eaLnBrk="0" fontAlgn="base" hangingPunct="0">
              <a:spcBef>
                <a:spcPct val="30000"/>
              </a:spcBef>
              <a:spcAft>
                <a:spcPct val="0"/>
              </a:spcAft>
              <a:defRPr sz="1200">
                <a:solidFill>
                  <a:schemeClr val="tx1"/>
                </a:solidFill>
                <a:latin typeface="Arial" charset="0"/>
                <a:ea typeface="ヒラギノ角ゴ Pro W3" pitchFamily="-65" charset="-128"/>
              </a:defRPr>
            </a:lvl8pPr>
            <a:lvl9pPr marL="3886200" indent="-228600" eaLnBrk="0" fontAlgn="base" hangingPunct="0">
              <a:spcBef>
                <a:spcPct val="30000"/>
              </a:spcBef>
              <a:spcAft>
                <a:spcPct val="0"/>
              </a:spcAft>
              <a:defRPr sz="1200">
                <a:solidFill>
                  <a:schemeClr val="tx1"/>
                </a:solidFill>
                <a:latin typeface="Arial" charset="0"/>
                <a:ea typeface="ヒラギノ角ゴ Pro W3" pitchFamily="-65" charset="-128"/>
              </a:defRPr>
            </a:lvl9pPr>
          </a:lstStyle>
          <a:p>
            <a:pPr>
              <a:spcBef>
                <a:spcPct val="0"/>
              </a:spcBef>
            </a:pPr>
            <a:fld id="{16DC1D67-CDE2-49DD-82F4-0874564A71BA}" type="slidenum">
              <a:rPr lang="en-US" altLang="nb-NO" smtClean="0"/>
              <a:pPr>
                <a:spcBef>
                  <a:spcPct val="0"/>
                </a:spcBef>
              </a:pPr>
              <a:t>5</a:t>
            </a:fld>
            <a:endParaRPr lang="en-US" altLang="nb-NO" smtClean="0"/>
          </a:p>
        </p:txBody>
      </p:sp>
      <p:sp>
        <p:nvSpPr>
          <p:cNvPr id="25603" name="Rectangle 2"/>
          <p:cNvSpPr>
            <a:spLocks noGrp="1" noRot="1" noChangeAspect="1" noChangeArrowheads="1" noTextEdit="1"/>
          </p:cNvSpPr>
          <p:nvPr>
            <p:ph type="sldImg"/>
          </p:nvPr>
        </p:nvSpPr>
        <p:spPr>
          <a:xfrm>
            <a:off x="95250" y="742950"/>
            <a:ext cx="6604000" cy="3714750"/>
          </a:xfrm>
          <a:ln/>
        </p:spPr>
      </p:sp>
      <p:sp>
        <p:nvSpPr>
          <p:cNvPr id="2560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r>
              <a:rPr lang="nb-NO" altLang="nb-NO" dirty="0" smtClean="0">
                <a:ea typeface="ヒラギノ角ゴ Pro W3" pitchFamily="-65" charset="-128"/>
              </a:rPr>
              <a:t>Studien </a:t>
            </a:r>
            <a:r>
              <a:rPr lang="nb-NO" altLang="nb-NO" dirty="0" smtClean="0">
                <a:ea typeface="ヒラギノ角ゴ Pro W3" pitchFamily="-65" charset="-128"/>
              </a:rPr>
              <a:t>har fått navnet BRA-studien, som står</a:t>
            </a:r>
            <a:r>
              <a:rPr lang="nb-NO" altLang="nb-NO" baseline="0" dirty="0" smtClean="0">
                <a:ea typeface="ヒラギノ角ゴ Pro W3" pitchFamily="-65" charset="-128"/>
              </a:rPr>
              <a:t> for</a:t>
            </a:r>
            <a:r>
              <a:rPr lang="nb-NO" altLang="nb-NO" dirty="0" smtClean="0">
                <a:ea typeface="ヒラギノ角ゴ Pro W3" pitchFamily="-65" charset="-128"/>
              </a:rPr>
              <a:t> Barnehage, </a:t>
            </a:r>
            <a:r>
              <a:rPr lang="nb-NO" altLang="nb-NO" dirty="0" err="1" smtClean="0">
                <a:ea typeface="ヒラギノ角ゴ Pro W3" pitchFamily="-65" charset="-128"/>
              </a:rPr>
              <a:t>gRønnsaker</a:t>
            </a:r>
            <a:r>
              <a:rPr lang="nb-NO" altLang="nb-NO" dirty="0" smtClean="0">
                <a:ea typeface="ヒラギノ角ゴ Pro W3" pitchFamily="-65" charset="-128"/>
              </a:rPr>
              <a:t>, </a:t>
            </a:r>
            <a:r>
              <a:rPr lang="nb-NO" altLang="nb-NO" dirty="0" err="1" smtClean="0">
                <a:ea typeface="ヒラギノ角ゴ Pro W3" pitchFamily="-65" charset="-128"/>
              </a:rPr>
              <a:t>fAmilie</a:t>
            </a:r>
            <a:r>
              <a:rPr lang="nb-NO" altLang="nb-NO" dirty="0" smtClean="0">
                <a:ea typeface="ヒラギノ角ゴ Pro W3" pitchFamily="-65" charset="-128"/>
              </a:rPr>
              <a:t>,</a:t>
            </a:r>
            <a:r>
              <a:rPr lang="nb-NO" altLang="nb-NO" baseline="0" dirty="0" smtClean="0">
                <a:ea typeface="ヒラギノ角ゴ Pro W3" pitchFamily="-65" charset="-128"/>
              </a:rPr>
              <a:t> og er altså et prosjekt for å øke inntak av grønnsaker blant 3-5 åringer</a:t>
            </a:r>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r>
              <a:rPr lang="nb-NO" altLang="nb-NO" dirty="0" smtClean="0">
                <a:ea typeface="ヒラギノ角ゴ Pro W3" pitchFamily="-65" charset="-128"/>
              </a:rPr>
              <a:t>Prosjektet er finansiert av Norges</a:t>
            </a:r>
            <a:r>
              <a:rPr lang="nb-NO" altLang="nb-NO" baseline="0" dirty="0" smtClean="0">
                <a:ea typeface="ヒラギノ角ゴ Pro W3" pitchFamily="-65" charset="-128"/>
              </a:rPr>
              <a:t> forskningsråd og er et 4-årige prosjekt. </a:t>
            </a:r>
          </a:p>
          <a:p>
            <a:pPr eaLnBrk="1" hangingPunct="1"/>
            <a:endParaRPr lang="nb-NO" altLang="nb-NO" baseline="0" dirty="0" smtClean="0">
              <a:ea typeface="ヒラギノ角ゴ Pro W3" pitchFamily="-65"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baseline="0" dirty="0" smtClean="0">
                <a:ea typeface="ヒラギノ角ゴ Pro W3" pitchFamily="-65" charset="-128"/>
              </a:rPr>
              <a:t>Det er et stort</a:t>
            </a:r>
            <a:r>
              <a:rPr lang="nb-NO" altLang="nb-NO" baseline="0" dirty="0" smtClean="0">
                <a:ea typeface="ヒラギノ角ゴ Pro W3" pitchFamily="-65" charset="-128"/>
              </a:rPr>
              <a:t> forskningsprosjekt </a:t>
            </a:r>
            <a:r>
              <a:rPr lang="nb-NO" altLang="nb-NO" baseline="0" dirty="0" smtClean="0">
                <a:ea typeface="ヒラギノ角ゴ Pro W3" pitchFamily="-65" charset="-128"/>
              </a:rPr>
              <a:t>som</a:t>
            </a:r>
            <a:r>
              <a:rPr lang="nb-NO" altLang="nb-NO" baseline="0" dirty="0" smtClean="0">
                <a:ea typeface="ヒラギノ角ゴ Pro W3" pitchFamily="-65" charset="-128"/>
              </a:rPr>
              <a:t> finansierer både en post </a:t>
            </a:r>
            <a:r>
              <a:rPr lang="nb-NO" altLang="nb-NO" baseline="0" dirty="0" err="1" smtClean="0">
                <a:ea typeface="ヒラギノ角ゴ Pro W3" pitchFamily="-65" charset="-128"/>
              </a:rPr>
              <a:t>dok</a:t>
            </a:r>
            <a:r>
              <a:rPr lang="nb-NO" altLang="nb-NO" baseline="0" dirty="0" smtClean="0">
                <a:ea typeface="ヒラギノ角ゴ Pro W3" pitchFamily="-65" charset="-128"/>
              </a:rPr>
              <a:t> Anne Lene Kristiansen – </a:t>
            </a:r>
            <a:r>
              <a:rPr lang="nb-NO" altLang="nb-NO" baseline="0" dirty="0" err="1" smtClean="0">
                <a:ea typeface="ヒラギノ角ゴ Pro W3" pitchFamily="-65" charset="-128"/>
              </a:rPr>
              <a:t>dvs</a:t>
            </a:r>
            <a:r>
              <a:rPr lang="nb-NO" altLang="nb-NO" baseline="0" dirty="0" smtClean="0">
                <a:ea typeface="ヒラギノ角ゴ Pro W3" pitchFamily="-65" charset="-128"/>
              </a:rPr>
              <a:t> at hun allerede har sin </a:t>
            </a:r>
            <a:r>
              <a:rPr lang="nb-NO" altLang="nb-NO" baseline="0" dirty="0" smtClean="0">
                <a:ea typeface="ヒラギノ角ゴ Pro W3" pitchFamily="-65" charset="-128"/>
              </a:rPr>
              <a:t>doktorgrad og </a:t>
            </a:r>
            <a:r>
              <a:rPr lang="nb-NO" altLang="nb-NO" baseline="0" dirty="0" err="1" smtClean="0">
                <a:ea typeface="ヒラギノ角ゴ Pro W3" pitchFamily="-65" charset="-128"/>
              </a:rPr>
              <a:t>PhD-student</a:t>
            </a:r>
            <a:r>
              <a:rPr lang="nb-NO" altLang="nb-NO" baseline="0" dirty="0" smtClean="0">
                <a:ea typeface="ヒラギノ角ゴ Pro W3" pitchFamily="-65" charset="-128"/>
              </a:rPr>
              <a:t> Anne </a:t>
            </a:r>
            <a:r>
              <a:rPr lang="nb-NO" altLang="nb-NO" baseline="0" dirty="0" err="1" smtClean="0">
                <a:ea typeface="ヒラギノ角ゴ Pro W3" pitchFamily="-65" charset="-128"/>
              </a:rPr>
              <a:t>Himberg-Sundet</a:t>
            </a:r>
            <a:r>
              <a:rPr lang="nb-NO" altLang="nb-NO" baseline="0" dirty="0" smtClean="0">
                <a:ea typeface="ヒラギノ角ゴ Pro W3" pitchFamily="-65" charset="-128"/>
              </a:rPr>
              <a:t> – som skal skrive sin doktorgrad på </a:t>
            </a:r>
            <a:r>
              <a:rPr lang="nb-NO" altLang="nb-NO" baseline="0" dirty="0" err="1" smtClean="0">
                <a:ea typeface="ヒラギノ角ゴ Pro W3" pitchFamily="-65" charset="-128"/>
              </a:rPr>
              <a:t>porsjketet</a:t>
            </a:r>
            <a:r>
              <a:rPr lang="nb-NO" altLang="nb-NO" baseline="0" dirty="0" smtClean="0">
                <a:ea typeface="ヒラギノ角ゴ Pro W3" pitchFamily="-65" charset="-128"/>
              </a:rPr>
              <a:t>. </a:t>
            </a:r>
            <a:r>
              <a:rPr lang="nb-NO" altLang="nb-NO" baseline="0" dirty="0" smtClean="0">
                <a:ea typeface="ヒラギノ角ゴ Pro W3" pitchFamily="-65" charset="-128"/>
              </a:rPr>
              <a:t>I tillegg så leder kollega </a:t>
            </a:r>
            <a:r>
              <a:rPr lang="nb-NO" dirty="0" smtClean="0">
                <a:latin typeface="Arial" panose="020B0604020202020204" pitchFamily="34" charset="0"/>
                <a:cs typeface="Arial" panose="020B0604020202020204" pitchFamily="34" charset="0"/>
              </a:rPr>
              <a:t>Professor Lene Frost </a:t>
            </a:r>
            <a:r>
              <a:rPr lang="nb-NO" dirty="0" smtClean="0">
                <a:latin typeface="Arial" panose="020B0604020202020204" pitchFamily="34" charset="0"/>
                <a:cs typeface="Arial" panose="020B0604020202020204" pitchFamily="34" charset="0"/>
              </a:rPr>
              <a:t>Andersen</a:t>
            </a:r>
            <a:r>
              <a:rPr lang="nb-NO" baseline="0" dirty="0" smtClean="0">
                <a:latin typeface="Arial" panose="020B0604020202020204" pitchFamily="34" charset="0"/>
                <a:cs typeface="Arial" panose="020B0604020202020204" pitchFamily="34" charset="0"/>
              </a:rPr>
              <a:t> </a:t>
            </a:r>
            <a:r>
              <a:rPr lang="nb-NO" altLang="nb-NO" dirty="0" smtClean="0">
                <a:ea typeface="ヒラギノ角ゴ Pro W3" pitchFamily="-65" charset="-128"/>
              </a:rPr>
              <a:t>prosjektet </a:t>
            </a:r>
            <a:r>
              <a:rPr lang="nb-NO" altLang="nb-NO" dirty="0" smtClean="0">
                <a:ea typeface="ヒラギノ角ゴ Pro W3" pitchFamily="-65" charset="-128"/>
              </a:rPr>
              <a:t>sammen med meg, og vi har god støtte av Mona Bjelland som inntil nylig jobbet</a:t>
            </a:r>
            <a:r>
              <a:rPr lang="nb-NO" altLang="nb-NO" baseline="0" dirty="0" smtClean="0">
                <a:ea typeface="ヒラギノ角ゴ Pro W3" pitchFamily="-65" charset="-128"/>
              </a:rPr>
              <a:t> </a:t>
            </a:r>
            <a:r>
              <a:rPr lang="nb-NO" altLang="nb-NO" dirty="0" smtClean="0">
                <a:ea typeface="ヒラギノ角ゴ Pro W3" pitchFamily="-65" charset="-128"/>
              </a:rPr>
              <a:t>i </a:t>
            </a:r>
            <a:r>
              <a:rPr lang="nb-NO" altLang="nb-NO" dirty="0" smtClean="0">
                <a:ea typeface="ヒラギノ角ゴ Pro W3" pitchFamily="-65" charset="-128"/>
              </a:rPr>
              <a:t>vår forskningsgruppe og har lang erfaring med slike studier i skolen.</a:t>
            </a:r>
            <a:r>
              <a:rPr lang="nb-NO" altLang="nb-NO" baseline="0" dirty="0" smtClean="0">
                <a:ea typeface="ヒラギノ角ゴ Pro W3" pitchFamily="-65" charset="-128"/>
              </a:rPr>
              <a:t> </a:t>
            </a:r>
          </a:p>
          <a:p>
            <a:pPr eaLnBrk="1" hangingPunct="1"/>
            <a:endParaRPr lang="nb-NO" altLang="nb-NO" baseline="0" dirty="0" smtClean="0">
              <a:ea typeface="ヒラギノ角ゴ Pro W3" pitchFamily="-65" charset="-128"/>
            </a:endParaRPr>
          </a:p>
          <a:p>
            <a:pPr eaLnBrk="1" hangingPunct="1"/>
            <a:r>
              <a:rPr lang="nb-NO" altLang="nb-NO" baseline="0" dirty="0" smtClean="0">
                <a:ea typeface="ヒラギノ角ゴ Pro W3" pitchFamily="-65" charset="-128"/>
              </a:rPr>
              <a:t>Prosjektet er et samarbeidsprosjekt med Høyskolen i Buskerud og Vestfold ved Professor Thomas Moser og Marthe </a:t>
            </a:r>
            <a:r>
              <a:rPr lang="nb-NO" altLang="nb-NO" baseline="0" dirty="0" err="1" smtClean="0">
                <a:ea typeface="ヒラギノ角ゴ Pro W3" pitchFamily="-65" charset="-128"/>
              </a:rPr>
              <a:t>Bottolfs</a:t>
            </a:r>
            <a:r>
              <a:rPr lang="nb-NO" altLang="nb-NO" baseline="0" dirty="0" smtClean="0">
                <a:ea typeface="ヒラギノ角ゴ Pro W3" pitchFamily="-65" charset="-128"/>
              </a:rPr>
              <a:t>. </a:t>
            </a:r>
            <a:endParaRPr lang="nb-NO" altLang="nb-NO" baseline="0" dirty="0" smtClean="0">
              <a:ea typeface="ヒラギノ角ゴ Pro W3" pitchFamily="-65" charset="-128"/>
            </a:endParaRPr>
          </a:p>
          <a:p>
            <a:pPr eaLnBrk="1" hangingPunct="1"/>
            <a:endParaRPr lang="nb-NO" altLang="nb-NO" baseline="0" dirty="0" smtClean="0">
              <a:ea typeface="ヒラギノ角ゴ Pro W3" pitchFamily="-65" charset="-128"/>
            </a:endParaRPr>
          </a:p>
          <a:p>
            <a:pPr eaLnBrk="1" hangingPunct="1"/>
            <a:r>
              <a:rPr lang="nb-NO" altLang="nb-NO" baseline="0" dirty="0" smtClean="0">
                <a:ea typeface="ヒラギノ角ゴ Pro W3" pitchFamily="-65" charset="-128"/>
              </a:rPr>
              <a:t>I tillegg har vi fått med oss Opplysningskontoret for frukt og grønt som samarbeidspartner mht tiltakene, og vi har kjøpt det praktiske opplegget av </a:t>
            </a:r>
            <a:r>
              <a:rPr lang="nb-NO" altLang="nb-NO" baseline="0" dirty="0" err="1" smtClean="0">
                <a:ea typeface="ヒラギノ角ゴ Pro W3" pitchFamily="-65" charset="-128"/>
              </a:rPr>
              <a:t>Geitmyra</a:t>
            </a:r>
            <a:r>
              <a:rPr lang="nb-NO" altLang="nb-NO" baseline="0" dirty="0" smtClean="0">
                <a:ea typeface="ヒラギノ角ゴ Pro W3" pitchFamily="-65" charset="-128"/>
              </a:rPr>
              <a:t> </a:t>
            </a:r>
            <a:r>
              <a:rPr lang="nb-NO" altLang="nb-NO" baseline="0" dirty="0" smtClean="0">
                <a:ea typeface="ヒラギノ角ゴ Pro W3" pitchFamily="-65" charset="-128"/>
              </a:rPr>
              <a:t>matkultursenter for barn. </a:t>
            </a:r>
            <a:r>
              <a:rPr lang="nb-NO" altLang="nb-NO" baseline="0" dirty="0" smtClean="0">
                <a:ea typeface="ヒラギノ角ゴ Pro W3" pitchFamily="-65" charset="-128"/>
              </a:rPr>
              <a:t>Jeg skal presentere disse to nærmere etter hvert. </a:t>
            </a:r>
          </a:p>
          <a:p>
            <a:pPr eaLnBrk="1" hangingPunct="1"/>
            <a:endParaRPr lang="nb-NO" altLang="nb-NO" baseline="0"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94421798"/>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Så</a:t>
            </a:r>
            <a:r>
              <a:rPr lang="en-US" dirty="0" smtClean="0"/>
              <a:t> </a:t>
            </a:r>
            <a:r>
              <a:rPr lang="en-US" dirty="0" err="1" smtClean="0"/>
              <a:t>til</a:t>
            </a:r>
            <a:r>
              <a:rPr lang="en-US" dirty="0" smtClean="0"/>
              <a:t> </a:t>
            </a:r>
            <a:r>
              <a:rPr lang="en-US" dirty="0" err="1" smtClean="0"/>
              <a:t>rollemodell</a:t>
            </a:r>
            <a:r>
              <a:rPr lang="en-US" dirty="0" smtClean="0"/>
              <a:t>.</a:t>
            </a:r>
            <a:r>
              <a:rPr lang="en-US" baseline="0" dirty="0" smtClean="0"/>
              <a:t> </a:t>
            </a:r>
          </a:p>
          <a:p>
            <a:endParaRPr lang="en-US" baseline="0" dirty="0" smtClean="0"/>
          </a:p>
          <a:p>
            <a:r>
              <a:rPr lang="en-US" baseline="0" dirty="0" err="1" smtClean="0"/>
              <a:t>Barnehagebarn</a:t>
            </a:r>
            <a:r>
              <a:rPr lang="en-US" baseline="0" dirty="0" smtClean="0"/>
              <a:t> ser </a:t>
            </a:r>
            <a:r>
              <a:rPr lang="en-US" baseline="0" dirty="0" err="1" smtClean="0"/>
              <a:t>til</a:t>
            </a:r>
            <a:r>
              <a:rPr lang="en-US" baseline="0" dirty="0" smtClean="0"/>
              <a:t> </a:t>
            </a:r>
            <a:r>
              <a:rPr lang="en-US" baseline="0" dirty="0" err="1" smtClean="0"/>
              <a:t>dere</a:t>
            </a:r>
            <a:r>
              <a:rPr lang="en-US" baseline="0" dirty="0" smtClean="0"/>
              <a:t> </a:t>
            </a:r>
            <a:r>
              <a:rPr lang="en-US" baseline="0" dirty="0" err="1" smtClean="0"/>
              <a:t>og</a:t>
            </a:r>
            <a:r>
              <a:rPr lang="en-US" baseline="0" dirty="0" smtClean="0"/>
              <a:t> </a:t>
            </a:r>
            <a:r>
              <a:rPr lang="en-US" baseline="0" dirty="0" err="1" smtClean="0"/>
              <a:t>foreldre</a:t>
            </a:r>
            <a:r>
              <a:rPr lang="en-US" baseline="0" dirty="0" smtClean="0"/>
              <a:t> </a:t>
            </a:r>
            <a:r>
              <a:rPr lang="en-US" baseline="0" dirty="0" err="1" smtClean="0"/>
              <a:t>og</a:t>
            </a:r>
            <a:r>
              <a:rPr lang="en-US" baseline="0" dirty="0" smtClean="0"/>
              <a:t> </a:t>
            </a:r>
            <a:r>
              <a:rPr lang="en-US" baseline="0" dirty="0" err="1" smtClean="0"/>
              <a:t>andre</a:t>
            </a:r>
            <a:r>
              <a:rPr lang="en-US" baseline="0" dirty="0" smtClean="0"/>
              <a:t> barn </a:t>
            </a:r>
            <a:r>
              <a:rPr lang="en-US" baseline="0" dirty="0" smtClean="0"/>
              <a:t>for </a:t>
            </a:r>
            <a:r>
              <a:rPr lang="en-US" baseline="0" dirty="0" err="1" smtClean="0"/>
              <a:t>å</a:t>
            </a:r>
            <a:r>
              <a:rPr lang="en-US" baseline="0" dirty="0" smtClean="0"/>
              <a:t> </a:t>
            </a:r>
            <a:r>
              <a:rPr lang="en-US" baseline="0" dirty="0" err="1" smtClean="0"/>
              <a:t>lære</a:t>
            </a:r>
            <a:r>
              <a:rPr lang="en-US" baseline="0" dirty="0" smtClean="0"/>
              <a:t> </a:t>
            </a:r>
            <a:r>
              <a:rPr lang="en-US" baseline="0" dirty="0" err="1" smtClean="0"/>
              <a:t>hvordan</a:t>
            </a:r>
            <a:r>
              <a:rPr lang="en-US" baseline="0" dirty="0" smtClean="0"/>
              <a:t> de </a:t>
            </a:r>
            <a:r>
              <a:rPr lang="en-US" baseline="0" dirty="0" err="1" smtClean="0"/>
              <a:t>skal</a:t>
            </a:r>
            <a:r>
              <a:rPr lang="en-US" baseline="0" dirty="0" smtClean="0"/>
              <a:t> </a:t>
            </a:r>
            <a:r>
              <a:rPr lang="en-US" baseline="0" dirty="0" err="1" smtClean="0"/>
              <a:t>håndtere</a:t>
            </a:r>
            <a:r>
              <a:rPr lang="en-US" baseline="0" dirty="0" smtClean="0"/>
              <a:t> </a:t>
            </a:r>
            <a:r>
              <a:rPr lang="en-US" baseline="0" dirty="0" err="1" smtClean="0"/>
              <a:t>verden</a:t>
            </a:r>
            <a:r>
              <a:rPr lang="en-US" baseline="0" dirty="0" smtClean="0"/>
              <a:t> – </a:t>
            </a:r>
            <a:r>
              <a:rPr lang="en-US" baseline="0" dirty="0" err="1" smtClean="0"/>
              <a:t>og</a:t>
            </a:r>
            <a:r>
              <a:rPr lang="en-US" baseline="0" dirty="0" smtClean="0"/>
              <a:t> </a:t>
            </a:r>
            <a:r>
              <a:rPr lang="en-US" baseline="0" dirty="0" err="1" smtClean="0"/>
              <a:t>derfor</a:t>
            </a:r>
            <a:r>
              <a:rPr lang="en-US" baseline="0" dirty="0" smtClean="0"/>
              <a:t> </a:t>
            </a:r>
            <a:r>
              <a:rPr lang="en-US" baseline="0" dirty="0" err="1" smtClean="0"/>
              <a:t>så</a:t>
            </a:r>
            <a:r>
              <a:rPr lang="en-US" baseline="0" dirty="0" smtClean="0"/>
              <a:t> </a:t>
            </a:r>
            <a:r>
              <a:rPr lang="en-US" baseline="0" dirty="0" err="1" smtClean="0"/>
              <a:t>må</a:t>
            </a:r>
            <a:r>
              <a:rPr lang="en-US" baseline="0" dirty="0" smtClean="0"/>
              <a:t> </a:t>
            </a:r>
            <a:r>
              <a:rPr lang="en-US" baseline="0" dirty="0" err="1" smtClean="0"/>
              <a:t>dere</a:t>
            </a:r>
            <a:r>
              <a:rPr lang="en-US" baseline="0" dirty="0" smtClean="0"/>
              <a:t> </a:t>
            </a:r>
            <a:r>
              <a:rPr lang="en-US" baseline="0" dirty="0" err="1" smtClean="0"/>
              <a:t>være</a:t>
            </a:r>
            <a:r>
              <a:rPr lang="en-US" baseline="0" dirty="0" smtClean="0"/>
              <a:t> </a:t>
            </a:r>
            <a:r>
              <a:rPr lang="en-US" baseline="0" dirty="0" err="1" smtClean="0"/>
              <a:t>bevisste</a:t>
            </a:r>
            <a:r>
              <a:rPr lang="en-US" baseline="0" dirty="0" smtClean="0"/>
              <a:t> </a:t>
            </a:r>
            <a:r>
              <a:rPr lang="en-US" baseline="0" dirty="0" err="1" smtClean="0"/>
              <a:t>på</a:t>
            </a:r>
            <a:r>
              <a:rPr lang="en-US" baseline="0" dirty="0" smtClean="0"/>
              <a:t> </a:t>
            </a:r>
            <a:r>
              <a:rPr lang="en-US" baseline="0" dirty="0" err="1" smtClean="0"/>
              <a:t>hva</a:t>
            </a:r>
            <a:r>
              <a:rPr lang="en-US" baseline="0" dirty="0" smtClean="0"/>
              <a:t> </a:t>
            </a:r>
            <a:r>
              <a:rPr lang="en-US" baseline="0" dirty="0" err="1" smtClean="0"/>
              <a:t>dere</a:t>
            </a:r>
            <a:r>
              <a:rPr lang="en-US" baseline="0" dirty="0" smtClean="0"/>
              <a:t> </a:t>
            </a:r>
            <a:r>
              <a:rPr lang="en-US" baseline="0" dirty="0" err="1" smtClean="0"/>
              <a:t>gjør</a:t>
            </a:r>
            <a:r>
              <a:rPr lang="en-US" baseline="0" dirty="0" smtClean="0"/>
              <a:t> </a:t>
            </a:r>
            <a:r>
              <a:rPr lang="en-US" baseline="0" dirty="0" err="1" smtClean="0"/>
              <a:t>på</a:t>
            </a:r>
            <a:r>
              <a:rPr lang="en-US" baseline="0" dirty="0" smtClean="0"/>
              <a:t> </a:t>
            </a:r>
            <a:r>
              <a:rPr lang="en-US" baseline="0" dirty="0" err="1" smtClean="0"/>
              <a:t>jobb</a:t>
            </a:r>
            <a:r>
              <a:rPr lang="en-US" baseline="0" dirty="0" smtClean="0"/>
              <a:t> – </a:t>
            </a:r>
            <a:r>
              <a:rPr lang="en-US" baseline="0" dirty="0" err="1" smtClean="0"/>
              <a:t>også</a:t>
            </a:r>
            <a:r>
              <a:rPr lang="en-US" baseline="0" dirty="0" smtClean="0"/>
              <a:t> </a:t>
            </a:r>
            <a:r>
              <a:rPr lang="en-US" baseline="0" dirty="0" err="1" smtClean="0"/>
              <a:t>i</a:t>
            </a:r>
            <a:r>
              <a:rPr lang="en-US" baseline="0" dirty="0" smtClean="0"/>
              <a:t> </a:t>
            </a:r>
            <a:r>
              <a:rPr lang="en-US" baseline="0" dirty="0" err="1" smtClean="0"/>
              <a:t>spisesituasjonen</a:t>
            </a:r>
            <a:r>
              <a:rPr lang="en-US" baseline="0" dirty="0" smtClean="0"/>
              <a:t>. </a:t>
            </a:r>
          </a:p>
        </p:txBody>
      </p:sp>
      <p:sp>
        <p:nvSpPr>
          <p:cNvPr id="4" name="Slide Number Placeholder 3"/>
          <p:cNvSpPr>
            <a:spLocks noGrp="1"/>
          </p:cNvSpPr>
          <p:nvPr>
            <p:ph type="sldNum" sz="quarter" idx="10"/>
          </p:nvPr>
        </p:nvSpPr>
        <p:spPr/>
        <p:txBody>
          <a:bodyPr/>
          <a:lstStyle/>
          <a:p>
            <a:fld id="{AF3A6DA9-37A4-48EA-AC92-3A68748B01B1}" type="slidenum">
              <a:rPr lang="nb-NO" smtClean="0"/>
              <a:pPr/>
              <a:t>50</a:t>
            </a:fld>
            <a:endParaRPr lang="nb-NO"/>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b-NO" baseline="0" dirty="0" smtClean="0">
                <a:latin typeface="Arial" panose="020B0604020202020204" pitchFamily="34" charset="0"/>
                <a:cs typeface="Arial" panose="020B0604020202020204" pitchFamily="34" charset="0"/>
              </a:rPr>
              <a:t> </a:t>
            </a:r>
          </a:p>
          <a:p>
            <a:r>
              <a:rPr lang="nb-NO" baseline="0" dirty="0" smtClean="0">
                <a:latin typeface="Arial" panose="020B0604020202020204" pitchFamily="34" charset="0"/>
                <a:cs typeface="Arial" panose="020B0604020202020204" pitchFamily="34" charset="0"/>
              </a:rPr>
              <a:t>Eksemplene jeg kommer til nå er hentet fra barnehagene som masterstudenten observerte i.</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Til et av måltidene ble det servert </a:t>
            </a:r>
            <a:r>
              <a:rPr lang="nb-NO" dirty="0" smtClean="0">
                <a:latin typeface="Arial" panose="020B0604020202020204" pitchFamily="34" charset="0"/>
                <a:cs typeface="Arial" panose="020B0604020202020204" pitchFamily="34" charset="0"/>
              </a:rPr>
              <a:t>råkost (kålrot, gulrot, appelsin, kål</a:t>
            </a:r>
            <a:r>
              <a:rPr lang="nb-NO" baseline="0" dirty="0" smtClean="0">
                <a:latin typeface="Arial" panose="020B0604020202020204" pitchFamily="34" charset="0"/>
                <a:cs typeface="Arial" panose="020B0604020202020204" pitchFamily="34" charset="0"/>
              </a:rPr>
              <a:t> og eple) </a:t>
            </a:r>
            <a:r>
              <a:rPr lang="nb-NO" dirty="0" smtClean="0">
                <a:latin typeface="Arial" panose="020B0604020202020204" pitchFamily="34" charset="0"/>
                <a:cs typeface="Arial" panose="020B0604020202020204" pitchFamily="34" charset="0"/>
              </a:rPr>
              <a:t>som ble plassert på bordet  i separate skåler </a:t>
            </a:r>
            <a:r>
              <a:rPr lang="nb-NO" baseline="0" dirty="0" smtClean="0">
                <a:latin typeface="Arial" panose="020B0604020202020204" pitchFamily="34" charset="0"/>
                <a:cs typeface="Arial" panose="020B0604020202020204" pitchFamily="34" charset="0"/>
              </a:rPr>
              <a:t>mens barna spiste</a:t>
            </a:r>
            <a:r>
              <a:rPr lang="nb-NO" dirty="0" smtClean="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latin typeface="Arial" panose="020B0604020202020204" pitchFamily="34" charset="0"/>
                <a:cs typeface="Arial" panose="020B0604020202020204" pitchFamily="34" charset="0"/>
              </a:rPr>
              <a:t>Ingen av de voksne spiste, viste eller forklarte i forkant hva barna kunne forsyne seg av</a:t>
            </a:r>
            <a:r>
              <a:rPr lang="nb-NO" baseline="0" dirty="0" smtClean="0">
                <a:latin typeface="Arial" panose="020B0604020202020204" pitchFamily="34" charset="0"/>
                <a:cs typeface="Arial" panose="020B0604020202020204" pitchFamily="34" charset="0"/>
              </a:rPr>
              <a:t> maten</a:t>
            </a:r>
            <a:endParaRPr lang="nb-NO" dirty="0" smtClean="0">
              <a:latin typeface="Arial" panose="020B0604020202020204" pitchFamily="34" charset="0"/>
              <a:cs typeface="Arial" panose="020B0604020202020204" pitchFamily="34" charset="0"/>
            </a:endParaRPr>
          </a:p>
          <a:p>
            <a:endParaRPr lang="nb-NO"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Barna hadde gaffel, men de ble ikke vist hvordan råkosten kunne spises. </a:t>
            </a:r>
          </a:p>
          <a:p>
            <a:pPr>
              <a:buNone/>
            </a:pPr>
            <a:endParaRPr lang="nb-NO" dirty="0" smtClean="0">
              <a:latin typeface="Arial" panose="020B0604020202020204" pitchFamily="34" charset="0"/>
              <a:cs typeface="Arial" panose="020B0604020202020204" pitchFamily="34" charset="0"/>
            </a:endParaRPr>
          </a:p>
          <a:p>
            <a:pPr>
              <a:buNone/>
            </a:pPr>
            <a:r>
              <a:rPr lang="nb-NO" dirty="0" smtClean="0">
                <a:latin typeface="Arial" panose="020B0604020202020204" pitchFamily="34" charset="0"/>
                <a:cs typeface="Arial" panose="020B0604020202020204" pitchFamily="34" charset="0"/>
              </a:rPr>
              <a:t>Få barn viste interesse, og ingen av barna skjønte at de kunne spise råkost med gaffel. Barna spiste sin «salat» med fingrene. </a:t>
            </a:r>
          </a:p>
          <a:p>
            <a:pPr>
              <a:buNone/>
            </a:pPr>
            <a:endParaRPr lang="nb-NO" dirty="0" smtClean="0">
              <a:latin typeface="Arial" panose="020B0604020202020204" pitchFamily="34" charset="0"/>
              <a:cs typeface="Arial" panose="020B0604020202020204" pitchFamily="34" charset="0"/>
            </a:endParaRPr>
          </a:p>
          <a:p>
            <a:pPr>
              <a:buNone/>
            </a:pPr>
            <a:r>
              <a:rPr lang="nb-NO" dirty="0" smtClean="0">
                <a:latin typeface="Arial" panose="020B0604020202020204" pitchFamily="34" charset="0"/>
                <a:cs typeface="Arial" panose="020B0604020202020204" pitchFamily="34" charset="0"/>
              </a:rPr>
              <a:t>Det som ble spist mest av</a:t>
            </a:r>
            <a:r>
              <a:rPr lang="nb-NO" baseline="0" dirty="0" smtClean="0">
                <a:latin typeface="Arial" panose="020B0604020202020204" pitchFamily="34" charset="0"/>
                <a:cs typeface="Arial" panose="020B0604020202020204" pitchFamily="34" charset="0"/>
              </a:rPr>
              <a:t> var fatene med</a:t>
            </a:r>
            <a:r>
              <a:rPr lang="nb-NO" dirty="0" smtClean="0">
                <a:latin typeface="Arial" panose="020B0604020202020204" pitchFamily="34" charset="0"/>
                <a:cs typeface="Arial" panose="020B0604020202020204" pitchFamily="34" charset="0"/>
              </a:rPr>
              <a:t> appelsin og eple. Ofte</a:t>
            </a:r>
            <a:r>
              <a:rPr lang="nb-NO" baseline="0" dirty="0" smtClean="0">
                <a:latin typeface="Arial" panose="020B0604020202020204" pitchFamily="34" charset="0"/>
                <a:cs typeface="Arial" panose="020B0604020202020204" pitchFamily="34" charset="0"/>
              </a:rPr>
              <a:t> foretrekkes det søte fremfor det bitre. Ofte spises frukt fremfor grønnsaker, om det blir servert samtidig.</a:t>
            </a:r>
            <a:endParaRPr lang="nb-NO" dirty="0" smtClean="0">
              <a:latin typeface="Arial" panose="020B0604020202020204" pitchFamily="34" charset="0"/>
              <a:cs typeface="Arial" panose="020B0604020202020204"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51</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6152021"/>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latin typeface="Arial" panose="020B0604020202020204" pitchFamily="34" charset="0"/>
                <a:cs typeface="Arial" panose="020B0604020202020204" pitchFamily="34" charset="0"/>
              </a:rPr>
              <a:t>I</a:t>
            </a:r>
            <a:r>
              <a:rPr lang="nb-NO" baseline="0" dirty="0" smtClean="0">
                <a:latin typeface="Arial" panose="020B0604020202020204" pitchFamily="34" charset="0"/>
                <a:cs typeface="Arial" panose="020B0604020202020204" pitchFamily="34" charset="0"/>
              </a:rPr>
              <a:t> barnehage 2 ble råkosten presentert for barna ved at de skulle bruke sansene sine. «Lukter dere noe annerledes her i dag?». Deretter presenterte den barnehageansatte hvilke typer frukt/grønt som ble servert, og om barna kjente til grønnsakene fra tidligere. Barna viste allerede her nysgjerrighet.</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Den barnehageansatte viste hvordan barna kunne lage sin egen salat, ved å demonstrere på egen tallerken. Hun ba barna bli med på å kjenne hvilke smaker som passet sammen. </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Samtlige barn forsynte seg, de fleste la råkosten separat på egen tallerken, mens noen få dristet seg til å blande salaten. </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Det meste av råkosten ble spist opp.</a:t>
            </a:r>
          </a:p>
          <a:p>
            <a:endParaRPr lang="nb-NO" baseline="0" dirty="0" smtClean="0">
              <a:latin typeface="Arial" panose="020B0604020202020204" pitchFamily="34" charset="0"/>
              <a:cs typeface="Arial" panose="020B0604020202020204" pitchFamily="34" charset="0"/>
            </a:endParaRP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Dette viser effekten av en bevisst og </a:t>
            </a:r>
            <a:r>
              <a:rPr lang="nb-NO" baseline="0" dirty="0" smtClean="0">
                <a:latin typeface="Arial" panose="020B0604020202020204" pitchFamily="34" charset="0"/>
                <a:cs typeface="Arial" panose="020B0604020202020204" pitchFamily="34" charset="0"/>
              </a:rPr>
              <a:t>entusiastisk </a:t>
            </a:r>
            <a:r>
              <a:rPr lang="nb-NO" baseline="0" dirty="0" smtClean="0">
                <a:latin typeface="Arial" panose="020B0604020202020204" pitchFamily="34" charset="0"/>
                <a:cs typeface="Arial" panose="020B0604020202020204" pitchFamily="34" charset="0"/>
              </a:rPr>
              <a:t>rollemodell og profesjonell pedagog. Kanskje ikke alle kan være som henne, men å se seg selv litt utenfra eller gi veiledning til de ansatte om dette vil </a:t>
            </a:r>
            <a:r>
              <a:rPr lang="nb-NO" baseline="0" dirty="0" smtClean="0">
                <a:latin typeface="Arial" panose="020B0604020202020204" pitchFamily="34" charset="0"/>
                <a:cs typeface="Arial" panose="020B0604020202020204" pitchFamily="34" charset="0"/>
              </a:rPr>
              <a:t>kunne </a:t>
            </a:r>
            <a:r>
              <a:rPr lang="nb-NO" baseline="0" dirty="0" smtClean="0">
                <a:latin typeface="Arial" panose="020B0604020202020204" pitchFamily="34" charset="0"/>
                <a:cs typeface="Arial" panose="020B0604020202020204" pitchFamily="34" charset="0"/>
              </a:rPr>
              <a:t>ha stor betydning.</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52</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64149513"/>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Videre</a:t>
            </a:r>
            <a:r>
              <a:rPr lang="en-US" dirty="0" smtClean="0"/>
              <a:t> </a:t>
            </a:r>
            <a:r>
              <a:rPr lang="en-US" dirty="0" err="1" smtClean="0"/>
              <a:t>er</a:t>
            </a:r>
            <a:r>
              <a:rPr lang="en-US" dirty="0" smtClean="0"/>
              <a:t> </a:t>
            </a:r>
            <a:r>
              <a:rPr lang="en-US" dirty="0" err="1" smtClean="0"/>
              <a:t>det</a:t>
            </a:r>
            <a:r>
              <a:rPr lang="en-US" dirty="0" smtClean="0"/>
              <a:t> </a:t>
            </a:r>
            <a:r>
              <a:rPr lang="en-US" dirty="0" err="1" smtClean="0"/>
              <a:t>viktig</a:t>
            </a:r>
            <a:r>
              <a:rPr lang="en-US" dirty="0" smtClean="0"/>
              <a:t> </a:t>
            </a:r>
            <a:r>
              <a:rPr lang="en-US" dirty="0" smtClean="0"/>
              <a:t>at en god </a:t>
            </a:r>
            <a:r>
              <a:rPr lang="en-US" dirty="0" err="1" smtClean="0"/>
              <a:t>rollemodell</a:t>
            </a:r>
            <a:r>
              <a:rPr lang="en-US" dirty="0" smtClean="0"/>
              <a:t> </a:t>
            </a:r>
            <a:r>
              <a:rPr lang="en-US" dirty="0" err="1" smtClean="0"/>
              <a:t>spiser</a:t>
            </a:r>
            <a:r>
              <a:rPr lang="en-US" dirty="0" smtClean="0"/>
              <a:t> </a:t>
            </a:r>
            <a:r>
              <a:rPr lang="en-US" dirty="0" err="1" smtClean="0"/>
              <a:t>det</a:t>
            </a:r>
            <a:r>
              <a:rPr lang="en-US" dirty="0" smtClean="0"/>
              <a:t> </a:t>
            </a:r>
            <a:r>
              <a:rPr lang="en-US" dirty="0" err="1" smtClean="0"/>
              <a:t>samme</a:t>
            </a:r>
            <a:r>
              <a:rPr lang="en-US" dirty="0" smtClean="0"/>
              <a:t> </a:t>
            </a:r>
            <a:r>
              <a:rPr lang="en-US" dirty="0" err="1" smtClean="0"/>
              <a:t>som</a:t>
            </a:r>
            <a:r>
              <a:rPr lang="en-US" dirty="0" smtClean="0"/>
              <a:t> </a:t>
            </a:r>
            <a:r>
              <a:rPr lang="en-US" dirty="0" err="1" smtClean="0"/>
              <a:t>barna</a:t>
            </a:r>
            <a:r>
              <a:rPr lang="en-US" dirty="0" smtClean="0"/>
              <a:t>. </a:t>
            </a:r>
          </a:p>
          <a:p>
            <a:endParaRPr lang="en-US" dirty="0" smtClean="0"/>
          </a:p>
          <a:p>
            <a:r>
              <a:rPr lang="en-US" dirty="0" err="1" smtClean="0"/>
              <a:t>Jeg</a:t>
            </a:r>
            <a:r>
              <a:rPr lang="en-US" dirty="0" smtClean="0"/>
              <a:t> </a:t>
            </a:r>
            <a:r>
              <a:rPr lang="en-US" dirty="0" err="1" smtClean="0"/>
              <a:t>tok</a:t>
            </a:r>
            <a:r>
              <a:rPr lang="en-US" baseline="0" dirty="0" smtClean="0"/>
              <a:t> med </a:t>
            </a:r>
            <a:r>
              <a:rPr lang="en-US" baseline="0" dirty="0" err="1" smtClean="0"/>
              <a:t>skipperen</a:t>
            </a:r>
            <a:r>
              <a:rPr lang="en-US" baseline="0" dirty="0" smtClean="0"/>
              <a:t> her </a:t>
            </a:r>
            <a:r>
              <a:rPr lang="en-US" baseline="0" dirty="0" err="1" smtClean="0"/>
              <a:t>fordi</a:t>
            </a:r>
            <a:r>
              <a:rPr lang="en-US" baseline="0" dirty="0" smtClean="0"/>
              <a:t> </a:t>
            </a:r>
            <a:r>
              <a:rPr lang="en-US" baseline="0" dirty="0" err="1" smtClean="0"/>
              <a:t>han</a:t>
            </a:r>
            <a:r>
              <a:rPr lang="en-US" baseline="0" dirty="0" smtClean="0"/>
              <a:t> </a:t>
            </a:r>
            <a:r>
              <a:rPr lang="en-US" baseline="0" dirty="0" err="1" smtClean="0"/>
              <a:t>ofte</a:t>
            </a:r>
            <a:r>
              <a:rPr lang="en-US" baseline="0" dirty="0" smtClean="0"/>
              <a:t>  -</a:t>
            </a:r>
            <a:r>
              <a:rPr lang="en-US" baseline="0" dirty="0" smtClean="0"/>
              <a:t> </a:t>
            </a:r>
            <a:r>
              <a:rPr lang="en-US" baseline="0" dirty="0" err="1" smtClean="0"/>
              <a:t>i</a:t>
            </a:r>
            <a:r>
              <a:rPr lang="en-US" baseline="0" dirty="0" smtClean="0"/>
              <a:t> </a:t>
            </a:r>
            <a:r>
              <a:rPr lang="en-US" baseline="0" dirty="0" err="1" smtClean="0"/>
              <a:t>alle</a:t>
            </a:r>
            <a:r>
              <a:rPr lang="en-US" baseline="0" dirty="0" smtClean="0"/>
              <a:t> </a:t>
            </a:r>
            <a:r>
              <a:rPr lang="en-US" baseline="0" dirty="0" smtClean="0"/>
              <a:t>fall</a:t>
            </a:r>
            <a:r>
              <a:rPr lang="en-US" baseline="0" dirty="0" smtClean="0"/>
              <a:t> </a:t>
            </a:r>
            <a:r>
              <a:rPr lang="en-US" baseline="0" dirty="0" err="1" smtClean="0"/>
              <a:t>i</a:t>
            </a:r>
            <a:r>
              <a:rPr lang="en-US" baseline="0" dirty="0" smtClean="0"/>
              <a:t> </a:t>
            </a:r>
            <a:r>
              <a:rPr lang="en-US" baseline="0" dirty="0" smtClean="0"/>
              <a:t>min </a:t>
            </a:r>
            <a:r>
              <a:rPr lang="en-US" baseline="0" dirty="0" err="1" smtClean="0"/>
              <a:t>generasjon</a:t>
            </a:r>
            <a:r>
              <a:rPr lang="en-US" baseline="0" dirty="0" smtClean="0"/>
              <a:t>  </a:t>
            </a:r>
            <a:r>
              <a:rPr lang="en-US" baseline="0" dirty="0" smtClean="0"/>
              <a:t>- </a:t>
            </a:r>
            <a:r>
              <a:rPr lang="en-US" baseline="0" dirty="0" err="1" smtClean="0"/>
              <a:t>ble</a:t>
            </a:r>
            <a:r>
              <a:rPr lang="en-US" baseline="0" dirty="0" smtClean="0"/>
              <a:t> </a:t>
            </a:r>
            <a:r>
              <a:rPr lang="en-US" baseline="0" dirty="0" err="1" smtClean="0"/>
              <a:t>brukt</a:t>
            </a:r>
            <a:r>
              <a:rPr lang="en-US" baseline="0" dirty="0" smtClean="0"/>
              <a:t> </a:t>
            </a:r>
            <a:r>
              <a:rPr lang="en-US" baseline="0" dirty="0" err="1" smtClean="0"/>
              <a:t>som</a:t>
            </a:r>
            <a:r>
              <a:rPr lang="en-US" baseline="0" dirty="0" smtClean="0"/>
              <a:t> </a:t>
            </a:r>
            <a:r>
              <a:rPr lang="en-US" baseline="0" dirty="0" err="1" smtClean="0"/>
              <a:t>rollemodell</a:t>
            </a:r>
            <a:r>
              <a:rPr lang="en-US" baseline="0" dirty="0" smtClean="0"/>
              <a:t> </a:t>
            </a:r>
            <a:r>
              <a:rPr lang="en-US" baseline="0" dirty="0" err="1" smtClean="0"/>
              <a:t>og</a:t>
            </a:r>
            <a:r>
              <a:rPr lang="en-US" baseline="0" dirty="0" smtClean="0"/>
              <a:t> </a:t>
            </a:r>
            <a:r>
              <a:rPr lang="en-US" baseline="0" dirty="0" err="1" smtClean="0"/>
              <a:t>forklaring</a:t>
            </a:r>
            <a:r>
              <a:rPr lang="en-US" baseline="0" dirty="0" smtClean="0"/>
              <a:t> </a:t>
            </a:r>
            <a:r>
              <a:rPr lang="en-US" baseline="0" dirty="0" err="1" smtClean="0"/>
              <a:t>på</a:t>
            </a:r>
            <a:r>
              <a:rPr lang="en-US" baseline="0" dirty="0" smtClean="0"/>
              <a:t> </a:t>
            </a:r>
            <a:r>
              <a:rPr lang="en-US" baseline="0" dirty="0" err="1" smtClean="0"/>
              <a:t>viktigheten</a:t>
            </a:r>
            <a:r>
              <a:rPr lang="en-US" baseline="0" dirty="0" smtClean="0"/>
              <a:t> </a:t>
            </a:r>
            <a:r>
              <a:rPr lang="en-US" baseline="0" dirty="0" err="1" smtClean="0"/>
              <a:t>av</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spinat</a:t>
            </a:r>
            <a:r>
              <a:rPr lang="en-US" baseline="0" dirty="0" smtClean="0"/>
              <a:t>. </a:t>
            </a:r>
            <a:r>
              <a:rPr lang="en-US" baseline="0" dirty="0" err="1" smtClean="0"/>
              <a:t>Og</a:t>
            </a:r>
            <a:r>
              <a:rPr lang="en-US" baseline="0" dirty="0" smtClean="0"/>
              <a:t> </a:t>
            </a:r>
            <a:r>
              <a:rPr lang="en-US" baseline="0" dirty="0" err="1" smtClean="0"/>
              <a:t>fordi</a:t>
            </a:r>
            <a:r>
              <a:rPr lang="en-US" baseline="0" dirty="0" smtClean="0"/>
              <a:t> vi </a:t>
            </a:r>
            <a:r>
              <a:rPr lang="en-US" baseline="0" dirty="0" err="1" smtClean="0"/>
              <a:t>observerte</a:t>
            </a:r>
            <a:r>
              <a:rPr lang="en-US" baseline="0" dirty="0" smtClean="0"/>
              <a:t> </a:t>
            </a:r>
            <a:r>
              <a:rPr lang="en-US" baseline="0" dirty="0" err="1" smtClean="0"/>
              <a:t>i</a:t>
            </a:r>
            <a:r>
              <a:rPr lang="en-US" baseline="0" dirty="0" smtClean="0"/>
              <a:t> </a:t>
            </a:r>
            <a:r>
              <a:rPr lang="en-US" baseline="0" dirty="0" smtClean="0"/>
              <a:t>en </a:t>
            </a:r>
            <a:r>
              <a:rPr lang="en-US" baseline="0" dirty="0" err="1" smtClean="0"/>
              <a:t>barnehage</a:t>
            </a:r>
            <a:r>
              <a:rPr lang="en-US" baseline="0" dirty="0" smtClean="0"/>
              <a:t> </a:t>
            </a:r>
            <a:r>
              <a:rPr lang="en-US" baseline="0" dirty="0" smtClean="0"/>
              <a:t>at den </a:t>
            </a:r>
            <a:r>
              <a:rPr lang="en-US" baseline="0" dirty="0" err="1" smtClean="0"/>
              <a:t>ansatte</a:t>
            </a:r>
            <a:r>
              <a:rPr lang="en-US" baseline="0" dirty="0" smtClean="0"/>
              <a:t> </a:t>
            </a:r>
            <a:r>
              <a:rPr lang="en-US" baseline="0" dirty="0" err="1" smtClean="0"/>
              <a:t>laget</a:t>
            </a:r>
            <a:r>
              <a:rPr lang="en-US" baseline="0" dirty="0" smtClean="0"/>
              <a:t> </a:t>
            </a:r>
            <a:r>
              <a:rPr lang="en-US" baseline="0" dirty="0" err="1" smtClean="0"/>
              <a:t>spinatsuppe</a:t>
            </a:r>
            <a:r>
              <a:rPr lang="en-US" baseline="0" dirty="0" smtClean="0"/>
              <a:t> </a:t>
            </a:r>
            <a:r>
              <a:rPr lang="en-US" baseline="0" dirty="0" err="1" smtClean="0"/>
              <a:t>til</a:t>
            </a:r>
            <a:r>
              <a:rPr lang="en-US" baseline="0" dirty="0" smtClean="0"/>
              <a:t> </a:t>
            </a:r>
            <a:r>
              <a:rPr lang="en-US" baseline="0" dirty="0" err="1" smtClean="0"/>
              <a:t>barna</a:t>
            </a:r>
            <a:r>
              <a:rPr lang="en-US" baseline="0" dirty="0" smtClean="0"/>
              <a:t>, </a:t>
            </a:r>
            <a:r>
              <a:rPr lang="en-US" baseline="0" dirty="0" err="1" smtClean="0"/>
              <a:t>mens</a:t>
            </a:r>
            <a:r>
              <a:rPr lang="en-US" baseline="0" dirty="0" smtClean="0"/>
              <a:t> </a:t>
            </a:r>
            <a:r>
              <a:rPr lang="en-US" baseline="0" dirty="0" err="1" smtClean="0"/>
              <a:t>hun</a:t>
            </a:r>
            <a:r>
              <a:rPr lang="en-US" baseline="0" dirty="0" smtClean="0"/>
              <a:t> </a:t>
            </a:r>
            <a:r>
              <a:rPr lang="en-US" baseline="0" dirty="0" err="1" smtClean="0"/>
              <a:t>selv</a:t>
            </a:r>
            <a:r>
              <a:rPr lang="en-US" baseline="0" dirty="0" smtClean="0"/>
              <a:t> </a:t>
            </a:r>
            <a:r>
              <a:rPr lang="en-US" baseline="0" dirty="0" err="1" smtClean="0"/>
              <a:t>fant</a:t>
            </a:r>
            <a:r>
              <a:rPr lang="en-US" baseline="0" dirty="0" smtClean="0"/>
              <a:t> </a:t>
            </a:r>
            <a:r>
              <a:rPr lang="en-US" baseline="0" dirty="0" err="1" smtClean="0"/>
              <a:t>frem</a:t>
            </a:r>
            <a:r>
              <a:rPr lang="en-US" baseline="0" dirty="0" smtClean="0"/>
              <a:t> </a:t>
            </a:r>
            <a:r>
              <a:rPr lang="en-US" baseline="0" dirty="0" err="1" smtClean="0"/>
              <a:t>matpakka</a:t>
            </a:r>
            <a:r>
              <a:rPr lang="en-US" baseline="0" dirty="0" smtClean="0"/>
              <a:t>.</a:t>
            </a:r>
          </a:p>
          <a:p>
            <a:endParaRPr lang="en-US" baseline="0" dirty="0" smtClean="0"/>
          </a:p>
          <a:p>
            <a:r>
              <a:rPr lang="en-US" baseline="0" dirty="0" smtClean="0"/>
              <a:t>En </a:t>
            </a:r>
            <a:r>
              <a:rPr lang="en-US" baseline="0" dirty="0" err="1" smtClean="0"/>
              <a:t>rollemodell</a:t>
            </a:r>
            <a:r>
              <a:rPr lang="en-US" baseline="0" dirty="0" smtClean="0"/>
              <a:t> </a:t>
            </a:r>
            <a:r>
              <a:rPr lang="en-US" baseline="0" dirty="0" err="1" smtClean="0"/>
              <a:t>er</a:t>
            </a:r>
            <a:r>
              <a:rPr lang="en-US" baseline="0" dirty="0" smtClean="0"/>
              <a:t> </a:t>
            </a:r>
            <a:r>
              <a:rPr lang="en-US" baseline="0" dirty="0" err="1" smtClean="0"/>
              <a:t>også</a:t>
            </a:r>
            <a:r>
              <a:rPr lang="en-US" baseline="0" dirty="0" smtClean="0"/>
              <a:t> et </a:t>
            </a:r>
            <a:r>
              <a:rPr lang="en-US" baseline="0" dirty="0" err="1" smtClean="0"/>
              <a:t>forbilde</a:t>
            </a:r>
            <a:r>
              <a:rPr lang="en-US" baseline="0" dirty="0" smtClean="0"/>
              <a:t> </a:t>
            </a:r>
            <a:r>
              <a:rPr lang="en-US" baseline="0" dirty="0" err="1" smtClean="0"/>
              <a:t>mht</a:t>
            </a:r>
            <a:r>
              <a:rPr lang="en-US" baseline="0" dirty="0" smtClean="0"/>
              <a:t> </a:t>
            </a:r>
            <a:r>
              <a:rPr lang="en-US" baseline="0" dirty="0" err="1" smtClean="0"/>
              <a:t>å</a:t>
            </a:r>
            <a:r>
              <a:rPr lang="en-US" baseline="0" dirty="0" smtClean="0"/>
              <a:t> </a:t>
            </a:r>
            <a:r>
              <a:rPr lang="en-US" baseline="0" dirty="0" err="1" smtClean="0"/>
              <a:t>håndtere</a:t>
            </a:r>
            <a:r>
              <a:rPr lang="en-US" baseline="0" dirty="0" smtClean="0"/>
              <a:t> </a:t>
            </a:r>
            <a:r>
              <a:rPr lang="en-US" baseline="0" dirty="0" err="1" smtClean="0"/>
              <a:t>ubehaglig</a:t>
            </a:r>
            <a:r>
              <a:rPr lang="en-US" baseline="0" dirty="0" smtClean="0"/>
              <a:t> </a:t>
            </a:r>
            <a:r>
              <a:rPr lang="en-US" baseline="0" dirty="0" err="1" smtClean="0"/>
              <a:t>oppførsel</a:t>
            </a:r>
            <a:r>
              <a:rPr lang="en-US" baseline="0" dirty="0" smtClean="0"/>
              <a:t>, </a:t>
            </a:r>
            <a:r>
              <a:rPr lang="en-US" baseline="0" dirty="0" err="1" smtClean="0"/>
              <a:t>og</a:t>
            </a:r>
            <a:r>
              <a:rPr lang="en-US" baseline="0" dirty="0" smtClean="0"/>
              <a:t> </a:t>
            </a:r>
            <a:r>
              <a:rPr lang="en-US" baseline="0" dirty="0" err="1" smtClean="0"/>
              <a:t>når</a:t>
            </a:r>
            <a:r>
              <a:rPr lang="en-US" baseline="0" dirty="0" smtClean="0"/>
              <a:t> </a:t>
            </a:r>
            <a:r>
              <a:rPr lang="en-US" baseline="0" dirty="0" err="1" smtClean="0"/>
              <a:t>det</a:t>
            </a:r>
            <a:r>
              <a:rPr lang="en-US" baseline="0" dirty="0" smtClean="0"/>
              <a:t> </a:t>
            </a:r>
            <a:r>
              <a:rPr lang="en-US" baseline="0" dirty="0" err="1" smtClean="0"/>
              <a:t>gjelder</a:t>
            </a:r>
            <a:r>
              <a:rPr lang="en-US" baseline="0" dirty="0" smtClean="0"/>
              <a:t> </a:t>
            </a:r>
            <a:r>
              <a:rPr lang="en-US" baseline="0" dirty="0" err="1" smtClean="0"/>
              <a:t>dette</a:t>
            </a:r>
            <a:r>
              <a:rPr lang="en-US" baseline="0" dirty="0" smtClean="0"/>
              <a:t> med</a:t>
            </a:r>
            <a:r>
              <a:rPr lang="en-US" baseline="0" dirty="0" smtClean="0"/>
              <a:t> “liker </a:t>
            </a:r>
            <a:r>
              <a:rPr lang="en-US" baseline="0" dirty="0" err="1" smtClean="0"/>
              <a:t>ikke</a:t>
            </a:r>
            <a:r>
              <a:rPr lang="en-US" baseline="0" dirty="0" smtClean="0"/>
              <a:t>” </a:t>
            </a:r>
            <a:r>
              <a:rPr lang="en-US" baseline="0" dirty="0" err="1" smtClean="0"/>
              <a:t>så</a:t>
            </a:r>
            <a:r>
              <a:rPr lang="en-US" baseline="0" dirty="0" smtClean="0"/>
              <a:t> </a:t>
            </a:r>
            <a:r>
              <a:rPr lang="en-US" baseline="0" dirty="0" err="1" smtClean="0"/>
              <a:t>er</a:t>
            </a:r>
            <a:r>
              <a:rPr lang="en-US" baseline="0" dirty="0" smtClean="0"/>
              <a:t> </a:t>
            </a:r>
            <a:r>
              <a:rPr lang="en-US" baseline="0" dirty="0" err="1" smtClean="0"/>
              <a:t>dette</a:t>
            </a:r>
            <a:r>
              <a:rPr lang="en-US" baseline="0" dirty="0" smtClean="0"/>
              <a:t> </a:t>
            </a:r>
            <a:r>
              <a:rPr lang="en-US" baseline="0" dirty="0" err="1" smtClean="0"/>
              <a:t>det</a:t>
            </a:r>
            <a:r>
              <a:rPr lang="en-US" baseline="0" dirty="0" smtClean="0"/>
              <a:t> vi </a:t>
            </a:r>
            <a:r>
              <a:rPr lang="en-US" baseline="0" dirty="0" err="1" smtClean="0"/>
              <a:t>har</a:t>
            </a:r>
            <a:r>
              <a:rPr lang="en-US" baseline="0" dirty="0" smtClean="0"/>
              <a:t> </a:t>
            </a:r>
            <a:r>
              <a:rPr lang="en-US" baseline="0" dirty="0" err="1" smtClean="0"/>
              <a:t>kommet</a:t>
            </a:r>
            <a:r>
              <a:rPr lang="en-US" baseline="0" dirty="0" smtClean="0"/>
              <a:t> </a:t>
            </a:r>
            <a:r>
              <a:rPr lang="en-US" baseline="0" dirty="0" err="1" smtClean="0"/>
              <a:t>frem</a:t>
            </a:r>
            <a:r>
              <a:rPr lang="en-US" baseline="0" dirty="0" smtClean="0"/>
              <a:t> </a:t>
            </a:r>
            <a:r>
              <a:rPr lang="en-US" baseline="0" dirty="0" err="1" smtClean="0"/>
              <a:t>til</a:t>
            </a:r>
            <a:r>
              <a:rPr lang="en-US" baseline="0" dirty="0" smtClean="0"/>
              <a:t>: </a:t>
            </a:r>
          </a:p>
          <a:p>
            <a:endParaRPr lang="en-US" baseline="0" dirty="0" smtClean="0"/>
          </a:p>
          <a:p>
            <a:pPr lvl="1"/>
            <a:r>
              <a:rPr lang="nb-NO" dirty="0" smtClean="0">
                <a:latin typeface="Arial"/>
                <a:cs typeface="Arial"/>
              </a:rPr>
              <a:t>Overser de negative/fokuserer på de som har noe positivt å si</a:t>
            </a:r>
          </a:p>
          <a:p>
            <a:pPr lvl="1"/>
            <a:r>
              <a:rPr lang="nb-NO" dirty="0" smtClean="0">
                <a:latin typeface="Arial"/>
                <a:cs typeface="Arial"/>
              </a:rPr>
              <a:t>Forklarer at ikke alt er like godt i munnen som for magen/kroppen</a:t>
            </a:r>
          </a:p>
          <a:p>
            <a:pPr lvl="1"/>
            <a:r>
              <a:rPr lang="nb-NO" dirty="0" smtClean="0">
                <a:latin typeface="Arial"/>
                <a:cs typeface="Arial"/>
              </a:rPr>
              <a:t>Ber de prøve å forklare hva de ikke liker (hvordan den ser ut, lukt, hvordan den kjennes i munnen, hva smaken minner om)</a:t>
            </a:r>
          </a:p>
          <a:p>
            <a:pPr lvl="1"/>
            <a:r>
              <a:rPr lang="nb-NO" dirty="0" smtClean="0">
                <a:latin typeface="Arial"/>
                <a:cs typeface="Arial"/>
              </a:rPr>
              <a:t>Roser for å (prøve) smake – Tøffing!</a:t>
            </a:r>
          </a:p>
          <a:p>
            <a:pPr lvl="1"/>
            <a:r>
              <a:rPr lang="nb-NO" dirty="0" smtClean="0">
                <a:latin typeface="Arial"/>
                <a:cs typeface="Arial"/>
              </a:rPr>
              <a:t>Respekterer de som virkelig ikke klarer å spise det de har smakt på og har behov for å spytte ut (i et </a:t>
            </a:r>
            <a:r>
              <a:rPr lang="nb-NO" dirty="0" err="1" smtClean="0">
                <a:latin typeface="Arial"/>
                <a:cs typeface="Arial"/>
              </a:rPr>
              <a:t>papirtørk</a:t>
            </a:r>
            <a:r>
              <a:rPr lang="nb-NO" dirty="0" smtClean="0">
                <a:latin typeface="Arial"/>
                <a:cs typeface="Arial"/>
              </a:rPr>
              <a:t> f.eks.)</a:t>
            </a:r>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53</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8166129"/>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a:t>
            </a:r>
            <a:r>
              <a:rPr lang="en-US" baseline="0" dirty="0" smtClean="0"/>
              <a:t> to </a:t>
            </a:r>
            <a:r>
              <a:rPr lang="en-US" baseline="0" dirty="0" err="1" smtClean="0"/>
              <a:t>barnehagen</a:t>
            </a:r>
            <a:r>
              <a:rPr lang="en-US" baseline="0" dirty="0" smtClean="0"/>
              <a:t> </a:t>
            </a:r>
            <a:r>
              <a:rPr lang="en-US" baseline="0" dirty="0" err="1" smtClean="0"/>
              <a:t>som</a:t>
            </a:r>
            <a:r>
              <a:rPr lang="en-US" baseline="0" dirty="0" smtClean="0"/>
              <a:t> </a:t>
            </a:r>
            <a:r>
              <a:rPr lang="en-US" baseline="0" dirty="0" err="1" smtClean="0"/>
              <a:t>prøvde</a:t>
            </a:r>
            <a:r>
              <a:rPr lang="en-US" baseline="0" dirty="0" smtClean="0"/>
              <a:t> </a:t>
            </a:r>
            <a:r>
              <a:rPr lang="en-US" baseline="0" dirty="0" err="1" smtClean="0"/>
              <a:t>ut</a:t>
            </a:r>
            <a:r>
              <a:rPr lang="en-US" baseline="0" dirty="0" smtClean="0"/>
              <a:t> </a:t>
            </a:r>
            <a:r>
              <a:rPr lang="en-US" baseline="0" dirty="0" err="1" smtClean="0"/>
              <a:t>tiltaken</a:t>
            </a:r>
            <a:r>
              <a:rPr lang="en-US" baseline="0" dirty="0" smtClean="0"/>
              <a:t> </a:t>
            </a:r>
            <a:r>
              <a:rPr lang="en-US" baseline="0" dirty="0" err="1" smtClean="0"/>
              <a:t>mente</a:t>
            </a:r>
            <a:r>
              <a:rPr lang="en-US" baseline="0" dirty="0" smtClean="0"/>
              <a:t> at </a:t>
            </a:r>
            <a:r>
              <a:rPr lang="en-US" baseline="0" dirty="0" err="1" smtClean="0"/>
              <a:t>det</a:t>
            </a:r>
            <a:r>
              <a:rPr lang="en-US" baseline="0" dirty="0" smtClean="0"/>
              <a:t> </a:t>
            </a:r>
            <a:r>
              <a:rPr lang="en-US" baseline="0" dirty="0" err="1" smtClean="0"/>
              <a:t>var</a:t>
            </a:r>
            <a:r>
              <a:rPr lang="en-US" baseline="0" dirty="0" smtClean="0"/>
              <a:t> </a:t>
            </a:r>
            <a:r>
              <a:rPr lang="en-US" baseline="0" dirty="0" err="1" smtClean="0"/>
              <a:t>nyttig</a:t>
            </a:r>
            <a:r>
              <a:rPr lang="en-US" baseline="0" dirty="0" smtClean="0"/>
              <a:t> </a:t>
            </a:r>
            <a:r>
              <a:rPr lang="en-US" baseline="0" dirty="0" err="1" smtClean="0"/>
              <a:t>og</a:t>
            </a:r>
            <a:r>
              <a:rPr lang="en-US" baseline="0" dirty="0" smtClean="0"/>
              <a:t> </a:t>
            </a:r>
            <a:r>
              <a:rPr lang="en-US" baseline="0" dirty="0" err="1" smtClean="0"/>
              <a:t>mulig</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med </a:t>
            </a:r>
            <a:r>
              <a:rPr lang="en-US" baseline="0" dirty="0" err="1" smtClean="0"/>
              <a:t>barna</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t>
            </a:r>
            <a:r>
              <a:rPr lang="en-US" baseline="0" dirty="0" err="1" smtClean="0"/>
              <a:t>barna</a:t>
            </a:r>
            <a:r>
              <a:rPr lang="en-US" baseline="0" dirty="0" smtClean="0"/>
              <a:t> </a:t>
            </a:r>
            <a:r>
              <a:rPr lang="en-US" baseline="0" dirty="0" err="1" smtClean="0"/>
              <a:t>også</a:t>
            </a:r>
            <a:r>
              <a:rPr lang="en-US" baseline="0" dirty="0" smtClean="0"/>
              <a:t> </a:t>
            </a:r>
            <a:r>
              <a:rPr lang="en-US" baseline="0" dirty="0" err="1" smtClean="0"/>
              <a:t>var</a:t>
            </a:r>
            <a:r>
              <a:rPr lang="en-US" baseline="0" dirty="0" smtClean="0"/>
              <a:t> </a:t>
            </a:r>
            <a:r>
              <a:rPr lang="en-US" baseline="0" dirty="0" err="1" smtClean="0"/>
              <a:t>nysgjerrige</a:t>
            </a:r>
            <a:r>
              <a:rPr lang="en-US" baseline="0" dirty="0" smtClean="0"/>
              <a:t> </a:t>
            </a:r>
            <a:r>
              <a:rPr lang="en-US" baseline="0" dirty="0" err="1" smtClean="0"/>
              <a:t>på</a:t>
            </a:r>
            <a:r>
              <a:rPr lang="en-US" baseline="0" dirty="0" smtClean="0"/>
              <a:t> </a:t>
            </a:r>
            <a:r>
              <a:rPr lang="en-US" baseline="0" dirty="0" err="1" smtClean="0"/>
              <a:t>matpakken</a:t>
            </a:r>
            <a:r>
              <a:rPr lang="en-US" baseline="0" dirty="0" smtClean="0"/>
              <a:t> </a:t>
            </a:r>
            <a:r>
              <a:rPr lang="en-US" baseline="0" dirty="0" err="1" smtClean="0"/>
              <a:t>deres</a:t>
            </a:r>
            <a:r>
              <a:rPr lang="en-US" baseline="0" dirty="0" smtClean="0"/>
              <a:t>. </a:t>
            </a:r>
          </a:p>
          <a:p>
            <a:endParaRPr lang="en-US" baseline="0" dirty="0" smtClean="0"/>
          </a:p>
          <a:p>
            <a:r>
              <a:rPr lang="en-US" baseline="0" dirty="0" smtClean="0"/>
              <a:t>Men </a:t>
            </a:r>
            <a:r>
              <a:rPr lang="en-US" baseline="0" dirty="0" err="1" smtClean="0"/>
              <a:t>påpekte</a:t>
            </a:r>
            <a:r>
              <a:rPr lang="en-US" baseline="0" dirty="0" smtClean="0"/>
              <a:t> </a:t>
            </a:r>
            <a:r>
              <a:rPr lang="en-US" baseline="0" dirty="0" err="1" smtClean="0"/>
              <a:t>også</a:t>
            </a:r>
            <a:r>
              <a:rPr lang="en-US" baseline="0" dirty="0" smtClean="0"/>
              <a:t>  at </a:t>
            </a:r>
            <a:r>
              <a:rPr lang="en-US" baseline="0" dirty="0" err="1" smtClean="0"/>
              <a:t>det</a:t>
            </a:r>
            <a:r>
              <a:rPr lang="en-US" baseline="0" dirty="0" smtClean="0"/>
              <a:t> </a:t>
            </a:r>
            <a:r>
              <a:rPr lang="en-US" baseline="0" dirty="0" err="1" smtClean="0"/>
              <a:t>ikke</a:t>
            </a:r>
            <a:r>
              <a:rPr lang="en-US" baseline="0" dirty="0" smtClean="0"/>
              <a:t> </a:t>
            </a:r>
            <a:r>
              <a:rPr lang="en-US" baseline="0" dirty="0" err="1" smtClean="0"/>
              <a:t>alltid</a:t>
            </a:r>
            <a:r>
              <a:rPr lang="en-US" baseline="0" dirty="0" smtClean="0"/>
              <a:t> </a:t>
            </a:r>
            <a:r>
              <a:rPr lang="en-US" baseline="0" dirty="0" err="1" smtClean="0"/>
              <a:t>er</a:t>
            </a:r>
            <a:r>
              <a:rPr lang="en-US" baseline="0" dirty="0" smtClean="0"/>
              <a:t> </a:t>
            </a:r>
            <a:r>
              <a:rPr lang="en-US" baseline="0" dirty="0" err="1" smtClean="0"/>
              <a:t>lov</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av</a:t>
            </a:r>
            <a:r>
              <a:rPr lang="en-US" baseline="0" dirty="0" smtClean="0"/>
              <a:t> </a:t>
            </a:r>
            <a:r>
              <a:rPr lang="en-US" baseline="0" dirty="0" err="1" smtClean="0"/>
              <a:t>barnas</a:t>
            </a:r>
            <a:r>
              <a:rPr lang="en-US" baseline="0" dirty="0" smtClean="0"/>
              <a:t> mat – </a:t>
            </a:r>
            <a:r>
              <a:rPr lang="en-US" baseline="0" dirty="0" err="1" smtClean="0"/>
              <a:t>noe</a:t>
            </a:r>
            <a:r>
              <a:rPr lang="en-US" baseline="0" dirty="0" smtClean="0"/>
              <a:t> </a:t>
            </a:r>
            <a:r>
              <a:rPr lang="en-US" baseline="0" dirty="0" err="1" smtClean="0"/>
              <a:t>å</a:t>
            </a:r>
            <a:r>
              <a:rPr lang="en-US" baseline="0" dirty="0" smtClean="0"/>
              <a:t> </a:t>
            </a:r>
            <a:r>
              <a:rPr lang="en-US" baseline="0" dirty="0" err="1" smtClean="0"/>
              <a:t>tenke</a:t>
            </a:r>
            <a:r>
              <a:rPr lang="en-US" baseline="0" dirty="0" smtClean="0"/>
              <a:t> </a:t>
            </a:r>
            <a:r>
              <a:rPr lang="en-US" baseline="0" dirty="0" err="1" smtClean="0"/>
              <a:t>på</a:t>
            </a:r>
            <a:r>
              <a:rPr lang="en-US" baseline="0" dirty="0" smtClean="0"/>
              <a:t> </a:t>
            </a:r>
            <a:r>
              <a:rPr lang="en-US" baseline="0" dirty="0" err="1" smtClean="0"/>
              <a:t>hvordan</a:t>
            </a:r>
            <a:r>
              <a:rPr lang="en-US" baseline="0" dirty="0" smtClean="0"/>
              <a:t> </a:t>
            </a:r>
            <a:r>
              <a:rPr lang="en-US" baseline="0" dirty="0" err="1" smtClean="0"/>
              <a:t>det</a:t>
            </a:r>
            <a:r>
              <a:rPr lang="en-US" baseline="0" dirty="0" smtClean="0"/>
              <a:t> </a:t>
            </a:r>
            <a:r>
              <a:rPr lang="en-US" baseline="0" dirty="0" err="1" smtClean="0"/>
              <a:t>kan</a:t>
            </a:r>
            <a:r>
              <a:rPr lang="en-US" baseline="0" dirty="0" smtClean="0"/>
              <a:t> </a:t>
            </a:r>
            <a:r>
              <a:rPr lang="en-US" baseline="0" dirty="0" err="1" smtClean="0"/>
              <a:t>håndteres</a:t>
            </a:r>
            <a:r>
              <a:rPr lang="en-US" baseline="0" dirty="0" smtClean="0"/>
              <a:t> for </a:t>
            </a:r>
            <a:r>
              <a:rPr lang="en-US" baseline="0" dirty="0" smtClean="0"/>
              <a:t>de </a:t>
            </a:r>
            <a:r>
              <a:rPr lang="en-US" baseline="0" dirty="0" err="1" smtClean="0"/>
              <a:t>barnhagene</a:t>
            </a:r>
            <a:r>
              <a:rPr lang="en-US" baseline="0" dirty="0" smtClean="0"/>
              <a:t> </a:t>
            </a:r>
            <a:r>
              <a:rPr lang="en-US" baseline="0" dirty="0" err="1" smtClean="0"/>
              <a:t>det</a:t>
            </a:r>
            <a:r>
              <a:rPr lang="en-US" baseline="0" dirty="0" smtClean="0"/>
              <a:t> </a:t>
            </a:r>
            <a:r>
              <a:rPr lang="en-US" baseline="0" dirty="0" err="1" smtClean="0"/>
              <a:t>gjelder</a:t>
            </a:r>
            <a:r>
              <a:rPr lang="en-US" baseline="0" dirty="0" smtClean="0"/>
              <a:t>? </a:t>
            </a:r>
            <a:r>
              <a:rPr lang="en-US" baseline="0" dirty="0" err="1" smtClean="0"/>
              <a:t>Kanskje</a:t>
            </a:r>
            <a:r>
              <a:rPr lang="en-US" baseline="0" dirty="0" smtClean="0"/>
              <a:t> bare </a:t>
            </a:r>
            <a:r>
              <a:rPr lang="en-US" baseline="0" dirty="0" err="1" smtClean="0"/>
              <a:t>spise</a:t>
            </a:r>
            <a:r>
              <a:rPr lang="en-US" baseline="0" dirty="0" smtClean="0"/>
              <a:t> </a:t>
            </a:r>
            <a:r>
              <a:rPr lang="en-US" baseline="0" dirty="0" err="1" smtClean="0"/>
              <a:t>litt</a:t>
            </a:r>
            <a:r>
              <a:rPr lang="en-US" baseline="0" dirty="0" smtClean="0"/>
              <a:t> </a:t>
            </a:r>
            <a:r>
              <a:rPr lang="en-US" baseline="0" dirty="0" err="1" smtClean="0"/>
              <a:t>sammen</a:t>
            </a:r>
            <a:r>
              <a:rPr lang="en-US" baseline="0" dirty="0" smtClean="0"/>
              <a:t> med </a:t>
            </a:r>
            <a:r>
              <a:rPr lang="en-US" baseline="0" dirty="0" err="1" smtClean="0"/>
              <a:t>barna</a:t>
            </a:r>
            <a:r>
              <a:rPr lang="en-US" baseline="0" dirty="0" smtClean="0"/>
              <a:t> </a:t>
            </a:r>
            <a:r>
              <a:rPr lang="en-US" baseline="0" dirty="0" err="1" smtClean="0"/>
              <a:t>er</a:t>
            </a:r>
            <a:r>
              <a:rPr lang="en-US" baseline="0" dirty="0" smtClean="0"/>
              <a:t> </a:t>
            </a:r>
            <a:r>
              <a:rPr lang="en-US" baseline="0" dirty="0" err="1" smtClean="0"/>
              <a:t>greit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54</a:t>
            </a:fld>
            <a:endParaRPr lang="nb-NO"/>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 </a:t>
            </a:r>
            <a:r>
              <a:rPr lang="en-US" dirty="0" err="1" smtClean="0"/>
              <a:t>er</a:t>
            </a:r>
            <a:r>
              <a:rPr lang="en-US" dirty="0" smtClean="0"/>
              <a:t> </a:t>
            </a:r>
            <a:r>
              <a:rPr lang="en-US" dirty="0" err="1" smtClean="0"/>
              <a:t>da</a:t>
            </a:r>
            <a:r>
              <a:rPr lang="en-US" dirty="0" smtClean="0"/>
              <a:t> </a:t>
            </a:r>
            <a:r>
              <a:rPr lang="en-US" dirty="0" err="1" smtClean="0"/>
              <a:t>tipsene</a:t>
            </a:r>
            <a:r>
              <a:rPr lang="en-US" dirty="0" smtClean="0"/>
              <a:t> vi </a:t>
            </a:r>
            <a:r>
              <a:rPr lang="en-US" dirty="0" err="1" smtClean="0"/>
              <a:t>har</a:t>
            </a:r>
            <a:r>
              <a:rPr lang="en-US" dirty="0" smtClean="0"/>
              <a:t> </a:t>
            </a:r>
            <a:r>
              <a:rPr lang="en-US" dirty="0" err="1" smtClean="0"/>
              <a:t>snakket</a:t>
            </a:r>
            <a:r>
              <a:rPr lang="en-US" dirty="0" smtClean="0"/>
              <a:t> </a:t>
            </a:r>
            <a:r>
              <a:rPr lang="en-US" dirty="0" err="1" smtClean="0"/>
              <a:t>om</a:t>
            </a:r>
            <a:r>
              <a:rPr lang="en-US" dirty="0" smtClean="0"/>
              <a:t>.</a:t>
            </a:r>
          </a:p>
          <a:p>
            <a:endParaRPr lang="en-US" dirty="0" smtClean="0"/>
          </a:p>
          <a:p>
            <a:r>
              <a:rPr lang="en-US" dirty="0" err="1" smtClean="0"/>
              <a:t>Hva</a:t>
            </a:r>
            <a:r>
              <a:rPr lang="en-US" baseline="0" dirty="0" smtClean="0"/>
              <a:t> </a:t>
            </a:r>
            <a:r>
              <a:rPr lang="en-US" baseline="0" dirty="0" err="1" smtClean="0"/>
              <a:t>tenker</a:t>
            </a:r>
            <a:r>
              <a:rPr lang="en-US" baseline="0" dirty="0" smtClean="0"/>
              <a:t> </a:t>
            </a:r>
            <a:r>
              <a:rPr lang="en-US" baseline="0" dirty="0" err="1" smtClean="0"/>
              <a:t>dere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55</a:t>
            </a:fld>
            <a:endParaRPr lang="nb-NO"/>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Noen</a:t>
            </a:r>
            <a:r>
              <a:rPr lang="nb-NO" baseline="0" dirty="0" smtClean="0"/>
              <a:t> </a:t>
            </a:r>
            <a:r>
              <a:rPr lang="nb-NO" baseline="0" dirty="0" smtClean="0"/>
              <a:t>flere</a:t>
            </a:r>
            <a:r>
              <a:rPr lang="nb-NO" dirty="0" smtClean="0"/>
              <a:t> spørsmål eller tanker om det</a:t>
            </a:r>
            <a:r>
              <a:rPr lang="nb-NO" baseline="0" dirty="0" smtClean="0"/>
              <a:t> å være en rollemodell</a:t>
            </a:r>
            <a:r>
              <a:rPr lang="nb-NO"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56</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6010578"/>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Da</a:t>
            </a:r>
            <a:r>
              <a:rPr lang="en-US" dirty="0" smtClean="0"/>
              <a:t> </a:t>
            </a:r>
            <a:r>
              <a:rPr lang="en-US" dirty="0" err="1" smtClean="0"/>
              <a:t>skal</a:t>
            </a:r>
            <a:r>
              <a:rPr lang="en-US" dirty="0" smtClean="0"/>
              <a:t> vi ha en </a:t>
            </a:r>
            <a:r>
              <a:rPr lang="en-US" dirty="0" err="1" smtClean="0"/>
              <a:t>liten</a:t>
            </a:r>
            <a:r>
              <a:rPr lang="en-US" dirty="0" smtClean="0"/>
              <a:t> </a:t>
            </a:r>
            <a:r>
              <a:rPr lang="en-US" dirty="0" err="1" smtClean="0"/>
              <a:t>økt</a:t>
            </a:r>
            <a:r>
              <a:rPr lang="en-US" dirty="0" smtClean="0"/>
              <a:t> </a:t>
            </a:r>
            <a:r>
              <a:rPr lang="en-US" dirty="0" err="1" smtClean="0"/>
              <a:t>der</a:t>
            </a:r>
            <a:r>
              <a:rPr lang="en-US" dirty="0" smtClean="0"/>
              <a:t> vi </a:t>
            </a:r>
            <a:r>
              <a:rPr lang="en-US" dirty="0" err="1" smtClean="0"/>
              <a:t>presenterer</a:t>
            </a:r>
            <a:r>
              <a:rPr lang="en-US" dirty="0" smtClean="0"/>
              <a:t> </a:t>
            </a:r>
            <a:r>
              <a:rPr lang="en-US" dirty="0" err="1" smtClean="0"/>
              <a:t>det</a:t>
            </a:r>
            <a:r>
              <a:rPr lang="en-US" dirty="0" smtClean="0"/>
              <a:t> </a:t>
            </a:r>
            <a:r>
              <a:rPr lang="en-US" dirty="0" err="1" smtClean="0"/>
              <a:t>materiellet</a:t>
            </a:r>
            <a:r>
              <a:rPr lang="en-US" baseline="0" dirty="0" smtClean="0"/>
              <a:t> </a:t>
            </a:r>
            <a:r>
              <a:rPr lang="en-US" baseline="0" dirty="0" err="1" smtClean="0"/>
              <a:t>som</a:t>
            </a:r>
            <a:r>
              <a:rPr lang="en-US" baseline="0" dirty="0" smtClean="0"/>
              <a:t> vi </a:t>
            </a:r>
            <a:r>
              <a:rPr lang="en-US" baseline="0" dirty="0" err="1" smtClean="0"/>
              <a:t>har</a:t>
            </a:r>
            <a:r>
              <a:rPr lang="en-US" baseline="0" dirty="0" smtClean="0"/>
              <a:t> </a:t>
            </a:r>
            <a:r>
              <a:rPr lang="en-US" baseline="0" dirty="0" err="1" smtClean="0"/>
              <a:t>laget</a:t>
            </a:r>
            <a:r>
              <a:rPr lang="en-US" baseline="0" dirty="0" smtClean="0"/>
              <a:t> </a:t>
            </a:r>
            <a:r>
              <a:rPr lang="en-US" baseline="0" dirty="0" err="1" smtClean="0"/>
              <a:t>til</a:t>
            </a:r>
            <a:r>
              <a:rPr lang="en-US" baseline="0" dirty="0" smtClean="0"/>
              <a:t> </a:t>
            </a:r>
            <a:r>
              <a:rPr lang="en-US" baseline="0" dirty="0" err="1" smtClean="0"/>
              <a:t>dere</a:t>
            </a:r>
            <a:r>
              <a:rPr lang="en-US" baseline="0" dirty="0" smtClean="0"/>
              <a:t> </a:t>
            </a:r>
            <a:r>
              <a:rPr lang="en-US" baseline="0" dirty="0" err="1" smtClean="0"/>
              <a:t>så</a:t>
            </a:r>
            <a:r>
              <a:rPr lang="en-US" baseline="0" dirty="0" smtClean="0"/>
              <a:t> </a:t>
            </a:r>
            <a:r>
              <a:rPr lang="en-US" baseline="0" dirty="0" err="1" smtClean="0"/>
              <a:t>langt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58</a:t>
            </a:fld>
            <a:endParaRPr lang="nb-NO"/>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Hver</a:t>
            </a:r>
            <a:r>
              <a:rPr lang="en-US" baseline="0" dirty="0" smtClean="0"/>
              <a:t> </a:t>
            </a:r>
            <a:r>
              <a:rPr lang="en-US" baseline="0" dirty="0" err="1" smtClean="0"/>
              <a:t>barnehage</a:t>
            </a:r>
            <a:r>
              <a:rPr lang="en-US" baseline="0" dirty="0" smtClean="0"/>
              <a:t> </a:t>
            </a:r>
            <a:r>
              <a:rPr lang="en-US" baseline="0" dirty="0" err="1" smtClean="0"/>
              <a:t>får</a:t>
            </a:r>
            <a:r>
              <a:rPr lang="en-US" baseline="0" dirty="0" smtClean="0"/>
              <a:t>:</a:t>
            </a:r>
            <a:endParaRPr lang="en-US" dirty="0" smtClean="0"/>
          </a:p>
          <a:p>
            <a:endParaRPr lang="en-US" dirty="0" smtClean="0"/>
          </a:p>
          <a:p>
            <a:r>
              <a:rPr lang="en-US" dirty="0" err="1" smtClean="0"/>
              <a:t>Stavmixer</a:t>
            </a:r>
            <a:r>
              <a:rPr lang="en-US" baseline="0" dirty="0" smtClean="0"/>
              <a:t> – </a:t>
            </a:r>
            <a:r>
              <a:rPr lang="en-US" baseline="0" dirty="0" err="1" smtClean="0"/>
              <a:t>som</a:t>
            </a:r>
            <a:r>
              <a:rPr lang="en-US" baseline="0" dirty="0" smtClean="0"/>
              <a:t> </a:t>
            </a:r>
            <a:r>
              <a:rPr lang="en-US" baseline="0" dirty="0" err="1" smtClean="0"/>
              <a:t>dere</a:t>
            </a:r>
            <a:r>
              <a:rPr lang="en-US" baseline="0" dirty="0" smtClean="0"/>
              <a:t> </a:t>
            </a:r>
            <a:r>
              <a:rPr lang="en-US" baseline="0" dirty="0" err="1" smtClean="0"/>
              <a:t>kan</a:t>
            </a:r>
            <a:r>
              <a:rPr lang="en-US" baseline="0" dirty="0" smtClean="0"/>
              <a:t> </a:t>
            </a:r>
            <a:r>
              <a:rPr lang="en-US" baseline="0" dirty="0" err="1" smtClean="0"/>
              <a:t>bruke</a:t>
            </a:r>
            <a:r>
              <a:rPr lang="en-US" baseline="0" dirty="0" smtClean="0"/>
              <a:t> </a:t>
            </a:r>
            <a:r>
              <a:rPr lang="en-US" baseline="0" dirty="0" err="1" smtClean="0"/>
              <a:t>til</a:t>
            </a:r>
            <a:r>
              <a:rPr lang="en-US" baseline="0" dirty="0" smtClean="0"/>
              <a:t> supper, </a:t>
            </a:r>
            <a:r>
              <a:rPr lang="en-US" baseline="0" dirty="0" err="1" smtClean="0"/>
              <a:t>moser</a:t>
            </a:r>
            <a:r>
              <a:rPr lang="en-US" baseline="0" dirty="0" smtClean="0"/>
              <a:t> </a:t>
            </a:r>
            <a:r>
              <a:rPr lang="en-US" baseline="0" dirty="0" err="1" smtClean="0"/>
              <a:t>og</a:t>
            </a:r>
            <a:r>
              <a:rPr lang="en-US" baseline="0" dirty="0" smtClean="0"/>
              <a:t> smoothie</a:t>
            </a:r>
          </a:p>
          <a:p>
            <a:r>
              <a:rPr lang="en-US" baseline="0" dirty="0" smtClean="0"/>
              <a:t>De to </a:t>
            </a:r>
            <a:r>
              <a:rPr lang="en-US" baseline="0" dirty="0" err="1" smtClean="0"/>
              <a:t>plaktaene</a:t>
            </a:r>
            <a:r>
              <a:rPr lang="en-US" baseline="0" dirty="0" smtClean="0"/>
              <a:t>   - </a:t>
            </a:r>
            <a:r>
              <a:rPr lang="en-US" baseline="0" dirty="0" err="1" smtClean="0"/>
              <a:t>om</a:t>
            </a:r>
            <a:r>
              <a:rPr lang="en-US" baseline="0" dirty="0" smtClean="0"/>
              <a:t> </a:t>
            </a:r>
            <a:r>
              <a:rPr lang="en-US" baseline="0" dirty="0" err="1" smtClean="0"/>
              <a:t>Tilbud</a:t>
            </a:r>
            <a:r>
              <a:rPr lang="en-US" baseline="0" dirty="0" smtClean="0"/>
              <a:t> </a:t>
            </a:r>
            <a:r>
              <a:rPr lang="en-US" baseline="0" dirty="0" err="1" smtClean="0"/>
              <a:t>og</a:t>
            </a:r>
            <a:r>
              <a:rPr lang="en-US" baseline="0" dirty="0" smtClean="0"/>
              <a:t> </a:t>
            </a:r>
            <a:r>
              <a:rPr lang="en-US" baseline="0" dirty="0" err="1" smtClean="0"/>
              <a:t>om</a:t>
            </a:r>
            <a:r>
              <a:rPr lang="en-US" baseline="0" dirty="0" smtClean="0"/>
              <a:t> </a:t>
            </a:r>
            <a:r>
              <a:rPr lang="en-US" baseline="0" dirty="0" err="1" smtClean="0"/>
              <a:t>mengde</a:t>
            </a:r>
            <a:r>
              <a:rPr lang="en-US" baseline="0" dirty="0" smtClean="0"/>
              <a:t> </a:t>
            </a:r>
            <a:r>
              <a:rPr lang="en-US" baseline="0" dirty="0" err="1" smtClean="0"/>
              <a:t>til</a:t>
            </a:r>
            <a:r>
              <a:rPr lang="en-US" baseline="0" dirty="0" smtClean="0"/>
              <a:t> </a:t>
            </a:r>
            <a:r>
              <a:rPr lang="en-US" baseline="0" dirty="0" err="1" smtClean="0"/>
              <a:t>hvert</a:t>
            </a:r>
            <a:r>
              <a:rPr lang="en-US" baseline="0" dirty="0" smtClean="0"/>
              <a:t> </a:t>
            </a:r>
            <a:r>
              <a:rPr lang="en-US" baseline="0" dirty="0" err="1" smtClean="0"/>
              <a:t>måltid</a:t>
            </a:r>
            <a:r>
              <a:rPr lang="en-US" baseline="0" dirty="0" smtClean="0"/>
              <a:t> -  </a:t>
            </a:r>
            <a:r>
              <a:rPr lang="en-US" baseline="0" dirty="0" err="1" smtClean="0"/>
              <a:t>tenker</a:t>
            </a:r>
            <a:r>
              <a:rPr lang="en-US" baseline="0" dirty="0" smtClean="0"/>
              <a:t> vi </a:t>
            </a:r>
            <a:r>
              <a:rPr lang="en-US" baseline="0" dirty="0" err="1" smtClean="0"/>
              <a:t>kan</a:t>
            </a:r>
            <a:r>
              <a:rPr lang="en-US" baseline="0" dirty="0" smtClean="0"/>
              <a:t> </a:t>
            </a:r>
            <a:r>
              <a:rPr lang="en-US" baseline="0" dirty="0" err="1" smtClean="0"/>
              <a:t>henge</a:t>
            </a:r>
            <a:r>
              <a:rPr lang="en-US" baseline="0" dirty="0" smtClean="0"/>
              <a:t> </a:t>
            </a:r>
            <a:r>
              <a:rPr lang="en-US" baseline="0" dirty="0" err="1" smtClean="0"/>
              <a:t>på</a:t>
            </a:r>
            <a:r>
              <a:rPr lang="en-US" baseline="0" dirty="0" smtClean="0"/>
              <a:t> </a:t>
            </a:r>
            <a:r>
              <a:rPr lang="en-US" baseline="0" dirty="0" err="1" smtClean="0"/>
              <a:t>kjøkkenet</a:t>
            </a:r>
            <a:r>
              <a:rPr lang="en-US" baseline="0" dirty="0" smtClean="0"/>
              <a:t> </a:t>
            </a:r>
            <a:r>
              <a:rPr lang="en-US" baseline="0" dirty="0" err="1" smtClean="0"/>
              <a:t>eller</a:t>
            </a:r>
            <a:r>
              <a:rPr lang="en-US" baseline="0" dirty="0" smtClean="0"/>
              <a:t> </a:t>
            </a:r>
            <a:r>
              <a:rPr lang="en-US" baseline="0" dirty="0" err="1" smtClean="0"/>
              <a:t>der</a:t>
            </a:r>
            <a:r>
              <a:rPr lang="en-US" baseline="0" dirty="0" smtClean="0"/>
              <a:t> </a:t>
            </a:r>
            <a:r>
              <a:rPr lang="en-US" baseline="0" dirty="0" err="1" smtClean="0"/>
              <a:t>dere</a:t>
            </a:r>
            <a:r>
              <a:rPr lang="en-US" baseline="0" dirty="0" smtClean="0"/>
              <a:t> </a:t>
            </a:r>
            <a:r>
              <a:rPr lang="en-US" baseline="0" dirty="0" err="1" smtClean="0"/>
              <a:t>planlegger</a:t>
            </a:r>
            <a:r>
              <a:rPr lang="en-US" baseline="0" dirty="0" smtClean="0"/>
              <a:t> </a:t>
            </a:r>
            <a:r>
              <a:rPr lang="en-US" baseline="0" dirty="0" err="1" smtClean="0"/>
              <a:t>innkjøpene</a:t>
            </a:r>
            <a:r>
              <a:rPr lang="en-US" baseline="0" dirty="0" smtClean="0"/>
              <a:t>, </a:t>
            </a:r>
            <a:r>
              <a:rPr lang="en-US" baseline="0" dirty="0" err="1" smtClean="0"/>
              <a:t>så</a:t>
            </a:r>
            <a:r>
              <a:rPr lang="en-US" baseline="0" dirty="0" smtClean="0"/>
              <a:t> </a:t>
            </a:r>
            <a:r>
              <a:rPr lang="en-US" baseline="0" dirty="0" err="1" smtClean="0"/>
              <a:t>derfor</a:t>
            </a:r>
            <a:r>
              <a:rPr lang="en-US" baseline="0" dirty="0" smtClean="0"/>
              <a:t> </a:t>
            </a:r>
            <a:r>
              <a:rPr lang="en-US" baseline="0" dirty="0" err="1" smtClean="0"/>
              <a:t>er</a:t>
            </a:r>
            <a:r>
              <a:rPr lang="en-US" baseline="0" dirty="0" smtClean="0"/>
              <a:t> </a:t>
            </a:r>
            <a:r>
              <a:rPr lang="en-US" baseline="0" dirty="0" err="1" smtClean="0"/>
              <a:t>det</a:t>
            </a:r>
            <a:r>
              <a:rPr lang="en-US" baseline="0" dirty="0" smtClean="0"/>
              <a:t> en </a:t>
            </a:r>
            <a:r>
              <a:rPr lang="en-US" baseline="0" dirty="0" err="1" smtClean="0"/>
              <a:t>til</a:t>
            </a:r>
            <a:r>
              <a:rPr lang="en-US" baseline="0" dirty="0" smtClean="0"/>
              <a:t> </a:t>
            </a:r>
            <a:r>
              <a:rPr lang="en-US" baseline="0" dirty="0" err="1" smtClean="0"/>
              <a:t>hver</a:t>
            </a:r>
            <a:r>
              <a:rPr lang="en-US" baseline="0" dirty="0" smtClean="0"/>
              <a:t> </a:t>
            </a:r>
            <a:r>
              <a:rPr lang="en-US" baseline="0" dirty="0" err="1" smtClean="0"/>
              <a:t>barnehage</a:t>
            </a:r>
            <a:r>
              <a:rPr lang="en-US" baseline="0" dirty="0" smtClean="0"/>
              <a:t> </a:t>
            </a:r>
            <a:r>
              <a:rPr lang="en-US" baseline="0" dirty="0" err="1" smtClean="0"/>
              <a:t>av</a:t>
            </a:r>
            <a:r>
              <a:rPr lang="en-US" baseline="0" dirty="0" smtClean="0"/>
              <a:t> </a:t>
            </a:r>
            <a:r>
              <a:rPr lang="en-US" baseline="0" dirty="0" err="1" smtClean="0"/>
              <a:t>disse</a:t>
            </a:r>
            <a:r>
              <a:rPr lang="en-US" baseline="0" dirty="0" smtClean="0"/>
              <a:t> to. </a:t>
            </a:r>
          </a:p>
          <a:p>
            <a:endParaRPr lang="en-US" baseline="0" dirty="0" smtClean="0"/>
          </a:p>
          <a:p>
            <a:r>
              <a:rPr lang="en-US" baseline="0" dirty="0" err="1" smtClean="0"/>
              <a:t>Alle</a:t>
            </a:r>
            <a:r>
              <a:rPr lang="en-US" baseline="0" dirty="0" smtClean="0"/>
              <a:t> </a:t>
            </a:r>
            <a:r>
              <a:rPr lang="en-US" baseline="0" dirty="0" err="1" smtClean="0"/>
              <a:t>plaktene</a:t>
            </a:r>
            <a:r>
              <a:rPr lang="en-US" baseline="0" dirty="0" smtClean="0"/>
              <a:t> </a:t>
            </a:r>
            <a:r>
              <a:rPr lang="en-US" baseline="0" dirty="0" err="1" smtClean="0"/>
              <a:t>ligger</a:t>
            </a:r>
            <a:r>
              <a:rPr lang="en-US" baseline="0" dirty="0" smtClean="0"/>
              <a:t> </a:t>
            </a:r>
            <a:r>
              <a:rPr lang="en-US" baseline="0" dirty="0" err="1" smtClean="0"/>
              <a:t>også</a:t>
            </a:r>
            <a:r>
              <a:rPr lang="en-US" baseline="0" dirty="0" smtClean="0"/>
              <a:t> </a:t>
            </a:r>
            <a:r>
              <a:rPr lang="en-US" baseline="0" dirty="0" err="1" smtClean="0"/>
              <a:t>på</a:t>
            </a:r>
            <a:r>
              <a:rPr lang="en-US" baseline="0" dirty="0" smtClean="0"/>
              <a:t> </a:t>
            </a:r>
            <a:r>
              <a:rPr lang="en-US" baseline="0" dirty="0" err="1" smtClean="0"/>
              <a:t>nettsiden</a:t>
            </a:r>
            <a:r>
              <a:rPr lang="en-US" baseline="0" dirty="0" smtClean="0"/>
              <a:t> – </a:t>
            </a:r>
            <a:r>
              <a:rPr lang="en-US" baseline="0" dirty="0" err="1" smtClean="0"/>
              <a:t>både</a:t>
            </a:r>
            <a:r>
              <a:rPr lang="en-US" baseline="0" dirty="0" smtClean="0"/>
              <a:t> </a:t>
            </a:r>
            <a:r>
              <a:rPr lang="en-US" baseline="0" dirty="0" err="1" smtClean="0"/>
              <a:t>i</a:t>
            </a:r>
            <a:r>
              <a:rPr lang="en-US" baseline="0" dirty="0" smtClean="0"/>
              <a:t> </a:t>
            </a:r>
            <a:r>
              <a:rPr lang="en-US" baseline="0" dirty="0" err="1" smtClean="0"/>
              <a:t>pdf</a:t>
            </a:r>
            <a:r>
              <a:rPr lang="en-US" baseline="0" dirty="0" smtClean="0"/>
              <a:t> </a:t>
            </a:r>
            <a:r>
              <a:rPr lang="en-US" baseline="0" dirty="0" err="1" smtClean="0"/>
              <a:t>og</a:t>
            </a:r>
            <a:r>
              <a:rPr lang="en-US" baseline="0" dirty="0" smtClean="0"/>
              <a:t> word format, </a:t>
            </a:r>
            <a:r>
              <a:rPr lang="en-US" baseline="0" dirty="0" err="1" smtClean="0"/>
              <a:t>så</a:t>
            </a:r>
            <a:r>
              <a:rPr lang="en-US" baseline="0" dirty="0" smtClean="0"/>
              <a:t> </a:t>
            </a:r>
            <a:r>
              <a:rPr lang="en-US" baseline="0" dirty="0" err="1" smtClean="0"/>
              <a:t>dere</a:t>
            </a:r>
            <a:r>
              <a:rPr lang="en-US" baseline="0" dirty="0" smtClean="0"/>
              <a:t> </a:t>
            </a:r>
            <a:r>
              <a:rPr lang="en-US" baseline="0" dirty="0" err="1" smtClean="0"/>
              <a:t>kan</a:t>
            </a:r>
            <a:r>
              <a:rPr lang="en-US" baseline="0" dirty="0" smtClean="0"/>
              <a:t> </a:t>
            </a:r>
            <a:r>
              <a:rPr lang="en-US" baseline="0" dirty="0" err="1" smtClean="0"/>
              <a:t>skrive</a:t>
            </a:r>
            <a:r>
              <a:rPr lang="en-US" baseline="0" dirty="0" smtClean="0"/>
              <a:t> </a:t>
            </a:r>
            <a:r>
              <a:rPr lang="en-US" baseline="0" dirty="0" err="1" smtClean="0"/>
              <a:t>ut</a:t>
            </a:r>
            <a:r>
              <a:rPr lang="en-US" baseline="0" dirty="0" smtClean="0"/>
              <a:t> </a:t>
            </a:r>
            <a:r>
              <a:rPr lang="en-US" baseline="0" dirty="0" err="1" smtClean="0"/>
              <a:t>flere</a:t>
            </a:r>
            <a:r>
              <a:rPr lang="en-US" baseline="0" dirty="0" smtClean="0"/>
              <a:t> </a:t>
            </a:r>
            <a:r>
              <a:rPr lang="en-US" baseline="0" dirty="0" err="1" smtClean="0"/>
              <a:t>eller</a:t>
            </a:r>
            <a:r>
              <a:rPr lang="en-US" baseline="0" dirty="0" smtClean="0"/>
              <a:t> </a:t>
            </a:r>
            <a:r>
              <a:rPr lang="en-US" baseline="0" dirty="0" err="1" smtClean="0"/>
              <a:t>lage</a:t>
            </a:r>
            <a:r>
              <a:rPr lang="en-US" baseline="0" dirty="0" smtClean="0"/>
              <a:t> </a:t>
            </a:r>
            <a:r>
              <a:rPr lang="en-US" baseline="0" dirty="0" err="1" smtClean="0"/>
              <a:t>egne</a:t>
            </a:r>
            <a:r>
              <a:rPr lang="en-US" baseline="0" dirty="0" smtClean="0"/>
              <a:t>. </a:t>
            </a:r>
          </a:p>
          <a:p>
            <a:endParaRPr lang="en-US" baseline="0" dirty="0" smtClean="0"/>
          </a:p>
          <a:p>
            <a:r>
              <a:rPr lang="en-US" baseline="0" dirty="0" err="1" smtClean="0"/>
              <a:t>Hver</a:t>
            </a:r>
            <a:r>
              <a:rPr lang="en-US" baseline="0" dirty="0" smtClean="0"/>
              <a:t> BRA-</a:t>
            </a:r>
            <a:r>
              <a:rPr lang="en-US" baseline="0" dirty="0" err="1" smtClean="0"/>
              <a:t>avdeling</a:t>
            </a:r>
            <a:r>
              <a:rPr lang="en-US" baseline="0" dirty="0" smtClean="0"/>
              <a:t> </a:t>
            </a:r>
            <a:r>
              <a:rPr lang="en-US" baseline="0" dirty="0" err="1" smtClean="0"/>
              <a:t>får</a:t>
            </a:r>
            <a:r>
              <a:rPr lang="en-US" baseline="0" dirty="0" smtClean="0"/>
              <a:t>:</a:t>
            </a:r>
          </a:p>
          <a:p>
            <a:r>
              <a:rPr lang="en-US" baseline="0" dirty="0" smtClean="0"/>
              <a:t>De</a:t>
            </a:r>
            <a:r>
              <a:rPr lang="en-US" baseline="0" dirty="0" smtClean="0"/>
              <a:t> 3 </a:t>
            </a:r>
            <a:r>
              <a:rPr lang="en-US" baseline="0" dirty="0" err="1" smtClean="0"/>
              <a:t>andre</a:t>
            </a:r>
            <a:r>
              <a:rPr lang="en-US" baseline="0" dirty="0" smtClean="0"/>
              <a:t> BRA-</a:t>
            </a:r>
            <a:r>
              <a:rPr lang="en-US" baseline="0" dirty="0" err="1" smtClean="0"/>
              <a:t>plakatene</a:t>
            </a:r>
            <a:r>
              <a:rPr lang="en-US" baseline="0" dirty="0" smtClean="0"/>
              <a:t> med tips </a:t>
            </a:r>
            <a:r>
              <a:rPr lang="en-US" baseline="0" dirty="0" err="1" smtClean="0"/>
              <a:t>og</a:t>
            </a:r>
            <a:r>
              <a:rPr lang="en-US" baseline="0" dirty="0" smtClean="0"/>
              <a:t> den med </a:t>
            </a:r>
            <a:r>
              <a:rPr lang="en-US" baseline="0" dirty="0" err="1" smtClean="0"/>
              <a:t>mengde</a:t>
            </a:r>
            <a:r>
              <a:rPr lang="en-US" baseline="0" dirty="0" smtClean="0"/>
              <a:t> </a:t>
            </a:r>
            <a:r>
              <a:rPr lang="en-US" baseline="0" dirty="0" smtClean="0"/>
              <a:t>per barn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henge</a:t>
            </a:r>
            <a:r>
              <a:rPr lang="en-US" baseline="0" dirty="0" smtClean="0"/>
              <a:t> </a:t>
            </a:r>
            <a:r>
              <a:rPr lang="en-US" baseline="0" dirty="0" err="1" smtClean="0"/>
              <a:t>på</a:t>
            </a:r>
            <a:r>
              <a:rPr lang="en-US" baseline="0" dirty="0" smtClean="0"/>
              <a:t> </a:t>
            </a:r>
            <a:r>
              <a:rPr lang="en-US" baseline="0" dirty="0" err="1" smtClean="0"/>
              <a:t>avdelingen</a:t>
            </a:r>
            <a:r>
              <a:rPr lang="en-US" baseline="0" dirty="0" smtClean="0"/>
              <a:t> </a:t>
            </a:r>
            <a:r>
              <a:rPr lang="en-US" baseline="0" dirty="0" err="1" smtClean="0"/>
              <a:t>som</a:t>
            </a:r>
            <a:r>
              <a:rPr lang="en-US" baseline="0" dirty="0" smtClean="0"/>
              <a:t> en </a:t>
            </a:r>
            <a:r>
              <a:rPr lang="en-US" baseline="0" dirty="0" err="1" smtClean="0"/>
              <a:t>påminnelse</a:t>
            </a:r>
            <a:r>
              <a:rPr lang="en-US" baseline="0" dirty="0" smtClean="0"/>
              <a:t>. For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huske</a:t>
            </a:r>
            <a:r>
              <a:rPr lang="en-US" baseline="0" dirty="0" smtClean="0"/>
              <a:t> </a:t>
            </a:r>
            <a:r>
              <a:rPr lang="en-US" baseline="0" dirty="0" err="1" smtClean="0"/>
              <a:t>dette</a:t>
            </a:r>
            <a:r>
              <a:rPr lang="en-US" baseline="0" dirty="0" smtClean="0"/>
              <a:t> </a:t>
            </a:r>
            <a:r>
              <a:rPr lang="en-US" baseline="0" dirty="0" err="1" smtClean="0"/>
              <a:t>i</a:t>
            </a:r>
            <a:r>
              <a:rPr lang="en-US" baseline="0" dirty="0" smtClean="0"/>
              <a:t> </a:t>
            </a:r>
            <a:r>
              <a:rPr lang="en-US" baseline="0" dirty="0" smtClean="0"/>
              <a:t>en travel </a:t>
            </a:r>
            <a:r>
              <a:rPr lang="en-US" baseline="0" dirty="0" err="1" smtClean="0"/>
              <a:t>hverdag</a:t>
            </a:r>
            <a:r>
              <a:rPr lang="en-US" baseline="0" dirty="0" smtClean="0"/>
              <a:t> </a:t>
            </a:r>
            <a:r>
              <a:rPr lang="en-US" baseline="0" dirty="0" err="1" smtClean="0"/>
              <a:t>var</a:t>
            </a:r>
            <a:r>
              <a:rPr lang="en-US" baseline="0" dirty="0" smtClean="0"/>
              <a:t> </a:t>
            </a:r>
            <a:r>
              <a:rPr lang="en-US" baseline="0" dirty="0" err="1" smtClean="0"/>
              <a:t>det</a:t>
            </a:r>
            <a:r>
              <a:rPr lang="en-US" baseline="0" dirty="0" smtClean="0"/>
              <a:t> </a:t>
            </a:r>
            <a:r>
              <a:rPr lang="en-US" baseline="0" dirty="0" err="1" smtClean="0"/>
              <a:t>utprøvingsbarnehagene</a:t>
            </a:r>
            <a:r>
              <a:rPr lang="en-US" baseline="0" dirty="0" smtClean="0"/>
              <a:t> </a:t>
            </a:r>
            <a:r>
              <a:rPr lang="en-US" baseline="0" dirty="0" err="1" smtClean="0"/>
              <a:t>syntes</a:t>
            </a:r>
            <a:r>
              <a:rPr lang="en-US" baseline="0" dirty="0" smtClean="0"/>
              <a:t> </a:t>
            </a:r>
            <a:r>
              <a:rPr lang="en-US" baseline="0" dirty="0" err="1" smtClean="0"/>
              <a:t>var</a:t>
            </a:r>
            <a:r>
              <a:rPr lang="en-US" baseline="0" dirty="0" smtClean="0"/>
              <a:t> </a:t>
            </a:r>
            <a:r>
              <a:rPr lang="en-US" baseline="0" dirty="0" err="1" smtClean="0"/>
              <a:t>vanskelig</a:t>
            </a:r>
            <a:r>
              <a:rPr lang="en-US" baseline="0" dirty="0" smtClean="0"/>
              <a:t>. </a:t>
            </a:r>
          </a:p>
          <a:p>
            <a:endParaRPr lang="en-US" baseline="0" dirty="0" smtClean="0"/>
          </a:p>
          <a:p>
            <a:r>
              <a:rPr lang="en-US" baseline="0" dirty="0" err="1" smtClean="0"/>
              <a:t>Stor</a:t>
            </a:r>
            <a:r>
              <a:rPr lang="en-US" baseline="0" dirty="0" smtClean="0"/>
              <a:t> </a:t>
            </a:r>
            <a:r>
              <a:rPr lang="en-US" baseline="0" dirty="0" err="1" smtClean="0"/>
              <a:t>grønnsaksplakat</a:t>
            </a:r>
            <a:r>
              <a:rPr lang="en-US" baseline="0" dirty="0" smtClean="0"/>
              <a:t> </a:t>
            </a:r>
            <a:r>
              <a:rPr lang="en-US" baseline="0" dirty="0" err="1" smtClean="0"/>
              <a:t>og</a:t>
            </a:r>
            <a:r>
              <a:rPr lang="en-US" baseline="0" dirty="0" smtClean="0"/>
              <a:t> </a:t>
            </a:r>
            <a:r>
              <a:rPr lang="en-US" baseline="0" dirty="0" err="1" smtClean="0"/>
              <a:t>Lottospill</a:t>
            </a:r>
            <a:r>
              <a:rPr lang="en-US" baseline="0" dirty="0" smtClean="0"/>
              <a:t> </a:t>
            </a:r>
            <a:r>
              <a:rPr lang="en-US" baseline="0" dirty="0" err="1" smtClean="0"/>
              <a:t>fra</a:t>
            </a:r>
            <a:r>
              <a:rPr lang="en-US" baseline="0" dirty="0" smtClean="0"/>
              <a:t> OFG </a:t>
            </a:r>
            <a:r>
              <a:rPr lang="en-US" baseline="0" dirty="0" err="1" smtClean="0"/>
              <a:t>gjør</a:t>
            </a:r>
            <a:r>
              <a:rPr lang="en-US" baseline="0" dirty="0" smtClean="0"/>
              <a:t> at </a:t>
            </a:r>
            <a:r>
              <a:rPr lang="en-US" baseline="0" dirty="0" err="1" smtClean="0"/>
              <a:t>dere</a:t>
            </a:r>
            <a:r>
              <a:rPr lang="en-US" baseline="0" dirty="0" smtClean="0"/>
              <a:t> </a:t>
            </a:r>
            <a:r>
              <a:rPr lang="en-US" baseline="0" dirty="0" err="1" smtClean="0"/>
              <a:t>kan</a:t>
            </a:r>
            <a:r>
              <a:rPr lang="en-US" baseline="0" dirty="0" smtClean="0"/>
              <a:t> </a:t>
            </a:r>
            <a:r>
              <a:rPr lang="en-US" baseline="0" dirty="0" err="1" smtClean="0"/>
              <a:t>lære</a:t>
            </a:r>
            <a:r>
              <a:rPr lang="en-US" baseline="0" dirty="0" smtClean="0"/>
              <a:t> </a:t>
            </a:r>
            <a:r>
              <a:rPr lang="en-US" baseline="0" dirty="0" err="1" smtClean="0"/>
              <a:t>barna</a:t>
            </a:r>
            <a:r>
              <a:rPr lang="en-US" baseline="0" dirty="0" smtClean="0"/>
              <a:t> </a:t>
            </a:r>
            <a:r>
              <a:rPr lang="en-US" baseline="0" dirty="0" err="1" smtClean="0"/>
              <a:t>navnet</a:t>
            </a:r>
            <a:r>
              <a:rPr lang="en-US" baseline="0" dirty="0" smtClean="0"/>
              <a:t> </a:t>
            </a:r>
            <a:r>
              <a:rPr lang="en-US" baseline="0" dirty="0" err="1" smtClean="0"/>
              <a:t>på</a:t>
            </a:r>
            <a:r>
              <a:rPr lang="en-US" baseline="0" dirty="0" smtClean="0"/>
              <a:t> </a:t>
            </a:r>
            <a:r>
              <a:rPr lang="en-US" baseline="0" dirty="0" err="1" smtClean="0"/>
              <a:t>ulike</a:t>
            </a:r>
            <a:r>
              <a:rPr lang="en-US" baseline="0" dirty="0" smtClean="0"/>
              <a:t> </a:t>
            </a:r>
            <a:r>
              <a:rPr lang="en-US" baseline="0" dirty="0" err="1" smtClean="0"/>
              <a:t>grønnsaker</a:t>
            </a:r>
            <a:r>
              <a:rPr lang="en-US" baseline="0" dirty="0" smtClean="0"/>
              <a:t> </a:t>
            </a:r>
            <a:r>
              <a:rPr lang="en-US" baseline="0" dirty="0" err="1" smtClean="0"/>
              <a:t>og</a:t>
            </a:r>
            <a:r>
              <a:rPr lang="en-US" baseline="0" dirty="0" smtClean="0"/>
              <a:t> </a:t>
            </a:r>
            <a:r>
              <a:rPr lang="en-US" baseline="0" dirty="0" err="1" smtClean="0"/>
              <a:t>snakke</a:t>
            </a:r>
            <a:r>
              <a:rPr lang="en-US" baseline="0" dirty="0" smtClean="0"/>
              <a:t> </a:t>
            </a:r>
            <a:r>
              <a:rPr lang="en-US" baseline="0" dirty="0" err="1" smtClean="0"/>
              <a:t>om</a:t>
            </a:r>
            <a:r>
              <a:rPr lang="en-US" baseline="0" dirty="0" smtClean="0"/>
              <a:t> de </a:t>
            </a:r>
            <a:r>
              <a:rPr lang="en-US" baseline="0" dirty="0" err="1" smtClean="0"/>
              <a:t>også</a:t>
            </a:r>
            <a:r>
              <a:rPr lang="en-US" baseline="0" dirty="0" smtClean="0"/>
              <a:t> </a:t>
            </a:r>
            <a:r>
              <a:rPr lang="en-US" baseline="0" dirty="0" err="1" smtClean="0"/>
              <a:t>utenom</a:t>
            </a:r>
            <a:r>
              <a:rPr lang="en-US" baseline="0" dirty="0" smtClean="0"/>
              <a:t> </a:t>
            </a:r>
            <a:r>
              <a:rPr lang="en-US" baseline="0" dirty="0" err="1" smtClean="0"/>
              <a:t>måltidet</a:t>
            </a:r>
            <a:r>
              <a:rPr lang="en-US" baseline="0" dirty="0" smtClean="0"/>
              <a:t>.</a:t>
            </a:r>
          </a:p>
          <a:p>
            <a:endParaRPr lang="en-US" baseline="0" dirty="0" smtClean="0"/>
          </a:p>
          <a:p>
            <a:r>
              <a:rPr lang="en-US" baseline="0" dirty="0" err="1" smtClean="0"/>
              <a:t>Barneforklær</a:t>
            </a:r>
            <a:r>
              <a:rPr lang="en-US" baseline="0" dirty="0" smtClean="0"/>
              <a:t> </a:t>
            </a:r>
            <a:r>
              <a:rPr lang="en-US" baseline="0" dirty="0" err="1" smtClean="0"/>
              <a:t>er</a:t>
            </a:r>
            <a:r>
              <a:rPr lang="en-US" baseline="0" dirty="0" smtClean="0"/>
              <a:t> </a:t>
            </a:r>
            <a:r>
              <a:rPr lang="en-US" baseline="0" dirty="0" err="1" smtClean="0"/>
              <a:t>fordi</a:t>
            </a:r>
            <a:r>
              <a:rPr lang="en-US" baseline="0" dirty="0" smtClean="0"/>
              <a:t> barn </a:t>
            </a:r>
            <a:r>
              <a:rPr lang="en-US" baseline="0" dirty="0" err="1" smtClean="0"/>
              <a:t>synes</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stas</a:t>
            </a:r>
            <a:r>
              <a:rPr lang="en-US" baseline="0" dirty="0" smtClean="0"/>
              <a:t> </a:t>
            </a:r>
            <a:r>
              <a:rPr lang="en-US" baseline="0" dirty="0" err="1" smtClean="0"/>
              <a:t>å</a:t>
            </a:r>
            <a:r>
              <a:rPr lang="en-US" baseline="0" dirty="0" smtClean="0"/>
              <a:t> </a:t>
            </a:r>
            <a:r>
              <a:rPr lang="en-US" baseline="0" dirty="0" err="1" smtClean="0"/>
              <a:t>være</a:t>
            </a:r>
            <a:r>
              <a:rPr lang="en-US" baseline="0" dirty="0" smtClean="0"/>
              <a:t> med </a:t>
            </a:r>
            <a:r>
              <a:rPr lang="en-US" baseline="0" dirty="0" err="1" smtClean="0"/>
              <a:t>å</a:t>
            </a:r>
            <a:r>
              <a:rPr lang="en-US" baseline="0" dirty="0" smtClean="0"/>
              <a:t> </a:t>
            </a:r>
            <a:r>
              <a:rPr lang="en-US" baseline="0" dirty="0" err="1" smtClean="0"/>
              <a:t>lage</a:t>
            </a:r>
            <a:r>
              <a:rPr lang="en-US" baseline="0" dirty="0" smtClean="0"/>
              <a:t> mat </a:t>
            </a:r>
            <a:r>
              <a:rPr lang="en-US" baseline="0" dirty="0" err="1" smtClean="0"/>
              <a:t>og</a:t>
            </a:r>
            <a:r>
              <a:rPr lang="en-US" baseline="0" dirty="0" smtClean="0"/>
              <a:t> </a:t>
            </a:r>
            <a:r>
              <a:rPr lang="en-US" baseline="0" dirty="0" err="1" smtClean="0"/>
              <a:t>lettere</a:t>
            </a:r>
            <a:r>
              <a:rPr lang="en-US" baseline="0" dirty="0" smtClean="0"/>
              <a:t> </a:t>
            </a:r>
            <a:r>
              <a:rPr lang="en-US" baseline="0" dirty="0" err="1" smtClean="0"/>
              <a:t>smaker/spiser</a:t>
            </a:r>
            <a:r>
              <a:rPr lang="en-US" baseline="0" dirty="0" smtClean="0"/>
              <a:t> mat de </a:t>
            </a:r>
            <a:r>
              <a:rPr lang="en-US" baseline="0" dirty="0" err="1" smtClean="0"/>
              <a:t>selv</a:t>
            </a:r>
            <a:r>
              <a:rPr lang="en-US" baseline="0" dirty="0" smtClean="0"/>
              <a:t> </a:t>
            </a:r>
            <a:r>
              <a:rPr lang="en-US" baseline="0" dirty="0" err="1" smtClean="0"/>
              <a:t>har</a:t>
            </a:r>
            <a:r>
              <a:rPr lang="en-US" baseline="0" dirty="0" smtClean="0"/>
              <a:t> </a:t>
            </a:r>
            <a:r>
              <a:rPr lang="en-US" baseline="0" dirty="0" err="1" smtClean="0"/>
              <a:t>laget</a:t>
            </a:r>
            <a:r>
              <a:rPr lang="en-US" baseline="0" dirty="0" smtClean="0"/>
              <a:t> – </a:t>
            </a:r>
            <a:r>
              <a:rPr lang="en-US" baseline="0" dirty="0" err="1" smtClean="0"/>
              <a:t>kanskje</a:t>
            </a:r>
            <a:r>
              <a:rPr lang="en-US" baseline="0" dirty="0" smtClean="0"/>
              <a:t> en </a:t>
            </a:r>
            <a:r>
              <a:rPr lang="en-US" baseline="0" dirty="0" err="1" smtClean="0"/>
              <a:t>gruppe</a:t>
            </a:r>
            <a:r>
              <a:rPr lang="en-US" baseline="0" dirty="0" smtClean="0"/>
              <a:t> </a:t>
            </a:r>
            <a:r>
              <a:rPr lang="en-US" baseline="0" dirty="0" err="1" smtClean="0"/>
              <a:t>på</a:t>
            </a:r>
            <a:r>
              <a:rPr lang="en-US" baseline="0" dirty="0" smtClean="0"/>
              <a:t> fire en gang </a:t>
            </a:r>
            <a:r>
              <a:rPr lang="en-US" baseline="0" dirty="0" err="1" smtClean="0"/>
              <a:t>i</a:t>
            </a:r>
            <a:r>
              <a:rPr lang="en-US" baseline="0" dirty="0" smtClean="0"/>
              <a:t> </a:t>
            </a:r>
            <a:r>
              <a:rPr lang="en-US" baseline="0" dirty="0" err="1" smtClean="0"/>
              <a:t>uka</a:t>
            </a:r>
            <a:r>
              <a:rPr lang="en-US" baseline="0" dirty="0" smtClean="0"/>
              <a:t> </a:t>
            </a:r>
            <a:r>
              <a:rPr lang="en-US" baseline="0" dirty="0" err="1" smtClean="0"/>
              <a:t>er</a:t>
            </a:r>
            <a:r>
              <a:rPr lang="en-US" baseline="0" dirty="0" smtClean="0"/>
              <a:t> en </a:t>
            </a:r>
            <a:r>
              <a:rPr lang="en-US" baseline="0" dirty="0" err="1" smtClean="0"/>
              <a:t>overkommelig</a:t>
            </a:r>
            <a:r>
              <a:rPr lang="en-US" baseline="0" dirty="0" smtClean="0"/>
              <a:t> </a:t>
            </a:r>
            <a:r>
              <a:rPr lang="en-US" baseline="0" dirty="0" err="1" smtClean="0"/>
              <a:t>aktivitet</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Vi </a:t>
            </a:r>
            <a:r>
              <a:rPr lang="en-US" baseline="0" dirty="0" err="1" smtClean="0"/>
              <a:t>har</a:t>
            </a:r>
            <a:r>
              <a:rPr lang="en-US" baseline="0" dirty="0" smtClean="0"/>
              <a:t> </a:t>
            </a:r>
            <a:r>
              <a:rPr lang="en-US" baseline="0" dirty="0" err="1" smtClean="0"/>
              <a:t>også</a:t>
            </a:r>
            <a:r>
              <a:rPr lang="en-US" baseline="0" dirty="0" smtClean="0"/>
              <a:t> </a:t>
            </a:r>
            <a:r>
              <a:rPr lang="en-US" baseline="0" dirty="0" err="1" smtClean="0"/>
              <a:t>laget</a:t>
            </a:r>
            <a:r>
              <a:rPr lang="en-US" baseline="0" dirty="0" smtClean="0"/>
              <a:t> en </a:t>
            </a:r>
            <a:r>
              <a:rPr lang="en-US" baseline="0" dirty="0" err="1" smtClean="0"/>
              <a:t>egen</a:t>
            </a:r>
            <a:r>
              <a:rPr lang="en-US" baseline="0" dirty="0" smtClean="0"/>
              <a:t> </a:t>
            </a:r>
            <a:r>
              <a:rPr lang="en-US" baseline="0" dirty="0" err="1" smtClean="0"/>
              <a:t>borsjyre</a:t>
            </a:r>
            <a:r>
              <a:rPr lang="en-US" baseline="0" dirty="0" smtClean="0"/>
              <a:t> </a:t>
            </a:r>
            <a:r>
              <a:rPr lang="en-US" baseline="0" dirty="0" err="1" smtClean="0"/>
              <a:t>til</a:t>
            </a:r>
            <a:r>
              <a:rPr lang="en-US" baseline="0" dirty="0" smtClean="0"/>
              <a:t> </a:t>
            </a:r>
            <a:r>
              <a:rPr lang="en-US" baseline="0" dirty="0" err="1" smtClean="0"/>
              <a:t>hver</a:t>
            </a:r>
            <a:r>
              <a:rPr lang="en-US" baseline="0" dirty="0" smtClean="0"/>
              <a:t> </a:t>
            </a:r>
            <a:r>
              <a:rPr lang="en-US" baseline="0" dirty="0" err="1" smtClean="0"/>
              <a:t>ansatt</a:t>
            </a:r>
            <a:r>
              <a:rPr lang="en-US" baseline="0" dirty="0" smtClean="0"/>
              <a:t> </a:t>
            </a:r>
            <a:r>
              <a:rPr lang="en-US" baseline="0" dirty="0" err="1" smtClean="0"/>
              <a:t>som</a:t>
            </a:r>
            <a:r>
              <a:rPr lang="en-US" baseline="0" dirty="0" smtClean="0"/>
              <a:t> </a:t>
            </a:r>
            <a:r>
              <a:rPr lang="en-US" baseline="0" dirty="0" err="1" smtClean="0"/>
              <a:t>minnr</a:t>
            </a:r>
            <a:r>
              <a:rPr lang="en-US" baseline="0" dirty="0" smtClean="0"/>
              <a:t> </a:t>
            </a:r>
            <a:r>
              <a:rPr lang="en-US" baseline="0" dirty="0" err="1" smtClean="0"/>
              <a:t>om</a:t>
            </a:r>
            <a:r>
              <a:rPr lang="en-US" baseline="0" dirty="0" smtClean="0"/>
              <a:t> </a:t>
            </a:r>
            <a:r>
              <a:rPr lang="en-US" baseline="0" dirty="0" err="1" smtClean="0"/>
              <a:t>målet</a:t>
            </a:r>
            <a:r>
              <a:rPr lang="en-US" baseline="0" dirty="0" smtClean="0"/>
              <a:t> </a:t>
            </a:r>
            <a:r>
              <a:rPr lang="en-US" baseline="0" dirty="0" smtClean="0"/>
              <a:t>med </a:t>
            </a:r>
            <a:r>
              <a:rPr lang="en-US" baseline="0" dirty="0" err="1" smtClean="0"/>
              <a:t>studien</a:t>
            </a:r>
            <a:r>
              <a:rPr lang="en-US" baseline="0" dirty="0" smtClean="0"/>
              <a:t> </a:t>
            </a:r>
            <a:r>
              <a:rPr lang="en-US" baseline="0" dirty="0" err="1" smtClean="0"/>
              <a:t>og</a:t>
            </a:r>
            <a:r>
              <a:rPr lang="en-US" baseline="0" dirty="0" smtClean="0"/>
              <a:t> </a:t>
            </a:r>
            <a:r>
              <a:rPr lang="en-US" baseline="0" dirty="0" err="1" smtClean="0"/>
              <a:t>inneholder</a:t>
            </a:r>
            <a:r>
              <a:rPr lang="en-US" baseline="0" dirty="0" smtClean="0"/>
              <a:t> </a:t>
            </a:r>
            <a:r>
              <a:rPr lang="en-US" baseline="0" dirty="0" err="1" smtClean="0"/>
              <a:t>alle</a:t>
            </a:r>
            <a:r>
              <a:rPr lang="en-US" baseline="0" dirty="0" smtClean="0"/>
              <a:t> </a:t>
            </a:r>
            <a:r>
              <a:rPr lang="en-US" baseline="0" dirty="0" err="1" smtClean="0"/>
              <a:t>tipsene</a:t>
            </a:r>
            <a:r>
              <a:rPr lang="en-US" baseline="0" dirty="0" smtClean="0"/>
              <a:t>, </a:t>
            </a:r>
            <a:r>
              <a:rPr lang="en-US" baseline="0" dirty="0" err="1" smtClean="0"/>
              <a:t>samt</a:t>
            </a:r>
            <a:r>
              <a:rPr lang="en-US" baseline="0" dirty="0" smtClean="0"/>
              <a:t> info </a:t>
            </a:r>
            <a:r>
              <a:rPr lang="en-US" baseline="0" dirty="0" err="1" smtClean="0"/>
              <a:t>om</a:t>
            </a:r>
            <a:r>
              <a:rPr lang="en-US" baseline="0" dirty="0" smtClean="0"/>
              <a:t> </a:t>
            </a:r>
            <a:r>
              <a:rPr lang="en-US" baseline="0" dirty="0" err="1" smtClean="0"/>
              <a:t>nettside</a:t>
            </a:r>
            <a:r>
              <a:rPr lang="en-US" baseline="0" dirty="0" smtClean="0"/>
              <a:t> </a:t>
            </a:r>
            <a:r>
              <a:rPr lang="en-US" baseline="0" dirty="0" err="1" smtClean="0"/>
              <a:t>og</a:t>
            </a:r>
            <a:r>
              <a:rPr lang="en-US" baseline="0" dirty="0" smtClean="0"/>
              <a:t> </a:t>
            </a:r>
            <a:r>
              <a:rPr lang="en-US" baseline="0" dirty="0" err="1" smtClean="0"/>
              <a:t>facebook</a:t>
            </a:r>
            <a:r>
              <a:rPr lang="en-US" baseline="0" dirty="0" smtClean="0"/>
              <a:t>. I </a:t>
            </a:r>
            <a:r>
              <a:rPr lang="en-US" baseline="0" dirty="0" err="1" smtClean="0"/>
              <a:t>tillegg</a:t>
            </a:r>
            <a:r>
              <a:rPr lang="en-US" baseline="0" dirty="0" smtClean="0"/>
              <a:t> </a:t>
            </a:r>
            <a:r>
              <a:rPr lang="en-US" baseline="0" dirty="0" err="1" smtClean="0"/>
              <a:t>har</a:t>
            </a:r>
            <a:r>
              <a:rPr lang="en-US" baseline="0" dirty="0" smtClean="0"/>
              <a:t> vi </a:t>
            </a:r>
            <a:r>
              <a:rPr lang="en-US" baseline="0" dirty="0" err="1" smtClean="0"/>
              <a:t>valgt</a:t>
            </a:r>
            <a:r>
              <a:rPr lang="en-US" baseline="0" dirty="0" smtClean="0"/>
              <a:t> </a:t>
            </a:r>
            <a:r>
              <a:rPr lang="en-US" baseline="0" dirty="0" err="1" smtClean="0"/>
              <a:t>å</a:t>
            </a:r>
            <a:r>
              <a:rPr lang="en-US" baseline="0" dirty="0" smtClean="0"/>
              <a:t> </a:t>
            </a:r>
            <a:r>
              <a:rPr lang="en-US" baseline="0" dirty="0" err="1" smtClean="0"/>
              <a:t>legge</a:t>
            </a:r>
            <a:r>
              <a:rPr lang="en-US" baseline="0" dirty="0" smtClean="0"/>
              <a:t> </a:t>
            </a:r>
            <a:r>
              <a:rPr lang="en-US" baseline="0" dirty="0" err="1" smtClean="0"/>
              <a:t>ved</a:t>
            </a:r>
            <a:r>
              <a:rPr lang="en-US" baseline="0" dirty="0" smtClean="0"/>
              <a:t> </a:t>
            </a:r>
            <a:r>
              <a:rPr lang="en-US" baseline="0" dirty="0" err="1" smtClean="0"/>
              <a:t>Kostrådsbrosjyren</a:t>
            </a:r>
            <a:r>
              <a:rPr lang="en-US" baseline="0" dirty="0" smtClean="0"/>
              <a:t> </a:t>
            </a:r>
            <a:r>
              <a:rPr lang="en-US" baseline="0" dirty="0" err="1" smtClean="0"/>
              <a:t>fra</a:t>
            </a:r>
            <a:r>
              <a:rPr lang="en-US" baseline="0" dirty="0" smtClean="0"/>
              <a:t> </a:t>
            </a:r>
            <a:r>
              <a:rPr lang="en-US" baseline="0" dirty="0" err="1" smtClean="0"/>
              <a:t>Helsedirektoratet</a:t>
            </a:r>
            <a:r>
              <a:rPr lang="en-US" baseline="0" dirty="0" smtClean="0"/>
              <a:t> </a:t>
            </a:r>
            <a:r>
              <a:rPr lang="en-US" baseline="0" dirty="0" err="1" smtClean="0"/>
              <a:t>som</a:t>
            </a:r>
            <a:r>
              <a:rPr lang="en-US" baseline="0" dirty="0" smtClean="0"/>
              <a:t> setter  </a:t>
            </a:r>
            <a:r>
              <a:rPr lang="en-US" baseline="0" dirty="0" err="1" smtClean="0"/>
              <a:t>grønnsakksinntaket</a:t>
            </a:r>
            <a:r>
              <a:rPr lang="en-US" baseline="0" dirty="0" smtClean="0"/>
              <a:t> inn I et </a:t>
            </a:r>
            <a:r>
              <a:rPr lang="en-US" baseline="0" dirty="0" err="1" smtClean="0"/>
              <a:t>helhetlig</a:t>
            </a:r>
            <a:r>
              <a:rPr lang="en-US" baseline="0" dirty="0" smtClean="0"/>
              <a:t> </a:t>
            </a:r>
            <a:r>
              <a:rPr lang="en-US" baseline="0" dirty="0" err="1" smtClean="0"/>
              <a:t>kosthold</a:t>
            </a:r>
            <a:r>
              <a:rPr lang="en-US" baseline="0" dirty="0" smtClean="0"/>
              <a:t>, </a:t>
            </a:r>
            <a:r>
              <a:rPr lang="en-US" baseline="0" dirty="0" err="1" smtClean="0"/>
              <a:t>samt</a:t>
            </a:r>
            <a:r>
              <a:rPr lang="en-US" baseline="0" dirty="0" smtClean="0"/>
              <a:t> </a:t>
            </a:r>
            <a:r>
              <a:rPr lang="en-US" sz="1200" kern="1200" baseline="0" dirty="0" err="1" smtClean="0">
                <a:solidFill>
                  <a:schemeClr val="tx1"/>
                </a:solidFill>
                <a:latin typeface="+mn-lt"/>
                <a:ea typeface="+mn-ea"/>
                <a:cs typeface="+mn-cs"/>
              </a:rPr>
              <a:t>p</a:t>
            </a:r>
            <a:r>
              <a:rPr lang="en-US" sz="1200" kern="1200" dirty="0" err="1" smtClean="0">
                <a:solidFill>
                  <a:schemeClr val="tx1"/>
                </a:solidFill>
                <a:latin typeface="+mn-lt"/>
                <a:ea typeface="+mn-ea"/>
                <a:cs typeface="+mn-cs"/>
              </a:rPr>
              <a:t>lakat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A4-format med </a:t>
            </a:r>
            <a:r>
              <a:rPr lang="en-US" sz="1200" kern="1200" dirty="0" err="1" smtClean="0">
                <a:solidFill>
                  <a:schemeClr val="tx1"/>
                </a:solidFill>
                <a:latin typeface="+mn-lt"/>
                <a:ea typeface="+mn-ea"/>
                <a:cs typeface="+mn-cs"/>
              </a:rPr>
              <a:t>sammendrag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retningslinjen</a:t>
            </a:r>
            <a:r>
              <a:rPr lang="en-US" sz="1200" kern="1200" dirty="0" smtClean="0">
                <a:solidFill>
                  <a:schemeClr val="tx1"/>
                </a:solidFill>
                <a:latin typeface="+mn-lt"/>
                <a:ea typeface="+mn-ea"/>
                <a:cs typeface="+mn-cs"/>
              </a:rPr>
              <a:t>  for mat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måltider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barnehagen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form </a:t>
            </a:r>
            <a:r>
              <a:rPr lang="en-US" sz="1200" kern="1200" dirty="0" err="1" smtClean="0">
                <a:solidFill>
                  <a:schemeClr val="tx1"/>
                </a:solidFill>
                <a:latin typeface="+mn-lt"/>
                <a:ea typeface="+mn-ea"/>
                <a:cs typeface="+mn-cs"/>
              </a:rPr>
              <a:t>av</a:t>
            </a:r>
            <a:r>
              <a:rPr lang="en-US" sz="1200" kern="1200" dirty="0" smtClean="0">
                <a:solidFill>
                  <a:schemeClr val="tx1"/>
                </a:solidFill>
                <a:latin typeface="+mn-lt"/>
                <a:ea typeface="+mn-ea"/>
                <a:cs typeface="+mn-cs"/>
              </a:rPr>
              <a:t> 15 </a:t>
            </a:r>
            <a:r>
              <a:rPr lang="en-US" sz="1200" kern="1200" dirty="0" err="1" smtClean="0">
                <a:solidFill>
                  <a:schemeClr val="tx1"/>
                </a:solidFill>
                <a:latin typeface="+mn-lt"/>
                <a:ea typeface="+mn-ea"/>
                <a:cs typeface="+mn-cs"/>
              </a:rPr>
              <a:t>punkter</a:t>
            </a:r>
            <a:r>
              <a:rPr lang="en-US" sz="1200" kern="1200" dirty="0" smtClean="0">
                <a:solidFill>
                  <a:schemeClr val="tx1"/>
                </a:solidFill>
                <a:latin typeface="+mn-lt"/>
                <a:ea typeface="+mn-ea"/>
                <a:cs typeface="+mn-cs"/>
              </a:rPr>
              <a:t> med </a:t>
            </a:r>
            <a:r>
              <a:rPr lang="en-US" sz="1200" kern="1200" dirty="0" err="1" smtClean="0">
                <a:solidFill>
                  <a:schemeClr val="tx1"/>
                </a:solidFill>
                <a:latin typeface="+mn-lt"/>
                <a:ea typeface="+mn-ea"/>
                <a:cs typeface="+mn-cs"/>
              </a:rPr>
              <a:t>råd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Dette</a:t>
            </a:r>
            <a:r>
              <a:rPr lang="en-US" sz="1200" kern="1200" dirty="0" smtClean="0">
                <a:solidFill>
                  <a:schemeClr val="tx1"/>
                </a:solidFill>
                <a:latin typeface="+mn-lt"/>
                <a:ea typeface="+mn-ea"/>
                <a:cs typeface="+mn-cs"/>
              </a:rPr>
              <a:t> for </a:t>
            </a:r>
            <a:r>
              <a:rPr lang="en-US" baseline="0" dirty="0" err="1" smtClean="0"/>
              <a:t>å</a:t>
            </a:r>
            <a:r>
              <a:rPr lang="en-US" baseline="0" dirty="0" smtClean="0"/>
              <a:t> </a:t>
            </a:r>
            <a:r>
              <a:rPr lang="en-US" baseline="0" dirty="0" err="1" smtClean="0"/>
              <a:t>minne</a:t>
            </a:r>
            <a:r>
              <a:rPr lang="en-US" baseline="0" dirty="0" smtClean="0"/>
              <a:t> </a:t>
            </a:r>
            <a:r>
              <a:rPr lang="en-US" baseline="0" dirty="0" err="1" smtClean="0"/>
              <a:t>om</a:t>
            </a:r>
            <a:r>
              <a:rPr lang="en-US" baseline="0" dirty="0" smtClean="0"/>
              <a:t> at </a:t>
            </a:r>
            <a:r>
              <a:rPr lang="en-US" baseline="0" dirty="0" err="1" smtClean="0"/>
              <a:t>dette</a:t>
            </a:r>
            <a:r>
              <a:rPr lang="en-US" baseline="0" dirty="0" smtClean="0"/>
              <a:t>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som</a:t>
            </a:r>
            <a:r>
              <a:rPr lang="en-US" baseline="0" dirty="0" smtClean="0"/>
              <a:t> </a:t>
            </a:r>
            <a:r>
              <a:rPr lang="en-US" baseline="0" dirty="0" err="1" smtClean="0"/>
              <a:t>skal</a:t>
            </a:r>
            <a:r>
              <a:rPr lang="en-US" baseline="0" dirty="0" smtClean="0"/>
              <a:t> </a:t>
            </a:r>
            <a:r>
              <a:rPr lang="en-US" baseline="0" dirty="0" err="1" smtClean="0"/>
              <a:t>ligge</a:t>
            </a:r>
            <a:r>
              <a:rPr lang="en-US" baseline="0" dirty="0" smtClean="0"/>
              <a:t> </a:t>
            </a:r>
            <a:r>
              <a:rPr lang="en-US" baseline="0" dirty="0" err="1" smtClean="0"/>
              <a:t>til</a:t>
            </a:r>
            <a:r>
              <a:rPr lang="en-US" baseline="0" dirty="0" smtClean="0"/>
              <a:t> </a:t>
            </a:r>
            <a:r>
              <a:rPr lang="en-US" baseline="0" dirty="0" err="1" smtClean="0"/>
              <a:t>grunn</a:t>
            </a:r>
            <a:r>
              <a:rPr lang="en-US" baseline="0" dirty="0" smtClean="0"/>
              <a:t> for </a:t>
            </a:r>
            <a:r>
              <a:rPr lang="en-US" baseline="0" dirty="0" err="1" smtClean="0"/>
              <a:t>deres</a:t>
            </a:r>
            <a:r>
              <a:rPr lang="en-US" baseline="0" dirty="0" smtClean="0"/>
              <a:t> </a:t>
            </a:r>
            <a:r>
              <a:rPr lang="en-US" baseline="0" dirty="0" err="1" smtClean="0"/>
              <a:t>profesjonelle</a:t>
            </a:r>
            <a:r>
              <a:rPr lang="en-US" baseline="0" dirty="0" smtClean="0"/>
              <a:t> </a:t>
            </a:r>
            <a:r>
              <a:rPr lang="en-US" baseline="0" dirty="0" err="1" smtClean="0"/>
              <a:t>forhold</a:t>
            </a:r>
            <a:r>
              <a:rPr lang="en-US" baseline="0" dirty="0" smtClean="0"/>
              <a:t> </a:t>
            </a:r>
            <a:r>
              <a:rPr lang="en-US" baseline="0" dirty="0" err="1" smtClean="0"/>
              <a:t>til</a:t>
            </a:r>
            <a:r>
              <a:rPr lang="en-US" baseline="0" dirty="0" smtClean="0"/>
              <a:t> mat </a:t>
            </a:r>
            <a:r>
              <a:rPr lang="en-US" baseline="0" dirty="0" err="1" smtClean="0"/>
              <a:t>og</a:t>
            </a:r>
            <a:r>
              <a:rPr lang="en-US" baseline="0" dirty="0" smtClean="0"/>
              <a:t> </a:t>
            </a:r>
            <a:r>
              <a:rPr lang="en-US" baseline="0" dirty="0" err="1" smtClean="0"/>
              <a:t>måltider</a:t>
            </a:r>
            <a:r>
              <a:rPr lang="en-US" baseline="0" dirty="0" smtClean="0"/>
              <a:t>. </a:t>
            </a:r>
          </a:p>
          <a:p>
            <a:endParaRPr lang="en-US" baseline="0" dirty="0" smtClean="0"/>
          </a:p>
          <a:p>
            <a:endParaRPr lang="en-US" baseline="0" dirty="0" smtClean="0"/>
          </a:p>
          <a:p>
            <a:r>
              <a:rPr lang="en-US" baseline="0" dirty="0" err="1" smtClean="0"/>
              <a:t>Spørsmål</a:t>
            </a:r>
            <a:r>
              <a:rPr lang="en-US" baseline="0" dirty="0" smtClean="0"/>
              <a:t> </a:t>
            </a:r>
            <a:r>
              <a:rPr lang="en-US" baseline="0" dirty="0" err="1" smtClean="0"/>
              <a:t>til</a:t>
            </a:r>
            <a:r>
              <a:rPr lang="en-US" baseline="0" dirty="0" smtClean="0"/>
              <a:t> </a:t>
            </a:r>
            <a:r>
              <a:rPr lang="en-US" baseline="0" dirty="0" err="1" smtClean="0"/>
              <a:t>dette</a:t>
            </a:r>
            <a:r>
              <a:rPr lang="en-US" baseline="0" dirty="0" smtClean="0"/>
              <a:t>?</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59</a:t>
            </a:fld>
            <a:endParaRPr lang="nb-NO"/>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a:t>
            </a:r>
            <a:r>
              <a:rPr lang="en-US" baseline="0" dirty="0" err="1" smtClean="0"/>
              <a:t>posen</a:t>
            </a:r>
            <a:r>
              <a:rPr lang="en-US" baseline="0" dirty="0" smtClean="0"/>
              <a:t> </a:t>
            </a:r>
            <a:r>
              <a:rPr lang="en-US" baseline="0" dirty="0" err="1" smtClean="0"/>
              <a:t>ligger</a:t>
            </a:r>
            <a:r>
              <a:rPr lang="en-US" baseline="0" dirty="0" smtClean="0"/>
              <a:t> </a:t>
            </a:r>
            <a:r>
              <a:rPr lang="en-US" baseline="0" dirty="0" err="1" smtClean="0"/>
              <a:t>det</a:t>
            </a:r>
            <a:r>
              <a:rPr lang="en-US" baseline="0" dirty="0" smtClean="0"/>
              <a:t> </a:t>
            </a:r>
            <a:r>
              <a:rPr lang="en-US" baseline="0" dirty="0" err="1" smtClean="0"/>
              <a:t>også</a:t>
            </a:r>
            <a:r>
              <a:rPr lang="en-US" baseline="0" dirty="0" smtClean="0"/>
              <a:t> 18 </a:t>
            </a:r>
            <a:r>
              <a:rPr lang="en-US" baseline="0" dirty="0" err="1" smtClean="0"/>
              <a:t>konvolutter</a:t>
            </a:r>
            <a:r>
              <a:rPr lang="en-US" baseline="0" dirty="0" smtClean="0"/>
              <a:t> </a:t>
            </a:r>
            <a:r>
              <a:rPr lang="en-US" baseline="0" dirty="0" err="1" smtClean="0"/>
              <a:t>til</a:t>
            </a:r>
            <a:r>
              <a:rPr lang="en-US" baseline="0" dirty="0" smtClean="0"/>
              <a:t> </a:t>
            </a:r>
            <a:r>
              <a:rPr lang="en-US" baseline="0" dirty="0" err="1" smtClean="0"/>
              <a:t>foreldre</a:t>
            </a:r>
            <a:r>
              <a:rPr lang="en-US" baseline="0" dirty="0" smtClean="0"/>
              <a:t> per </a:t>
            </a:r>
            <a:r>
              <a:rPr lang="en-US" baseline="0" dirty="0" err="1" smtClean="0"/>
              <a:t>avdeling</a:t>
            </a:r>
            <a:r>
              <a:rPr lang="en-US" baseline="0" dirty="0" smtClean="0"/>
              <a:t>. </a:t>
            </a:r>
            <a:r>
              <a:rPr lang="en-US" baseline="0" dirty="0" err="1" smtClean="0"/>
              <a:t>Det</a:t>
            </a:r>
            <a:r>
              <a:rPr lang="en-US" baseline="0" dirty="0" smtClean="0"/>
              <a:t> </a:t>
            </a:r>
            <a:r>
              <a:rPr lang="en-US" baseline="0" dirty="0" err="1" smtClean="0"/>
              <a:t>betyr</a:t>
            </a:r>
            <a:r>
              <a:rPr lang="en-US" baseline="0" dirty="0" smtClean="0"/>
              <a:t> at </a:t>
            </a:r>
            <a:r>
              <a:rPr lang="en-US" baseline="0" dirty="0" err="1" smtClean="0"/>
              <a:t>alle</a:t>
            </a:r>
            <a:r>
              <a:rPr lang="en-US" baseline="0" dirty="0" smtClean="0"/>
              <a:t> </a:t>
            </a:r>
            <a:r>
              <a:rPr lang="en-US" baseline="0" dirty="0" err="1" smtClean="0"/>
              <a:t>som</a:t>
            </a:r>
            <a:r>
              <a:rPr lang="en-US" baseline="0" dirty="0" smtClean="0"/>
              <a:t> </a:t>
            </a:r>
            <a:r>
              <a:rPr lang="en-US" baseline="0" dirty="0" err="1" smtClean="0"/>
              <a:t>ønsker</a:t>
            </a:r>
            <a:r>
              <a:rPr lang="en-US" baseline="0" dirty="0" smtClean="0"/>
              <a:t> </a:t>
            </a:r>
            <a:r>
              <a:rPr lang="en-US" baseline="0" dirty="0" err="1" smtClean="0"/>
              <a:t>å</a:t>
            </a:r>
            <a:r>
              <a:rPr lang="en-US" baseline="0" dirty="0" smtClean="0"/>
              <a:t> </a:t>
            </a:r>
            <a:r>
              <a:rPr lang="en-US" baseline="0" dirty="0" err="1" smtClean="0"/>
              <a:t>få</a:t>
            </a:r>
            <a:r>
              <a:rPr lang="en-US" baseline="0" dirty="0" smtClean="0"/>
              <a:t> </a:t>
            </a:r>
            <a:r>
              <a:rPr lang="en-US" baseline="0" dirty="0" err="1" smtClean="0"/>
              <a:t>tiltakene</a:t>
            </a:r>
            <a:r>
              <a:rPr lang="en-US" baseline="0" dirty="0" smtClean="0"/>
              <a:t> </a:t>
            </a:r>
            <a:r>
              <a:rPr lang="en-US" baseline="0" dirty="0" err="1" smtClean="0"/>
              <a:t>skal</a:t>
            </a:r>
            <a:r>
              <a:rPr lang="en-US" baseline="0" dirty="0" smtClean="0"/>
              <a:t> </a:t>
            </a:r>
            <a:r>
              <a:rPr lang="en-US" baseline="0" dirty="0" err="1" smtClean="0"/>
              <a:t>få</a:t>
            </a:r>
            <a:r>
              <a:rPr lang="en-US" baseline="0" dirty="0" smtClean="0"/>
              <a:t> </a:t>
            </a:r>
            <a:r>
              <a:rPr lang="en-US" baseline="0" dirty="0" err="1" smtClean="0"/>
              <a:t>det</a:t>
            </a:r>
            <a:r>
              <a:rPr lang="en-US" baseline="0" dirty="0" smtClean="0"/>
              <a:t> </a:t>
            </a:r>
            <a:r>
              <a:rPr lang="en-US" baseline="0" dirty="0" err="1" smtClean="0"/>
              <a:t>selv</a:t>
            </a:r>
            <a:r>
              <a:rPr lang="en-US" baseline="0" dirty="0" smtClean="0"/>
              <a:t> </a:t>
            </a:r>
            <a:r>
              <a:rPr lang="en-US" baseline="0" dirty="0" err="1" smtClean="0"/>
              <a:t>om</a:t>
            </a:r>
            <a:r>
              <a:rPr lang="en-US" baseline="0" dirty="0" smtClean="0"/>
              <a:t> </a:t>
            </a:r>
            <a:r>
              <a:rPr lang="en-US" baseline="0" dirty="0" err="1" smtClean="0"/>
              <a:t>det</a:t>
            </a:r>
            <a:r>
              <a:rPr lang="en-US" baseline="0" dirty="0" smtClean="0"/>
              <a:t> </a:t>
            </a:r>
            <a:r>
              <a:rPr lang="en-US" baseline="0" dirty="0" err="1" smtClean="0"/>
              <a:t>ikke</a:t>
            </a:r>
            <a:r>
              <a:rPr lang="en-US" baseline="0" dirty="0" smtClean="0"/>
              <a:t> </a:t>
            </a:r>
            <a:r>
              <a:rPr lang="en-US" baseline="0" dirty="0" err="1" smtClean="0"/>
              <a:t>er</a:t>
            </a:r>
            <a:r>
              <a:rPr lang="en-US" baseline="0" dirty="0" smtClean="0"/>
              <a:t> med </a:t>
            </a:r>
            <a:r>
              <a:rPr lang="en-US" baseline="0" dirty="0" err="1" smtClean="0"/>
              <a:t>på</a:t>
            </a:r>
            <a:r>
              <a:rPr lang="en-US" baseline="0" dirty="0" smtClean="0"/>
              <a:t> </a:t>
            </a:r>
            <a:r>
              <a:rPr lang="en-US" baseline="0" dirty="0" err="1" smtClean="0"/>
              <a:t>datainnsamlingen</a:t>
            </a:r>
            <a:r>
              <a:rPr lang="en-US" baseline="0" dirty="0" smtClean="0"/>
              <a:t>. </a:t>
            </a:r>
          </a:p>
          <a:p>
            <a:endParaRPr lang="en-US" baseline="0" dirty="0" smtClean="0"/>
          </a:p>
          <a:p>
            <a:r>
              <a:rPr lang="en-US" dirty="0" smtClean="0"/>
              <a:t>I brevet </a:t>
            </a:r>
            <a:r>
              <a:rPr lang="en-US" dirty="0" err="1" smtClean="0"/>
              <a:t>har</a:t>
            </a:r>
            <a:r>
              <a:rPr lang="en-US" dirty="0" smtClean="0"/>
              <a:t> vi </a:t>
            </a:r>
            <a:r>
              <a:rPr lang="en-US" dirty="0" err="1" smtClean="0"/>
              <a:t>løftet</a:t>
            </a:r>
            <a:r>
              <a:rPr lang="en-US" baseline="0" dirty="0" smtClean="0"/>
              <a:t> </a:t>
            </a:r>
            <a:r>
              <a:rPr lang="en-US" baseline="0" dirty="0" err="1" smtClean="0"/>
              <a:t>frem</a:t>
            </a:r>
            <a:r>
              <a:rPr lang="en-US" baseline="0" dirty="0" smtClean="0"/>
              <a:t> de </a:t>
            </a:r>
            <a:r>
              <a:rPr lang="en-US" baseline="0" dirty="0" err="1" smtClean="0"/>
              <a:t>samme</a:t>
            </a:r>
            <a:r>
              <a:rPr lang="en-US" baseline="0" dirty="0" smtClean="0"/>
              <a:t> 4 </a:t>
            </a:r>
            <a:r>
              <a:rPr lang="en-US" baseline="0" dirty="0" err="1" smtClean="0"/>
              <a:t>tingene</a:t>
            </a:r>
            <a:r>
              <a:rPr lang="en-US" baseline="0" dirty="0" smtClean="0"/>
              <a:t> vi </a:t>
            </a:r>
            <a:r>
              <a:rPr lang="en-US" baseline="0" dirty="0" err="1" smtClean="0"/>
              <a:t>har</a:t>
            </a:r>
            <a:r>
              <a:rPr lang="en-US" baseline="0" dirty="0" smtClean="0"/>
              <a:t> </a:t>
            </a:r>
            <a:r>
              <a:rPr lang="en-US" baseline="0" dirty="0" err="1" smtClean="0"/>
              <a:t>snakket</a:t>
            </a:r>
            <a:r>
              <a:rPr lang="en-US" baseline="0" dirty="0" smtClean="0"/>
              <a:t> </a:t>
            </a:r>
            <a:r>
              <a:rPr lang="en-US" baseline="0" dirty="0" err="1" smtClean="0"/>
              <a:t>om</a:t>
            </a:r>
            <a:r>
              <a:rPr lang="en-US" baseline="0" dirty="0" smtClean="0"/>
              <a:t> </a:t>
            </a:r>
            <a:r>
              <a:rPr lang="en-US" baseline="0" dirty="0" err="1" smtClean="0"/>
              <a:t>idag</a:t>
            </a:r>
            <a:r>
              <a:rPr lang="en-US" baseline="0" dirty="0" smtClean="0"/>
              <a:t>, men de </a:t>
            </a:r>
            <a:r>
              <a:rPr lang="en-US" baseline="0" dirty="0" err="1" smtClean="0"/>
              <a:t>er</a:t>
            </a:r>
            <a:r>
              <a:rPr lang="en-US" baseline="0" dirty="0" smtClean="0"/>
              <a:t> </a:t>
            </a:r>
            <a:r>
              <a:rPr lang="en-US" baseline="0" dirty="0" err="1" smtClean="0"/>
              <a:t>formulert</a:t>
            </a:r>
            <a:r>
              <a:rPr lang="en-US" baseline="0" dirty="0" smtClean="0"/>
              <a:t> </a:t>
            </a:r>
            <a:r>
              <a:rPr lang="en-US" baseline="0" dirty="0" err="1" smtClean="0"/>
              <a:t>som</a:t>
            </a:r>
            <a:r>
              <a:rPr lang="en-US" baseline="0" dirty="0" smtClean="0"/>
              <a:t> </a:t>
            </a:r>
            <a:r>
              <a:rPr lang="en-US" baseline="0" dirty="0" err="1" smtClean="0"/>
              <a:t>tre</a:t>
            </a:r>
            <a:r>
              <a:rPr lang="en-US" baseline="0" dirty="0" smtClean="0"/>
              <a:t> </a:t>
            </a:r>
            <a:r>
              <a:rPr lang="en-US" baseline="0" dirty="0" err="1" smtClean="0"/>
              <a:t>punkter</a:t>
            </a:r>
            <a:r>
              <a:rPr lang="en-US" baseline="0" dirty="0" smtClean="0"/>
              <a:t>. </a:t>
            </a:r>
          </a:p>
          <a:p>
            <a:endParaRPr lang="en-US" baseline="0" dirty="0" smtClean="0"/>
          </a:p>
          <a:p>
            <a:endParaRPr lang="en-US" baseline="0" dirty="0" smtClean="0"/>
          </a:p>
          <a:p>
            <a:endParaRPr lang="en-US" baseline="0" dirty="0" smtClean="0"/>
          </a:p>
          <a:p>
            <a:r>
              <a:rPr lang="en-US" baseline="0" dirty="0" err="1" smtClean="0"/>
              <a:t>Brosjyren</a:t>
            </a:r>
            <a:r>
              <a:rPr lang="en-US" baseline="0" dirty="0" smtClean="0"/>
              <a:t> </a:t>
            </a:r>
            <a:r>
              <a:rPr lang="en-US" baseline="0" dirty="0" err="1" smtClean="0"/>
              <a:t>inneholder</a:t>
            </a:r>
            <a:r>
              <a:rPr lang="en-US" baseline="0" dirty="0" smtClean="0"/>
              <a:t> tips </a:t>
            </a:r>
            <a:r>
              <a:rPr lang="en-US" baseline="0" dirty="0" err="1" smtClean="0"/>
              <a:t>som</a:t>
            </a:r>
            <a:r>
              <a:rPr lang="en-US" baseline="0" dirty="0" smtClean="0"/>
              <a:t> vi </a:t>
            </a:r>
            <a:r>
              <a:rPr lang="en-US" baseline="0" dirty="0" err="1" smtClean="0"/>
              <a:t>har</a:t>
            </a:r>
            <a:r>
              <a:rPr lang="en-US" baseline="0" dirty="0" smtClean="0"/>
              <a:t> </a:t>
            </a:r>
            <a:r>
              <a:rPr lang="en-US" baseline="0" dirty="0" err="1" smtClean="0"/>
              <a:t>snakket</a:t>
            </a:r>
            <a:r>
              <a:rPr lang="en-US" baseline="0" dirty="0" smtClean="0"/>
              <a:t> </a:t>
            </a:r>
            <a:r>
              <a:rPr lang="en-US" baseline="0" dirty="0" err="1" smtClean="0"/>
              <a:t>om</a:t>
            </a:r>
            <a:r>
              <a:rPr lang="en-US" baseline="0" dirty="0" smtClean="0"/>
              <a:t> </a:t>
            </a:r>
            <a:r>
              <a:rPr lang="en-US" baseline="0" dirty="0" err="1" smtClean="0"/>
              <a:t>idag</a:t>
            </a:r>
            <a:r>
              <a:rPr lang="en-US" baseline="0" dirty="0" smtClean="0"/>
              <a:t> </a:t>
            </a:r>
            <a:r>
              <a:rPr lang="en-US" baseline="0" dirty="0" err="1" smtClean="0"/>
              <a:t>og</a:t>
            </a:r>
            <a:r>
              <a:rPr lang="en-US" baseline="0" dirty="0" smtClean="0"/>
              <a:t> </a:t>
            </a:r>
            <a:r>
              <a:rPr lang="en-US" baseline="0" dirty="0" err="1" smtClean="0"/>
              <a:t>også</a:t>
            </a:r>
            <a:r>
              <a:rPr lang="en-US" baseline="0" dirty="0" smtClean="0"/>
              <a:t> </a:t>
            </a:r>
            <a:r>
              <a:rPr lang="en-US" baseline="0" dirty="0" err="1" smtClean="0"/>
              <a:t>oppskrifter</a:t>
            </a:r>
            <a:r>
              <a:rPr lang="en-US" baseline="0" dirty="0" smtClean="0"/>
              <a:t> + en </a:t>
            </a:r>
            <a:r>
              <a:rPr lang="en-US" baseline="0" dirty="0" err="1" smtClean="0"/>
              <a:t>middagsplanlegger</a:t>
            </a:r>
            <a:r>
              <a:rPr lang="en-US" baseline="0" dirty="0" smtClean="0"/>
              <a:t> </a:t>
            </a:r>
            <a:r>
              <a:rPr lang="en-US" baseline="0" dirty="0" err="1" smtClean="0"/>
              <a:t>hvor</a:t>
            </a:r>
            <a:r>
              <a:rPr lang="en-US" baseline="0" dirty="0" smtClean="0"/>
              <a:t> </a:t>
            </a:r>
            <a:r>
              <a:rPr lang="en-US" baseline="0" dirty="0" err="1" smtClean="0"/>
              <a:t>foreldre</a:t>
            </a:r>
            <a:r>
              <a:rPr lang="en-US" baseline="0" dirty="0" smtClean="0"/>
              <a:t> </a:t>
            </a:r>
            <a:r>
              <a:rPr lang="en-US" baseline="0" dirty="0" err="1" smtClean="0"/>
              <a:t>enten</a:t>
            </a:r>
            <a:r>
              <a:rPr lang="en-US" baseline="0" dirty="0" smtClean="0"/>
              <a:t> </a:t>
            </a:r>
            <a:r>
              <a:rPr lang="en-US" baseline="0" dirty="0" err="1" smtClean="0"/>
              <a:t>kan</a:t>
            </a:r>
            <a:r>
              <a:rPr lang="en-US" baseline="0" dirty="0" smtClean="0"/>
              <a:t> </a:t>
            </a:r>
            <a:r>
              <a:rPr lang="en-US" baseline="0" dirty="0" err="1" smtClean="0"/>
              <a:t>planlegge</a:t>
            </a:r>
            <a:r>
              <a:rPr lang="en-US" baseline="0" dirty="0" smtClean="0"/>
              <a:t> </a:t>
            </a:r>
            <a:r>
              <a:rPr lang="en-US" baseline="0" dirty="0" err="1" smtClean="0"/>
              <a:t>fremover</a:t>
            </a:r>
            <a:r>
              <a:rPr lang="en-US" baseline="0" dirty="0" smtClean="0"/>
              <a:t> </a:t>
            </a:r>
            <a:r>
              <a:rPr lang="en-US" baseline="0" dirty="0" err="1" smtClean="0"/>
              <a:t>i</a:t>
            </a:r>
            <a:r>
              <a:rPr lang="en-US" baseline="0" dirty="0" smtClean="0"/>
              <a:t> </a:t>
            </a:r>
            <a:r>
              <a:rPr lang="en-US" baseline="0" dirty="0" err="1" smtClean="0"/>
              <a:t>tid</a:t>
            </a:r>
            <a:r>
              <a:rPr lang="en-US" baseline="0" dirty="0" smtClean="0"/>
              <a:t> </a:t>
            </a:r>
            <a:r>
              <a:rPr lang="en-US" baseline="0" dirty="0" err="1" smtClean="0"/>
              <a:t>eller</a:t>
            </a:r>
            <a:r>
              <a:rPr lang="en-US" baseline="0" dirty="0" smtClean="0"/>
              <a:t> </a:t>
            </a:r>
            <a:r>
              <a:rPr lang="en-US" baseline="0" dirty="0" err="1" smtClean="0"/>
              <a:t>tenke</a:t>
            </a:r>
            <a:r>
              <a:rPr lang="en-US" baseline="0" dirty="0" smtClean="0"/>
              <a:t> </a:t>
            </a:r>
            <a:r>
              <a:rPr lang="en-US" baseline="0" dirty="0" err="1" smtClean="0"/>
              <a:t>på</a:t>
            </a:r>
            <a:r>
              <a:rPr lang="en-US" baseline="0" dirty="0" smtClean="0"/>
              <a:t> </a:t>
            </a:r>
            <a:r>
              <a:rPr lang="en-US" baseline="0" dirty="0" err="1" smtClean="0"/>
              <a:t>hva</a:t>
            </a:r>
            <a:r>
              <a:rPr lang="en-US" baseline="0" dirty="0" smtClean="0"/>
              <a:t> de </a:t>
            </a:r>
            <a:r>
              <a:rPr lang="en-US" baseline="0" dirty="0" err="1" smtClean="0"/>
              <a:t>har</a:t>
            </a:r>
            <a:r>
              <a:rPr lang="en-US" baseline="0" dirty="0" smtClean="0"/>
              <a:t> </a:t>
            </a:r>
            <a:r>
              <a:rPr lang="en-US" baseline="0" dirty="0" err="1" smtClean="0"/>
              <a:t>hatt</a:t>
            </a:r>
            <a:r>
              <a:rPr lang="en-US" baseline="0" dirty="0" smtClean="0"/>
              <a:t> </a:t>
            </a:r>
            <a:r>
              <a:rPr lang="en-US" baseline="0" dirty="0" err="1" smtClean="0"/>
              <a:t>siste</a:t>
            </a:r>
            <a:r>
              <a:rPr lang="en-US" baseline="0" dirty="0" smtClean="0"/>
              <a:t> </a:t>
            </a:r>
            <a:r>
              <a:rPr lang="en-US" baseline="0" dirty="0" err="1" smtClean="0"/>
              <a:t>uke</a:t>
            </a:r>
            <a:r>
              <a:rPr lang="en-US" baseline="0" dirty="0" smtClean="0"/>
              <a:t> </a:t>
            </a:r>
            <a:r>
              <a:rPr lang="en-US" baseline="0" dirty="0" err="1" smtClean="0"/>
              <a:t>og</a:t>
            </a:r>
            <a:r>
              <a:rPr lang="en-US" baseline="0" dirty="0" smtClean="0"/>
              <a:t> se </a:t>
            </a:r>
            <a:r>
              <a:rPr lang="en-US" baseline="0" dirty="0" err="1" smtClean="0"/>
              <a:t>hvor</a:t>
            </a:r>
            <a:r>
              <a:rPr lang="en-US" baseline="0" dirty="0" smtClean="0"/>
              <a:t> de </a:t>
            </a:r>
            <a:r>
              <a:rPr lang="en-US" baseline="0" dirty="0" err="1" smtClean="0"/>
              <a:t>kan</a:t>
            </a:r>
            <a:r>
              <a:rPr lang="en-US" baseline="0" dirty="0" smtClean="0"/>
              <a:t> </a:t>
            </a:r>
            <a:r>
              <a:rPr lang="en-US" baseline="0" dirty="0" err="1" smtClean="0"/>
              <a:t>legge</a:t>
            </a:r>
            <a:r>
              <a:rPr lang="en-US" baseline="0" dirty="0" smtClean="0"/>
              <a:t> </a:t>
            </a:r>
            <a:r>
              <a:rPr lang="en-US" baseline="0" dirty="0" err="1" smtClean="0"/>
              <a:t>til</a:t>
            </a:r>
            <a:r>
              <a:rPr lang="en-US" baseline="0" dirty="0" smtClean="0"/>
              <a:t> </a:t>
            </a:r>
            <a:r>
              <a:rPr lang="en-US" baseline="0" dirty="0" err="1" smtClean="0"/>
              <a:t>mer</a:t>
            </a:r>
            <a:r>
              <a:rPr lang="en-US" baseline="0" dirty="0" smtClean="0"/>
              <a:t> </a:t>
            </a:r>
            <a:r>
              <a:rPr lang="en-US" baseline="0" dirty="0" err="1" smtClean="0"/>
              <a:t>grønnsaker</a:t>
            </a:r>
            <a:r>
              <a:rPr lang="en-US" baseline="0" dirty="0" smtClean="0"/>
              <a:t>. Vi </a:t>
            </a:r>
            <a:r>
              <a:rPr lang="en-US" baseline="0" dirty="0" err="1" smtClean="0"/>
              <a:t>har</a:t>
            </a:r>
            <a:r>
              <a:rPr lang="en-US" baseline="0" dirty="0" smtClean="0"/>
              <a:t> </a:t>
            </a:r>
            <a:r>
              <a:rPr lang="en-US" baseline="0" dirty="0" err="1" smtClean="0"/>
              <a:t>jo</a:t>
            </a:r>
            <a:r>
              <a:rPr lang="en-US" baseline="0" dirty="0" smtClean="0"/>
              <a:t> </a:t>
            </a:r>
            <a:r>
              <a:rPr lang="en-US" baseline="0" dirty="0" err="1" smtClean="0"/>
              <a:t>gjerne</a:t>
            </a:r>
            <a:r>
              <a:rPr lang="en-US" baseline="0" dirty="0" smtClean="0"/>
              <a:t> et </a:t>
            </a:r>
            <a:r>
              <a:rPr lang="en-US" baseline="0" dirty="0" err="1" smtClean="0"/>
              <a:t>begrenset</a:t>
            </a:r>
            <a:r>
              <a:rPr lang="en-US" baseline="0" dirty="0" smtClean="0"/>
              <a:t> </a:t>
            </a:r>
            <a:r>
              <a:rPr lang="en-US" baseline="0" dirty="0" err="1" smtClean="0"/>
              <a:t>repertoar</a:t>
            </a:r>
            <a:r>
              <a:rPr lang="en-US" baseline="0" dirty="0" smtClean="0"/>
              <a:t> </a:t>
            </a:r>
            <a:r>
              <a:rPr lang="en-US" baseline="0" dirty="0" err="1" smtClean="0"/>
              <a:t>av</a:t>
            </a:r>
            <a:r>
              <a:rPr lang="en-US" baseline="0" dirty="0" smtClean="0"/>
              <a:t> </a:t>
            </a:r>
            <a:r>
              <a:rPr lang="en-US" baseline="0" dirty="0" err="1" smtClean="0"/>
              <a:t>oppskrifter</a:t>
            </a:r>
            <a:r>
              <a:rPr lang="en-US" baseline="0" dirty="0" smtClean="0"/>
              <a:t> </a:t>
            </a:r>
            <a:r>
              <a:rPr lang="en-US" baseline="0" dirty="0" err="1" smtClean="0"/>
              <a:t>som</a:t>
            </a:r>
            <a:r>
              <a:rPr lang="en-US" baseline="0" dirty="0" smtClean="0"/>
              <a:t> vi </a:t>
            </a:r>
            <a:r>
              <a:rPr lang="en-US" baseline="0" dirty="0" err="1" smtClean="0"/>
              <a:t>bruker</a:t>
            </a:r>
            <a:r>
              <a:rPr lang="en-US" baseline="0" dirty="0" smtClean="0"/>
              <a:t> </a:t>
            </a:r>
            <a:r>
              <a:rPr lang="en-US" baseline="0" dirty="0" err="1" smtClean="0"/>
              <a:t>og</a:t>
            </a:r>
            <a:r>
              <a:rPr lang="en-US" baseline="0" dirty="0" smtClean="0"/>
              <a:t> vi </a:t>
            </a:r>
            <a:r>
              <a:rPr lang="en-US" u="sng" baseline="0" dirty="0" err="1" smtClean="0"/>
              <a:t>må</a:t>
            </a:r>
            <a:r>
              <a:rPr lang="en-US" baseline="0" dirty="0" smtClean="0"/>
              <a:t> </a:t>
            </a:r>
            <a:r>
              <a:rPr lang="en-US" baseline="0" dirty="0" err="1" smtClean="0"/>
              <a:t>ikke</a:t>
            </a:r>
            <a:r>
              <a:rPr lang="en-US" baseline="0" dirty="0" smtClean="0"/>
              <a:t> </a:t>
            </a:r>
            <a:r>
              <a:rPr lang="en-US" baseline="0" dirty="0" err="1" smtClean="0"/>
              <a:t>lære</a:t>
            </a:r>
            <a:r>
              <a:rPr lang="en-US" baseline="0" dirty="0" smtClean="0"/>
              <a:t> </a:t>
            </a:r>
            <a:r>
              <a:rPr lang="en-US" baseline="0" dirty="0" err="1" smtClean="0"/>
              <a:t>oss</a:t>
            </a:r>
            <a:r>
              <a:rPr lang="en-US" baseline="0" dirty="0" smtClean="0"/>
              <a:t> </a:t>
            </a:r>
            <a:r>
              <a:rPr lang="en-US" baseline="0" dirty="0" err="1" smtClean="0"/>
              <a:t>nye</a:t>
            </a:r>
            <a:r>
              <a:rPr lang="en-US" baseline="0" dirty="0" smtClean="0"/>
              <a:t> </a:t>
            </a:r>
            <a:r>
              <a:rPr lang="en-US" baseline="0" dirty="0" err="1" smtClean="0"/>
              <a:t>om</a:t>
            </a:r>
            <a:r>
              <a:rPr lang="en-US" baseline="0" dirty="0" smtClean="0"/>
              <a:t> </a:t>
            </a:r>
            <a:r>
              <a:rPr lang="en-US" baseline="0" dirty="0" smtClean="0"/>
              <a:t>vi </a:t>
            </a:r>
            <a:r>
              <a:rPr lang="en-US" baseline="0" dirty="0" err="1" smtClean="0"/>
              <a:t>finner</a:t>
            </a:r>
            <a:r>
              <a:rPr lang="en-US" baseline="0" dirty="0" smtClean="0"/>
              <a:t> </a:t>
            </a:r>
            <a:r>
              <a:rPr lang="en-US" baseline="0" dirty="0" err="1" smtClean="0"/>
              <a:t>måter</a:t>
            </a:r>
            <a:r>
              <a:rPr lang="en-US" baseline="0" dirty="0" smtClean="0"/>
              <a:t> </a:t>
            </a:r>
            <a:r>
              <a:rPr lang="en-US" baseline="0" dirty="0" err="1" smtClean="0"/>
              <a:t>å</a:t>
            </a:r>
            <a:r>
              <a:rPr lang="en-US" baseline="0" dirty="0" smtClean="0"/>
              <a:t> </a:t>
            </a:r>
            <a:r>
              <a:rPr lang="en-US" baseline="0" dirty="0" err="1" smtClean="0"/>
              <a:t>legge</a:t>
            </a:r>
            <a:r>
              <a:rPr lang="en-US" baseline="0" dirty="0" smtClean="0"/>
              <a:t> </a:t>
            </a:r>
            <a:r>
              <a:rPr lang="en-US" baseline="0" dirty="0" err="1" smtClean="0"/>
              <a:t>til</a:t>
            </a:r>
            <a:r>
              <a:rPr lang="en-US" baseline="0" dirty="0" smtClean="0"/>
              <a:t> </a:t>
            </a:r>
            <a:r>
              <a:rPr lang="en-US" baseline="0" dirty="0" err="1" smtClean="0"/>
              <a:t>grønnsaker</a:t>
            </a:r>
            <a:r>
              <a:rPr lang="en-US" baseline="0" dirty="0" smtClean="0"/>
              <a:t> </a:t>
            </a:r>
            <a:r>
              <a:rPr lang="en-US" baseline="0" dirty="0" err="1" smtClean="0"/>
              <a:t>til</a:t>
            </a:r>
            <a:r>
              <a:rPr lang="en-US" baseline="0" dirty="0" smtClean="0"/>
              <a:t> de </a:t>
            </a:r>
            <a:r>
              <a:rPr lang="en-US" baseline="0" dirty="0" err="1" smtClean="0"/>
              <a:t>rettene</a:t>
            </a:r>
            <a:r>
              <a:rPr lang="en-US" baseline="0" dirty="0" smtClean="0"/>
              <a:t> vi </a:t>
            </a:r>
            <a:r>
              <a:rPr lang="en-US" baseline="0" dirty="0" err="1" smtClean="0"/>
              <a:t>bruker</a:t>
            </a:r>
            <a:r>
              <a:rPr lang="en-US" baseline="0" dirty="0" smtClean="0"/>
              <a:t>. </a:t>
            </a:r>
            <a:endParaRPr lang="en-US" baseline="0" dirty="0" smtClean="0"/>
          </a:p>
          <a:p>
            <a:endParaRPr lang="en-US" baseline="0" dirty="0" smtClean="0"/>
          </a:p>
          <a:p>
            <a:r>
              <a:rPr lang="en-US" baseline="0" dirty="0" smtClean="0"/>
              <a:t>Post-it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skrive</a:t>
            </a:r>
            <a:r>
              <a:rPr lang="en-US" baseline="0" dirty="0" smtClean="0"/>
              <a:t> </a:t>
            </a:r>
            <a:r>
              <a:rPr lang="en-US" baseline="0" dirty="0" err="1" smtClean="0"/>
              <a:t>handlelister/</a:t>
            </a:r>
            <a:r>
              <a:rPr lang="en-US" baseline="0" dirty="0" err="1" smtClean="0"/>
              <a:t>huskelapper</a:t>
            </a:r>
            <a:r>
              <a:rPr lang="en-US" baseline="0" dirty="0" smtClean="0"/>
              <a:t> ( Husk </a:t>
            </a:r>
            <a:r>
              <a:rPr lang="en-US" baseline="0" dirty="0" err="1" smtClean="0"/>
              <a:t>grønnsaker</a:t>
            </a:r>
            <a:r>
              <a:rPr lang="en-US" baseline="0" dirty="0" smtClean="0"/>
              <a:t> </a:t>
            </a:r>
            <a:r>
              <a:rPr lang="en-US" baseline="0" dirty="0" err="1" smtClean="0"/>
              <a:t>i</a:t>
            </a:r>
            <a:r>
              <a:rPr lang="en-US" baseline="0" dirty="0" smtClean="0"/>
              <a:t> </a:t>
            </a:r>
            <a:r>
              <a:rPr lang="en-US" baseline="0" dirty="0" err="1" smtClean="0"/>
              <a:t>matboksen</a:t>
            </a:r>
            <a:r>
              <a:rPr lang="en-US" baseline="0" dirty="0" smtClean="0"/>
              <a:t>!)</a:t>
            </a:r>
          </a:p>
          <a:p>
            <a:endParaRPr lang="en-US" baseline="0" dirty="0" smtClean="0"/>
          </a:p>
          <a:p>
            <a:r>
              <a:rPr lang="en-US" baseline="0" dirty="0" smtClean="0"/>
              <a:t>Mons </a:t>
            </a:r>
            <a:r>
              <a:rPr lang="en-US" baseline="0" dirty="0" err="1" smtClean="0"/>
              <a:t>og</a:t>
            </a:r>
            <a:r>
              <a:rPr lang="en-US" baseline="0" dirty="0" smtClean="0"/>
              <a:t> Mona for </a:t>
            </a:r>
            <a:r>
              <a:rPr lang="en-US" baseline="0" dirty="0" err="1" smtClean="0"/>
              <a:t>å</a:t>
            </a:r>
            <a:r>
              <a:rPr lang="en-US" baseline="0" dirty="0" smtClean="0"/>
              <a:t> </a:t>
            </a:r>
            <a:r>
              <a:rPr lang="en-US" baseline="0" dirty="0" err="1" smtClean="0"/>
              <a:t>starte</a:t>
            </a:r>
            <a:r>
              <a:rPr lang="en-US" baseline="0" dirty="0" smtClean="0"/>
              <a:t> </a:t>
            </a:r>
            <a:r>
              <a:rPr lang="en-US" baseline="0" dirty="0" err="1" smtClean="0"/>
              <a:t>å</a:t>
            </a:r>
            <a:r>
              <a:rPr lang="en-US" baseline="0" dirty="0" smtClean="0"/>
              <a:t> </a:t>
            </a:r>
            <a:r>
              <a:rPr lang="en-US" baseline="0" dirty="0" err="1" smtClean="0"/>
              <a:t>tenke</a:t>
            </a:r>
            <a:r>
              <a:rPr lang="en-US" baseline="0" dirty="0" smtClean="0"/>
              <a:t> </a:t>
            </a:r>
            <a:r>
              <a:rPr lang="en-US" baseline="0" dirty="0" err="1" smtClean="0"/>
              <a:t>på</a:t>
            </a:r>
            <a:r>
              <a:rPr lang="en-US" baseline="0" dirty="0" smtClean="0"/>
              <a:t> </a:t>
            </a:r>
            <a:r>
              <a:rPr lang="en-US" baseline="0" dirty="0" err="1" smtClean="0"/>
              <a:t>dette</a:t>
            </a:r>
            <a:r>
              <a:rPr lang="en-US" baseline="0" dirty="0" smtClean="0"/>
              <a:t> med </a:t>
            </a:r>
            <a:r>
              <a:rPr lang="en-US" baseline="0" dirty="0" err="1" smtClean="0"/>
              <a:t>å</a:t>
            </a:r>
            <a:r>
              <a:rPr lang="en-US" baseline="0" dirty="0" smtClean="0"/>
              <a:t> handle </a:t>
            </a:r>
            <a:r>
              <a:rPr lang="en-US" baseline="0" dirty="0" err="1" smtClean="0"/>
              <a:t>og</a:t>
            </a:r>
            <a:r>
              <a:rPr lang="en-US" baseline="0" dirty="0" smtClean="0"/>
              <a:t> </a:t>
            </a:r>
            <a:r>
              <a:rPr lang="en-US" baseline="0" dirty="0" err="1" smtClean="0"/>
              <a:t>å</a:t>
            </a:r>
            <a:r>
              <a:rPr lang="en-US" baseline="0" dirty="0" smtClean="0"/>
              <a:t> </a:t>
            </a:r>
            <a:r>
              <a:rPr lang="en-US" baseline="0" dirty="0" err="1" smtClean="0"/>
              <a:t>finne</a:t>
            </a:r>
            <a:r>
              <a:rPr lang="en-US" baseline="0" dirty="0" smtClean="0"/>
              <a:t> </a:t>
            </a:r>
            <a:r>
              <a:rPr lang="en-US" baseline="0" dirty="0" err="1" smtClean="0"/>
              <a:t>ut</a:t>
            </a:r>
            <a:r>
              <a:rPr lang="en-US" baseline="0" dirty="0" smtClean="0"/>
              <a:t> </a:t>
            </a:r>
            <a:r>
              <a:rPr lang="en-US" baseline="0" dirty="0" err="1" smtClean="0"/>
              <a:t>hva</a:t>
            </a:r>
            <a:r>
              <a:rPr lang="en-US" baseline="0" dirty="0" smtClean="0"/>
              <a:t> </a:t>
            </a:r>
            <a:r>
              <a:rPr lang="en-US" baseline="0" dirty="0" err="1" smtClean="0"/>
              <a:t>barnet</a:t>
            </a:r>
            <a:r>
              <a:rPr lang="en-US" baseline="0" dirty="0" smtClean="0"/>
              <a:t> </a:t>
            </a:r>
            <a:r>
              <a:rPr lang="en-US" baseline="0" dirty="0" err="1" smtClean="0"/>
              <a:t>egentlig</a:t>
            </a:r>
            <a:r>
              <a:rPr lang="en-US" baseline="0" dirty="0" smtClean="0"/>
              <a:t> liker </a:t>
            </a:r>
            <a:r>
              <a:rPr lang="en-US" baseline="0" dirty="0" err="1" smtClean="0"/>
              <a:t>av</a:t>
            </a:r>
            <a:r>
              <a:rPr lang="en-US" baseline="0" dirty="0" smtClean="0"/>
              <a:t> </a:t>
            </a:r>
            <a:r>
              <a:rPr lang="en-US" baseline="0" dirty="0" err="1" smtClean="0"/>
              <a:t>grønnsaker</a:t>
            </a:r>
            <a:r>
              <a:rPr lang="en-US" baseline="0" dirty="0" smtClean="0"/>
              <a:t>.</a:t>
            </a:r>
            <a:endParaRPr lang="en-US" baseline="0" dirty="0" smtClean="0"/>
          </a:p>
          <a:p>
            <a:endParaRPr lang="en-US" baseline="0" dirty="0" smtClean="0"/>
          </a:p>
          <a:p>
            <a:r>
              <a:rPr lang="en-US" baseline="0" dirty="0" err="1" smtClean="0"/>
              <a:t>Spørsmål</a:t>
            </a:r>
            <a:r>
              <a:rPr lang="en-US" baseline="0" dirty="0" smtClean="0"/>
              <a:t> </a:t>
            </a:r>
            <a:r>
              <a:rPr lang="en-US" baseline="0" dirty="0" err="1" smtClean="0"/>
              <a:t>til</a:t>
            </a:r>
            <a:r>
              <a:rPr lang="en-US" baseline="0" dirty="0" smtClean="0"/>
              <a:t> </a:t>
            </a:r>
            <a:r>
              <a:rPr lang="en-US" baseline="0" dirty="0" err="1" smtClean="0"/>
              <a:t>dette</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60</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Plassholder for lysbilde 1"/>
          <p:cNvSpPr>
            <a:spLocks noGrp="1" noRot="1" noChangeAspect="1" noTextEdit="1"/>
          </p:cNvSpPr>
          <p:nvPr>
            <p:ph type="sldImg"/>
          </p:nvPr>
        </p:nvSpPr>
        <p:spPr>
          <a:xfrm>
            <a:off x="95250" y="742950"/>
            <a:ext cx="6604000" cy="3714750"/>
          </a:xfrm>
          <a:ln/>
        </p:spPr>
      </p:sp>
      <p:sp>
        <p:nvSpPr>
          <p:cNvPr id="29699" name="Plassholder for notat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nb-NO" altLang="nb-NO" dirty="0" smtClean="0">
                <a:ea typeface="ヒラギノ角ゴ Pro W3" pitchFamily="-65" charset="-128"/>
              </a:rPr>
              <a:t>Her</a:t>
            </a:r>
            <a:r>
              <a:rPr lang="nb-NO" altLang="nb-NO" baseline="0" dirty="0" smtClean="0">
                <a:ea typeface="ヒラギノ角ゴ Pro W3" pitchFamily="-65" charset="-128"/>
              </a:rPr>
              <a:t> </a:t>
            </a:r>
            <a:r>
              <a:rPr lang="nb-NO" altLang="nb-NO" baseline="0" dirty="0" smtClean="0">
                <a:ea typeface="ヒラギノ角ゴ Pro W3" pitchFamily="-65" charset="-128"/>
              </a:rPr>
              <a:t>ser dere en </a:t>
            </a:r>
            <a:r>
              <a:rPr lang="nb-NO" altLang="nb-NO" baseline="0" dirty="0" smtClean="0">
                <a:ea typeface="ヒラギノ角ゴ Pro W3" pitchFamily="-65" charset="-128"/>
              </a:rPr>
              <a:t>tidslinje </a:t>
            </a:r>
            <a:r>
              <a:rPr lang="nb-NO" altLang="nb-NO" baseline="0" dirty="0" smtClean="0">
                <a:ea typeface="ヒラギノ角ゴ Pro W3" pitchFamily="-65" charset="-128"/>
              </a:rPr>
              <a:t>for gjennomføringen av </a:t>
            </a:r>
            <a:r>
              <a:rPr lang="nb-NO" altLang="nb-NO" baseline="0" dirty="0" smtClean="0">
                <a:ea typeface="ヒラギノ角ゴ Pro W3" pitchFamily="-65" charset="-128"/>
              </a:rPr>
              <a:t>prosjektet</a:t>
            </a:r>
            <a:r>
              <a:rPr lang="nb-NO" altLang="nb-NO" baseline="0" dirty="0" smtClean="0">
                <a:ea typeface="ヒラギノ角ゴ Pro W3" pitchFamily="-65" charset="-128"/>
              </a:rPr>
              <a:t>. </a:t>
            </a:r>
          </a:p>
          <a:p>
            <a:endParaRPr lang="nb-NO" altLang="nb-NO" baseline="0" dirty="0" smtClean="0">
              <a:ea typeface="ヒラギノ角ゴ Pro W3" pitchFamily="-65" charset="-128"/>
            </a:endParaRPr>
          </a:p>
          <a:p>
            <a:r>
              <a:rPr lang="nb-NO" altLang="nb-NO" baseline="0" dirty="0" smtClean="0">
                <a:ea typeface="ヒラギノ角ゴ Pro W3" pitchFamily="-65" charset="-128"/>
              </a:rPr>
              <a:t>Dere husker at dere ble rekruttert i fjor høst og vinter – til sammen er dere 73 barnehager i Vestfold og Buskerud som deltar  - både private og kommunale. </a:t>
            </a:r>
          </a:p>
          <a:p>
            <a:endParaRPr lang="nb-NO" altLang="nb-NO" baseline="0" dirty="0" smtClean="0">
              <a:ea typeface="ヒラギノ角ゴ Pro W3" pitchFamily="-65" charset="-128"/>
            </a:endParaRPr>
          </a:p>
          <a:p>
            <a:r>
              <a:rPr lang="nb-NO" altLang="nb-NO" baseline="0" dirty="0" smtClean="0">
                <a:ea typeface="ヒラギノ角ゴ Pro W3" pitchFamily="-65" charset="-128"/>
              </a:rPr>
              <a:t>Da vi rekrutterte dere lovte vi dere at tiltakene skulle være utprøvd av foreldre og barnehager. Dette ble ivaretatt av to masterstudenter </a:t>
            </a:r>
            <a:r>
              <a:rPr lang="nb-NO" altLang="nb-NO" baseline="0" dirty="0" smtClean="0">
                <a:ea typeface="ヒラギノ角ゴ Pro W3" pitchFamily="-65" charset="-128"/>
              </a:rPr>
              <a:t>som i 2014/2015 </a:t>
            </a:r>
            <a:r>
              <a:rPr lang="nb-NO" altLang="nb-NO" baseline="0" dirty="0" smtClean="0">
                <a:ea typeface="ヒラギノ角ゴ Pro W3" pitchFamily="-65" charset="-128"/>
              </a:rPr>
              <a:t>jobbet med å forstå hvordan barnehager og familier tenker rundt dette med grønnsaker. De observerte i 2 barnehager og intervjuet mødre i disse barnehagene i fjor høst, og så prøvde vi det ut i 2 andre barnehager i januar – alle disse 4 barnehagene var i Akershus, og hører altså ikke med </a:t>
            </a:r>
            <a:r>
              <a:rPr lang="nb-NO" altLang="nb-NO" baseline="0" dirty="0" smtClean="0">
                <a:ea typeface="ヒラギノ角ゴ Pro W3" pitchFamily="-65" charset="-128"/>
              </a:rPr>
              <a:t>blant </a:t>
            </a:r>
            <a:r>
              <a:rPr lang="nb-NO" altLang="nb-NO" baseline="0" dirty="0" smtClean="0">
                <a:ea typeface="ヒラギノ角ゴ Pro W3" pitchFamily="-65" charset="-128"/>
              </a:rPr>
              <a:t>de 73 som</a:t>
            </a:r>
            <a:r>
              <a:rPr lang="nb-NO" altLang="nb-NO" baseline="0" dirty="0" smtClean="0">
                <a:ea typeface="ヒラギノ角ゴ Pro W3" pitchFamily="-65" charset="-128"/>
              </a:rPr>
              <a:t> er med i studien nå. </a:t>
            </a:r>
            <a:endParaRPr lang="nb-NO" altLang="nb-NO" baseline="0" dirty="0" smtClean="0">
              <a:ea typeface="ヒラギノ角ゴ Pro W3" pitchFamily="-65" charset="-128"/>
            </a:endParaRPr>
          </a:p>
          <a:p>
            <a:endParaRPr lang="nb-NO" altLang="nb-NO" baseline="0" dirty="0" smtClean="0">
              <a:ea typeface="ヒラギノ角ゴ Pro W3" pitchFamily="-65" charset="-128"/>
            </a:endParaRPr>
          </a:p>
          <a:p>
            <a:r>
              <a:rPr lang="nb-NO" altLang="nb-NO" baseline="0" dirty="0" smtClean="0">
                <a:ea typeface="ヒラギノ角ゴ Pro W3" pitchFamily="-65" charset="-128"/>
              </a:rPr>
              <a:t>Dere fikk alle besøk av Anne Lene eller Anne og en til på datainnsamling 1 i våres, og når vi var ferdig med den så trakk vi tilfeldig hvem som skulle være tiltaks- og kontrollbarnehager. Det er bare dere som er tiltaksbarnehager som får denne </a:t>
            </a:r>
            <a:r>
              <a:rPr lang="nb-NO" altLang="nb-NO" baseline="0" dirty="0" err="1" smtClean="0">
                <a:ea typeface="ヒラギノ角ゴ Pro W3" pitchFamily="-65" charset="-128"/>
              </a:rPr>
              <a:t>inspirasjonsdagen</a:t>
            </a:r>
            <a:r>
              <a:rPr lang="nb-NO" altLang="nb-NO" baseline="0" dirty="0" smtClean="0">
                <a:ea typeface="ヒラギノ角ゴ Pro W3" pitchFamily="-65" charset="-128"/>
              </a:rPr>
              <a:t> og tilgang til </a:t>
            </a:r>
            <a:r>
              <a:rPr lang="nb-NO" altLang="nb-NO" baseline="0" dirty="0" smtClean="0">
                <a:ea typeface="ヒラギノ角ゴ Pro W3" pitchFamily="-65" charset="-128"/>
              </a:rPr>
              <a:t>materiellet. </a:t>
            </a:r>
            <a:r>
              <a:rPr lang="nb-NO" altLang="nb-NO" baseline="0" dirty="0" smtClean="0">
                <a:ea typeface="ヒラギノ角ゴ Pro W3" pitchFamily="-65" charset="-128"/>
              </a:rPr>
              <a:t>Det er viktig å huske selv om dere kanskje har tett samarbeid med noen av kontrollbarnehagene, så må ikke de få del i materialet eller de erfaringene dere gjør. Dette er fordi at om de gjør akkurat det samme som dere så kan ikke vi finne noen forskjell</a:t>
            </a:r>
            <a:r>
              <a:rPr lang="nb-NO" altLang="nb-NO" baseline="0" dirty="0" smtClean="0">
                <a:ea typeface="ヒラギノ角ゴ Pro W3" pitchFamily="-65" charset="-128"/>
              </a:rPr>
              <a:t> ved de neste datainnsamlingene, </a:t>
            </a:r>
            <a:r>
              <a:rPr lang="nb-NO" altLang="nb-NO" baseline="0" dirty="0" smtClean="0">
                <a:ea typeface="ヒラギノ角ゴ Pro W3" pitchFamily="-65" charset="-128"/>
              </a:rPr>
              <a:t>og da ser det ut som om tiltaket ikke har noen effekt. Skjønte dere det?</a:t>
            </a:r>
          </a:p>
          <a:p>
            <a:r>
              <a:rPr lang="nb-NO" altLang="nb-NO" baseline="0" dirty="0" smtClean="0">
                <a:ea typeface="ヒラギノ角ゴ Pro W3" pitchFamily="-65" charset="-128"/>
              </a:rPr>
              <a:t> </a:t>
            </a:r>
            <a:endParaRPr lang="nb-NO" altLang="nb-NO" dirty="0" smtClean="0">
              <a:ea typeface="ヒラギノ角ゴ Pro W3" pitchFamily="-65" charset="-128"/>
            </a:endParaRPr>
          </a:p>
          <a:p>
            <a:endParaRPr lang="nb-NO" altLang="nb-NO" baseline="0" dirty="0" smtClean="0">
              <a:ea typeface="ヒラギノ角ゴ Pro W3" pitchFamily="-65" charset="-128"/>
            </a:endParaRPr>
          </a:p>
          <a:p>
            <a:r>
              <a:rPr lang="nb-NO" altLang="nb-NO" baseline="0" dirty="0" smtClean="0">
                <a:ea typeface="ヒラギノ角ゴ Pro W3" pitchFamily="-65" charset="-128"/>
              </a:rPr>
              <a:t>Dere ser at vi kommer tilbake på datainnsamling både vår 2016 og vår </a:t>
            </a:r>
            <a:r>
              <a:rPr lang="nb-NO" altLang="nb-NO" baseline="0" dirty="0" smtClean="0">
                <a:ea typeface="ヒラギノ角ゴ Pro W3" pitchFamily="-65" charset="-128"/>
              </a:rPr>
              <a:t>2017, </a:t>
            </a:r>
            <a:r>
              <a:rPr lang="nb-NO" altLang="nb-NO" baseline="0" dirty="0" smtClean="0">
                <a:ea typeface="ヒラギノ角ゴ Pro W3" pitchFamily="-65" charset="-128"/>
              </a:rPr>
              <a:t>og det er for å måle effekt av tiltakene.</a:t>
            </a:r>
          </a:p>
          <a:p>
            <a:endParaRPr lang="nb-NO" altLang="nb-NO" baseline="0" dirty="0" smtClean="0">
              <a:ea typeface="ヒラギノ角ゴ Pro W3" pitchFamily="-65" charset="-128"/>
            </a:endParaRPr>
          </a:p>
          <a:p>
            <a:r>
              <a:rPr lang="nb-NO" altLang="nb-NO" baseline="0" dirty="0" smtClean="0">
                <a:ea typeface="ヒラギノ角ゴ Pro W3" pitchFamily="-65" charset="-128"/>
              </a:rPr>
              <a:t>Et viktig premiss for denne studien er at det som vi lager av tiltak ikke bare skal virke i studien, men skal kunne videreføres og spres til alle landets barnehager. Derfor står det her at vi skal utvikle en «verktøykasse» til slutt. Dette vil vil gjøre sammen med de samarbeidspartnerne vil allerede har nevnt – og vi har også vært i kontakt med </a:t>
            </a:r>
            <a:r>
              <a:rPr lang="nb-NO" altLang="nb-NO" baseline="0" dirty="0" smtClean="0">
                <a:ea typeface="ヒラギノ角ゴ Pro W3" pitchFamily="-65" charset="-128"/>
              </a:rPr>
              <a:t>Helsedirektoratet  (</a:t>
            </a:r>
            <a:r>
              <a:rPr lang="en-US" altLang="nb-NO" baseline="0" dirty="0" err="1" smtClean="0">
                <a:ea typeface="ヒラギノ角ゴ Pro W3" pitchFamily="-65" charset="-128"/>
              </a:rPr>
              <a:t>https://helsedirektoratet.no/folkehelse/kosthold-og-ernering</a:t>
            </a:r>
            <a:r>
              <a:rPr lang="nb-NO" altLang="nb-NO" baseline="0" dirty="0" smtClean="0">
                <a:ea typeface="ヒラギノ角ゴ Pro W3" pitchFamily="-65" charset="-128"/>
              </a:rPr>
              <a:t>) og </a:t>
            </a:r>
            <a:r>
              <a:rPr lang="nb-NO" altLang="nb-NO" baseline="0" dirty="0" smtClean="0">
                <a:ea typeface="ヒラギノ角ゴ Pro W3" pitchFamily="-65" charset="-128"/>
              </a:rPr>
              <a:t>Nasjonalt kompetansesenter for mat</a:t>
            </a:r>
            <a:r>
              <a:rPr lang="nb-NO" altLang="nb-NO" baseline="0" dirty="0" smtClean="0">
                <a:ea typeface="ヒラギノ角ゴ Pro W3" pitchFamily="-65" charset="-128"/>
              </a:rPr>
              <a:t>, helse og fysisk aktivitet  </a:t>
            </a:r>
            <a:r>
              <a:rPr lang="nb-NO" altLang="nb-NO" baseline="0" dirty="0" smtClean="0">
                <a:ea typeface="ヒラギノ角ゴ Pro W3" pitchFamily="-65" charset="-128"/>
              </a:rPr>
              <a:t>i </a:t>
            </a:r>
            <a:r>
              <a:rPr lang="nb-NO" altLang="nb-NO" baseline="0" dirty="0" smtClean="0">
                <a:ea typeface="ヒラギノ角ゴ Pro W3" pitchFamily="-65" charset="-128"/>
              </a:rPr>
              <a:t>Bergen (</a:t>
            </a:r>
            <a:r>
              <a:rPr lang="en-US" altLang="nb-NO" baseline="0" dirty="0" smtClean="0">
                <a:ea typeface="ヒラギノ角ゴ Pro W3" pitchFamily="-65" charset="-128"/>
              </a:rPr>
              <a:t>http://</a:t>
            </a:r>
            <a:r>
              <a:rPr lang="en-US" altLang="nb-NO" baseline="0" dirty="0" err="1" smtClean="0">
                <a:ea typeface="ヒラギノ角ゴ Pro W3" pitchFamily="-65" charset="-128"/>
              </a:rPr>
              <a:t>mhfa.no</a:t>
            </a:r>
            <a:r>
              <a:rPr lang="en-US" altLang="nb-NO" baseline="0" dirty="0" smtClean="0">
                <a:ea typeface="ヒラギノ角ゴ Pro W3" pitchFamily="-65" charset="-128"/>
              </a:rPr>
              <a:t>/)</a:t>
            </a:r>
            <a:r>
              <a:rPr lang="nb-NO" altLang="nb-NO" baseline="0" dirty="0" smtClean="0">
                <a:ea typeface="ヒラギノ角ゴ Pro W3" pitchFamily="-65" charset="-128"/>
              </a:rPr>
              <a:t>.  </a:t>
            </a:r>
            <a:endParaRPr lang="nb-NO" altLang="nb-NO" baseline="0" dirty="0" smtClean="0">
              <a:ea typeface="ヒラギノ角ゴ Pro W3" pitchFamily="-65" charset="-128"/>
            </a:endParaRPr>
          </a:p>
          <a:p>
            <a:endParaRPr lang="nb-NO" altLang="nb-NO" baseline="0" dirty="0" smtClean="0">
              <a:ea typeface="ヒラギノ角ゴ Pro W3" pitchFamily="-65" charset="-128"/>
            </a:endParaRPr>
          </a:p>
          <a:p>
            <a:r>
              <a:rPr lang="nb-NO" altLang="nb-NO" baseline="0" dirty="0" smtClean="0">
                <a:ea typeface="ヒラギノ角ゴ Pro W3" pitchFamily="-65" charset="-128"/>
              </a:rPr>
              <a:t>Mao – deres erfaringer med disse tiltakene skal bli viktige for hvordan vi jobber med grønnsaker og ernæring i barnehagene. </a:t>
            </a:r>
          </a:p>
          <a:p>
            <a:endParaRPr lang="nb-NO" altLang="nb-NO" baseline="0" dirty="0" smtClean="0">
              <a:ea typeface="ヒラギノ角ゴ Pro W3" pitchFamily="-65" charset="-128"/>
            </a:endParaRPr>
          </a:p>
          <a:p>
            <a:endParaRPr lang="nb-NO" altLang="nb-NO" dirty="0" smtClean="0">
              <a:ea typeface="ヒラギノ角ゴ Pro W3" pitchFamily="-65" charset="-128"/>
            </a:endParaRPr>
          </a:p>
        </p:txBody>
      </p:sp>
      <p:sp>
        <p:nvSpPr>
          <p:cNvPr id="29700" name="Plassholder for lysbildenumm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65" charset="-128"/>
              </a:defRPr>
            </a:lvl1pPr>
            <a:lvl2pPr marL="37931725" indent="-37474525" eaLnBrk="0" hangingPunct="0">
              <a:spcBef>
                <a:spcPct val="30000"/>
              </a:spcBef>
              <a:defRPr sz="1200">
                <a:solidFill>
                  <a:schemeClr val="tx1"/>
                </a:solidFill>
                <a:latin typeface="Arial" charset="0"/>
                <a:ea typeface="ヒラギノ角ゴ Pro W3" pitchFamily="-65" charset="-128"/>
              </a:defRPr>
            </a:lvl2pPr>
            <a:lvl3pPr marL="1143000" indent="-228600" eaLnBrk="0" hangingPunct="0">
              <a:spcBef>
                <a:spcPct val="30000"/>
              </a:spcBef>
              <a:defRPr sz="1200">
                <a:solidFill>
                  <a:schemeClr val="tx1"/>
                </a:solidFill>
                <a:latin typeface="Arial" charset="0"/>
                <a:ea typeface="ヒラギノ角ゴ Pro W3" pitchFamily="-65" charset="-128"/>
              </a:defRPr>
            </a:lvl3pPr>
            <a:lvl4pPr marL="1600200" indent="-228600" eaLnBrk="0" hangingPunct="0">
              <a:spcBef>
                <a:spcPct val="30000"/>
              </a:spcBef>
              <a:defRPr sz="1200">
                <a:solidFill>
                  <a:schemeClr val="tx1"/>
                </a:solidFill>
                <a:latin typeface="Arial" charset="0"/>
                <a:ea typeface="ヒラギノ角ゴ Pro W3" pitchFamily="-65" charset="-128"/>
              </a:defRPr>
            </a:lvl4pPr>
            <a:lvl5pPr marL="2057400" indent="-228600" eaLnBrk="0" hangingPunct="0">
              <a:spcBef>
                <a:spcPct val="30000"/>
              </a:spcBef>
              <a:defRPr sz="1200">
                <a:solidFill>
                  <a:schemeClr val="tx1"/>
                </a:solidFill>
                <a:latin typeface="Arial" charset="0"/>
                <a:ea typeface="ヒラギノ角ゴ Pro W3" pitchFamily="-65" charset="-128"/>
              </a:defRPr>
            </a:lvl5pPr>
            <a:lvl6pPr marL="2514600" indent="-228600" eaLnBrk="0" fontAlgn="base" hangingPunct="0">
              <a:spcBef>
                <a:spcPct val="30000"/>
              </a:spcBef>
              <a:spcAft>
                <a:spcPct val="0"/>
              </a:spcAft>
              <a:defRPr sz="1200">
                <a:solidFill>
                  <a:schemeClr val="tx1"/>
                </a:solidFill>
                <a:latin typeface="Arial" charset="0"/>
                <a:ea typeface="ヒラギノ角ゴ Pro W3" pitchFamily="-65" charset="-128"/>
              </a:defRPr>
            </a:lvl6pPr>
            <a:lvl7pPr marL="2971800" indent="-228600" eaLnBrk="0" fontAlgn="base" hangingPunct="0">
              <a:spcBef>
                <a:spcPct val="30000"/>
              </a:spcBef>
              <a:spcAft>
                <a:spcPct val="0"/>
              </a:spcAft>
              <a:defRPr sz="1200">
                <a:solidFill>
                  <a:schemeClr val="tx1"/>
                </a:solidFill>
                <a:latin typeface="Arial" charset="0"/>
                <a:ea typeface="ヒラギノ角ゴ Pro W3" pitchFamily="-65" charset="-128"/>
              </a:defRPr>
            </a:lvl7pPr>
            <a:lvl8pPr marL="3429000" indent="-228600" eaLnBrk="0" fontAlgn="base" hangingPunct="0">
              <a:spcBef>
                <a:spcPct val="30000"/>
              </a:spcBef>
              <a:spcAft>
                <a:spcPct val="0"/>
              </a:spcAft>
              <a:defRPr sz="1200">
                <a:solidFill>
                  <a:schemeClr val="tx1"/>
                </a:solidFill>
                <a:latin typeface="Arial" charset="0"/>
                <a:ea typeface="ヒラギノ角ゴ Pro W3" pitchFamily="-65" charset="-128"/>
              </a:defRPr>
            </a:lvl8pPr>
            <a:lvl9pPr marL="3886200" indent="-228600" eaLnBrk="0" fontAlgn="base" hangingPunct="0">
              <a:spcBef>
                <a:spcPct val="30000"/>
              </a:spcBef>
              <a:spcAft>
                <a:spcPct val="0"/>
              </a:spcAft>
              <a:defRPr sz="1200">
                <a:solidFill>
                  <a:schemeClr val="tx1"/>
                </a:solidFill>
                <a:latin typeface="Arial" charset="0"/>
                <a:ea typeface="ヒラギノ角ゴ Pro W3" pitchFamily="-65" charset="-128"/>
              </a:defRPr>
            </a:lvl9pPr>
          </a:lstStyle>
          <a:p>
            <a:pPr>
              <a:spcBef>
                <a:spcPct val="0"/>
              </a:spcBef>
            </a:pPr>
            <a:fld id="{D8049C6B-69AD-4BE7-B0CD-794DE9E81B16}" type="slidenum">
              <a:rPr lang="en-US" altLang="nb-NO" smtClean="0"/>
              <a:pPr>
                <a:spcBef>
                  <a:spcPct val="0"/>
                </a:spcBef>
              </a:pPr>
              <a:t>6</a:t>
            </a:fld>
            <a:endParaRPr lang="en-US" altLang="nb-NO"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63584127"/>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 </a:t>
            </a:r>
            <a:r>
              <a:rPr lang="en-US" dirty="0" err="1" smtClean="0"/>
              <a:t>har</a:t>
            </a:r>
            <a:r>
              <a:rPr lang="en-US" dirty="0" smtClean="0"/>
              <a:t> </a:t>
            </a:r>
            <a:r>
              <a:rPr lang="en-US" dirty="0" err="1" smtClean="0"/>
              <a:t>laget</a:t>
            </a:r>
            <a:r>
              <a:rPr lang="en-US" dirty="0" smtClean="0"/>
              <a:t> en</a:t>
            </a:r>
            <a:r>
              <a:rPr lang="en-US" baseline="0" dirty="0" smtClean="0"/>
              <a:t> </a:t>
            </a:r>
            <a:r>
              <a:rPr lang="en-US" baseline="0" dirty="0" err="1" smtClean="0"/>
              <a:t>nettside</a:t>
            </a:r>
            <a:r>
              <a:rPr lang="en-US" baseline="0" dirty="0" smtClean="0"/>
              <a:t> </a:t>
            </a:r>
            <a:r>
              <a:rPr lang="en-US" baseline="0" dirty="0" err="1" smtClean="0"/>
              <a:t>til</a:t>
            </a:r>
            <a:r>
              <a:rPr lang="en-US" baseline="0" dirty="0" smtClean="0"/>
              <a:t> </a:t>
            </a:r>
            <a:r>
              <a:rPr lang="en-US" baseline="0" dirty="0" err="1" smtClean="0"/>
              <a:t>dere</a:t>
            </a:r>
            <a:r>
              <a:rPr lang="en-US" baseline="0" dirty="0" smtClean="0"/>
              <a:t> </a:t>
            </a:r>
            <a:r>
              <a:rPr lang="en-US" baseline="0" dirty="0" err="1" smtClean="0"/>
              <a:t>som</a:t>
            </a:r>
            <a:r>
              <a:rPr lang="en-US" baseline="0" dirty="0" smtClean="0"/>
              <a:t> vi </a:t>
            </a:r>
            <a:r>
              <a:rPr lang="en-US" baseline="0" dirty="0" err="1" smtClean="0"/>
              <a:t>har</a:t>
            </a:r>
            <a:r>
              <a:rPr lang="en-US" baseline="0" dirty="0" smtClean="0"/>
              <a:t> </a:t>
            </a:r>
            <a:r>
              <a:rPr lang="en-US" baseline="0" dirty="0" err="1" smtClean="0"/>
              <a:t>begynt</a:t>
            </a:r>
            <a:r>
              <a:rPr lang="en-US" baseline="0" dirty="0" smtClean="0"/>
              <a:t> </a:t>
            </a:r>
            <a:r>
              <a:rPr lang="en-US" baseline="0" dirty="0" err="1" smtClean="0"/>
              <a:t>å</a:t>
            </a:r>
            <a:r>
              <a:rPr lang="en-US" baseline="0" dirty="0" smtClean="0"/>
              <a:t> </a:t>
            </a:r>
            <a:r>
              <a:rPr lang="en-US" baseline="0" dirty="0" err="1" smtClean="0"/>
              <a:t>fylle</a:t>
            </a:r>
            <a:r>
              <a:rPr lang="en-US" baseline="0" dirty="0" smtClean="0"/>
              <a:t> med </a:t>
            </a:r>
            <a:r>
              <a:rPr lang="en-US" baseline="0" dirty="0" err="1" smtClean="0"/>
              <a:t>stoff</a:t>
            </a:r>
            <a:r>
              <a:rPr lang="en-US" baseline="0" dirty="0" smtClean="0"/>
              <a:t>.</a:t>
            </a:r>
          </a:p>
          <a:p>
            <a:endParaRPr lang="en-US" baseline="0" dirty="0" smtClean="0"/>
          </a:p>
          <a:p>
            <a:r>
              <a:rPr lang="en-US" baseline="0" dirty="0" smtClean="0"/>
              <a:t>Under tips </a:t>
            </a:r>
            <a:r>
              <a:rPr lang="en-US" baseline="0" dirty="0" err="1" smtClean="0"/>
              <a:t>og</a:t>
            </a:r>
            <a:r>
              <a:rPr lang="en-US" baseline="0" dirty="0" smtClean="0"/>
              <a:t> </a:t>
            </a:r>
            <a:r>
              <a:rPr lang="en-US" baseline="0" dirty="0" err="1" smtClean="0"/>
              <a:t>råd</a:t>
            </a:r>
            <a:r>
              <a:rPr lang="en-US" baseline="0" dirty="0" smtClean="0"/>
              <a:t> </a:t>
            </a:r>
            <a:r>
              <a:rPr lang="en-US" baseline="0" dirty="0" err="1" smtClean="0"/>
              <a:t>finner</a:t>
            </a:r>
            <a:r>
              <a:rPr lang="en-US" baseline="0" dirty="0" smtClean="0"/>
              <a:t> </a:t>
            </a:r>
            <a:r>
              <a:rPr lang="en-US" baseline="0" dirty="0" err="1" smtClean="0"/>
              <a:t>dere</a:t>
            </a:r>
            <a:r>
              <a:rPr lang="en-US" baseline="0" dirty="0" smtClean="0"/>
              <a:t> </a:t>
            </a:r>
            <a:r>
              <a:rPr lang="en-US" baseline="0" dirty="0" err="1" smtClean="0"/>
              <a:t>artikler</a:t>
            </a:r>
            <a:r>
              <a:rPr lang="en-US" baseline="0" dirty="0" smtClean="0"/>
              <a:t> </a:t>
            </a:r>
            <a:r>
              <a:rPr lang="en-US" baseline="0" dirty="0" err="1" smtClean="0"/>
              <a:t>om</a:t>
            </a:r>
            <a:r>
              <a:rPr lang="en-US" baseline="0" dirty="0" smtClean="0"/>
              <a:t> de </a:t>
            </a:r>
            <a:r>
              <a:rPr lang="en-US" baseline="0" dirty="0" err="1" smtClean="0"/>
              <a:t>tipsene</a:t>
            </a:r>
            <a:r>
              <a:rPr lang="en-US" baseline="0" dirty="0" smtClean="0"/>
              <a:t> vi </a:t>
            </a:r>
            <a:r>
              <a:rPr lang="en-US" baseline="0" dirty="0" err="1" smtClean="0"/>
              <a:t>har</a:t>
            </a:r>
            <a:r>
              <a:rPr lang="en-US" baseline="0" dirty="0" smtClean="0"/>
              <a:t> </a:t>
            </a:r>
            <a:r>
              <a:rPr lang="en-US" baseline="0" dirty="0" err="1" smtClean="0"/>
              <a:t>snakket</a:t>
            </a:r>
            <a:r>
              <a:rPr lang="en-US" baseline="0" dirty="0" smtClean="0"/>
              <a:t> </a:t>
            </a:r>
            <a:r>
              <a:rPr lang="en-US" baseline="0" dirty="0" err="1" smtClean="0"/>
              <a:t>om</a:t>
            </a:r>
            <a:r>
              <a:rPr lang="en-US" baseline="0" dirty="0" smtClean="0"/>
              <a:t> </a:t>
            </a:r>
            <a:r>
              <a:rPr lang="en-US" baseline="0" dirty="0" err="1" smtClean="0"/>
              <a:t>i</a:t>
            </a:r>
            <a:r>
              <a:rPr lang="en-US" baseline="0" dirty="0" smtClean="0"/>
              <a:t> </a:t>
            </a:r>
            <a:r>
              <a:rPr lang="en-US" baseline="0" dirty="0" smtClean="0"/>
              <a:t>dag under </a:t>
            </a:r>
            <a:r>
              <a:rPr lang="en-US" baseline="0" dirty="0" err="1" smtClean="0"/>
              <a:t>hver</a:t>
            </a:r>
            <a:r>
              <a:rPr lang="en-US" baseline="0" dirty="0" smtClean="0"/>
              <a:t> </a:t>
            </a:r>
            <a:r>
              <a:rPr lang="en-US" baseline="0" dirty="0" err="1" smtClean="0"/>
              <a:t>av</a:t>
            </a:r>
            <a:r>
              <a:rPr lang="en-US" baseline="0" dirty="0" smtClean="0"/>
              <a:t> de fire </a:t>
            </a:r>
            <a:r>
              <a:rPr lang="en-US" baseline="0" dirty="0" err="1" smtClean="0"/>
              <a:t>punktene</a:t>
            </a:r>
            <a:r>
              <a:rPr lang="en-US" baseline="0" dirty="0" smtClean="0"/>
              <a:t>. Vi </a:t>
            </a:r>
            <a:r>
              <a:rPr lang="en-US" baseline="0" dirty="0" err="1" smtClean="0"/>
              <a:t>har</a:t>
            </a:r>
            <a:r>
              <a:rPr lang="en-US" baseline="0" dirty="0" smtClean="0"/>
              <a:t> </a:t>
            </a:r>
            <a:r>
              <a:rPr lang="en-US" baseline="0" dirty="0" err="1" smtClean="0"/>
              <a:t>også</a:t>
            </a:r>
            <a:r>
              <a:rPr lang="en-US" baseline="0" dirty="0" smtClean="0"/>
              <a:t> </a:t>
            </a:r>
            <a:r>
              <a:rPr lang="en-US" baseline="0" dirty="0" err="1" smtClean="0"/>
              <a:t>valgt</a:t>
            </a:r>
            <a:r>
              <a:rPr lang="en-US" baseline="0" dirty="0" smtClean="0"/>
              <a:t> </a:t>
            </a:r>
            <a:r>
              <a:rPr lang="en-US" baseline="0" dirty="0" err="1" smtClean="0"/>
              <a:t>ut</a:t>
            </a:r>
            <a:r>
              <a:rPr lang="en-US" baseline="0" dirty="0" smtClean="0"/>
              <a:t> en del </a:t>
            </a:r>
            <a:r>
              <a:rPr lang="en-US" baseline="0" dirty="0" err="1" smtClean="0"/>
              <a:t>oppskrifter</a:t>
            </a:r>
            <a:r>
              <a:rPr lang="en-US" baseline="0" dirty="0" smtClean="0"/>
              <a:t> med </a:t>
            </a:r>
            <a:r>
              <a:rPr lang="en-US" baseline="0" dirty="0" err="1" smtClean="0"/>
              <a:t>mye</a:t>
            </a:r>
            <a:r>
              <a:rPr lang="en-US" baseline="0" dirty="0" smtClean="0"/>
              <a:t> </a:t>
            </a:r>
            <a:r>
              <a:rPr lang="en-US" baseline="0" dirty="0" err="1" smtClean="0"/>
              <a:t>grønnsaker</a:t>
            </a:r>
            <a:r>
              <a:rPr lang="en-US" baseline="0" dirty="0" smtClean="0"/>
              <a:t> </a:t>
            </a:r>
            <a:r>
              <a:rPr lang="en-US" baseline="0" dirty="0" err="1" smtClean="0"/>
              <a:t>fra</a:t>
            </a:r>
            <a:r>
              <a:rPr lang="en-US" baseline="0" dirty="0" smtClean="0"/>
              <a:t> OFG, </a:t>
            </a:r>
            <a:r>
              <a:rPr lang="en-US" baseline="0" dirty="0" err="1" smtClean="0"/>
              <a:t>og</a:t>
            </a:r>
            <a:r>
              <a:rPr lang="en-US" baseline="0" dirty="0" smtClean="0"/>
              <a:t> </a:t>
            </a:r>
            <a:r>
              <a:rPr lang="en-US" baseline="0" dirty="0" err="1" smtClean="0"/>
              <a:t>som</a:t>
            </a:r>
            <a:r>
              <a:rPr lang="en-US" baseline="0" dirty="0" smtClean="0"/>
              <a:t> </a:t>
            </a:r>
            <a:r>
              <a:rPr lang="en-US" baseline="0" dirty="0" err="1" smtClean="0"/>
              <a:t>sagt</a:t>
            </a:r>
            <a:r>
              <a:rPr lang="en-US" baseline="0" dirty="0" smtClean="0"/>
              <a:t> </a:t>
            </a:r>
            <a:r>
              <a:rPr lang="en-US" baseline="0" dirty="0" err="1" smtClean="0"/>
              <a:t>samlet</a:t>
            </a:r>
            <a:r>
              <a:rPr lang="en-US" baseline="0" dirty="0" smtClean="0"/>
              <a:t> </a:t>
            </a:r>
            <a:r>
              <a:rPr lang="en-US" baseline="0" dirty="0" err="1" smtClean="0"/>
              <a:t>noe</a:t>
            </a:r>
            <a:r>
              <a:rPr lang="en-US" baseline="0" dirty="0" smtClean="0"/>
              <a:t> </a:t>
            </a:r>
            <a:r>
              <a:rPr lang="en-US" baseline="0" dirty="0" err="1" smtClean="0"/>
              <a:t>av</a:t>
            </a:r>
            <a:r>
              <a:rPr lang="en-US" baseline="0" dirty="0" smtClean="0"/>
              <a:t> </a:t>
            </a:r>
            <a:r>
              <a:rPr lang="en-US" baseline="0" dirty="0" err="1" smtClean="0"/>
              <a:t>grønnsaksinfoen</a:t>
            </a:r>
            <a:r>
              <a:rPr lang="en-US" baseline="0" dirty="0" smtClean="0"/>
              <a:t>  - fun facts – </a:t>
            </a:r>
            <a:r>
              <a:rPr lang="en-US" baseline="0" dirty="0" err="1" smtClean="0"/>
              <a:t>om</a:t>
            </a:r>
            <a:r>
              <a:rPr lang="en-US" baseline="0" dirty="0" smtClean="0"/>
              <a:t> de </a:t>
            </a:r>
            <a:r>
              <a:rPr lang="en-US" baseline="0" dirty="0" err="1" smtClean="0"/>
              <a:t>vanlige</a:t>
            </a:r>
            <a:r>
              <a:rPr lang="en-US" baseline="0" dirty="0" smtClean="0"/>
              <a:t> </a:t>
            </a:r>
            <a:r>
              <a:rPr lang="en-US" baseline="0" dirty="0" err="1" smtClean="0"/>
              <a:t>og</a:t>
            </a:r>
            <a:r>
              <a:rPr lang="en-US" baseline="0" dirty="0" smtClean="0"/>
              <a:t> </a:t>
            </a:r>
            <a:r>
              <a:rPr lang="en-US" baseline="0" dirty="0" err="1" smtClean="0"/>
              <a:t>noen</a:t>
            </a:r>
            <a:r>
              <a:rPr lang="en-US" baseline="0" dirty="0" smtClean="0"/>
              <a:t> </a:t>
            </a:r>
            <a:r>
              <a:rPr lang="en-US" baseline="0" dirty="0" err="1" smtClean="0"/>
              <a:t>ikke</a:t>
            </a:r>
            <a:r>
              <a:rPr lang="en-US" baseline="0" dirty="0" smtClean="0"/>
              <a:t> </a:t>
            </a:r>
            <a:r>
              <a:rPr lang="en-US" baseline="0" dirty="0" err="1" smtClean="0"/>
              <a:t>fullt</a:t>
            </a:r>
            <a:r>
              <a:rPr lang="en-US" baseline="0" dirty="0" smtClean="0"/>
              <a:t> </a:t>
            </a:r>
            <a:r>
              <a:rPr lang="en-US" baseline="0" dirty="0" err="1" smtClean="0"/>
              <a:t>så</a:t>
            </a:r>
            <a:r>
              <a:rPr lang="en-US" baseline="0" dirty="0" smtClean="0"/>
              <a:t> </a:t>
            </a:r>
            <a:r>
              <a:rPr lang="en-US" baseline="0" dirty="0" err="1" smtClean="0"/>
              <a:t>vanlige</a:t>
            </a:r>
            <a:r>
              <a:rPr lang="en-US" baseline="0" dirty="0" smtClean="0"/>
              <a:t> </a:t>
            </a:r>
            <a:r>
              <a:rPr lang="en-US" baseline="0" dirty="0" err="1" smtClean="0"/>
              <a:t>grønnsaker</a:t>
            </a:r>
            <a:r>
              <a:rPr lang="en-US" baseline="0" dirty="0" smtClean="0"/>
              <a:t>.</a:t>
            </a:r>
          </a:p>
          <a:p>
            <a:endParaRPr lang="en-US" baseline="0" dirty="0" smtClean="0"/>
          </a:p>
          <a:p>
            <a:r>
              <a:rPr lang="en-US" baseline="0" dirty="0" smtClean="0"/>
              <a:t>Under </a:t>
            </a:r>
            <a:r>
              <a:rPr lang="en-US" baseline="0" dirty="0" err="1" smtClean="0"/>
              <a:t>kurs</a:t>
            </a:r>
            <a:r>
              <a:rPr lang="en-US" baseline="0" dirty="0" smtClean="0"/>
              <a:t> </a:t>
            </a:r>
            <a:r>
              <a:rPr lang="en-US" baseline="0" dirty="0" err="1" smtClean="0"/>
              <a:t>og</a:t>
            </a:r>
            <a:r>
              <a:rPr lang="en-US" baseline="0" dirty="0" smtClean="0"/>
              <a:t> </a:t>
            </a:r>
            <a:r>
              <a:rPr lang="en-US" baseline="0" dirty="0" err="1" smtClean="0"/>
              <a:t>opplæring</a:t>
            </a:r>
            <a:r>
              <a:rPr lang="en-US" baseline="0" dirty="0" smtClean="0"/>
              <a:t> </a:t>
            </a:r>
            <a:r>
              <a:rPr lang="en-US" baseline="0" dirty="0" err="1" smtClean="0"/>
              <a:t>vil</a:t>
            </a:r>
            <a:r>
              <a:rPr lang="en-US" baseline="0" dirty="0" smtClean="0"/>
              <a:t> vi </a:t>
            </a:r>
            <a:r>
              <a:rPr lang="en-US" baseline="0" dirty="0" err="1" smtClean="0"/>
              <a:t>legge</a:t>
            </a:r>
            <a:r>
              <a:rPr lang="en-US" baseline="0" dirty="0" smtClean="0"/>
              <a:t> </a:t>
            </a:r>
            <a:r>
              <a:rPr lang="en-US" baseline="0" dirty="0" err="1" smtClean="0"/>
              <a:t>ut</a:t>
            </a:r>
            <a:r>
              <a:rPr lang="en-US" baseline="0" dirty="0" smtClean="0"/>
              <a:t> alt </a:t>
            </a:r>
            <a:r>
              <a:rPr lang="en-US" baseline="0" dirty="0" err="1" smtClean="0"/>
              <a:t>materiell</a:t>
            </a:r>
            <a:r>
              <a:rPr lang="en-US" baseline="0" dirty="0" smtClean="0"/>
              <a:t> </a:t>
            </a:r>
            <a:r>
              <a:rPr lang="en-US" baseline="0" dirty="0" err="1" smtClean="0"/>
              <a:t>slik</a:t>
            </a:r>
            <a:r>
              <a:rPr lang="en-US" baseline="0" dirty="0" smtClean="0"/>
              <a:t> at </a:t>
            </a:r>
            <a:r>
              <a:rPr lang="en-US" baseline="0" dirty="0" err="1" smtClean="0"/>
              <a:t>dere</a:t>
            </a:r>
            <a:r>
              <a:rPr lang="en-US" baseline="0" dirty="0" smtClean="0"/>
              <a:t> </a:t>
            </a:r>
            <a:r>
              <a:rPr lang="en-US" baseline="0" dirty="0" err="1" smtClean="0"/>
              <a:t>selv</a:t>
            </a:r>
            <a:r>
              <a:rPr lang="en-US" baseline="0" dirty="0" smtClean="0"/>
              <a:t> </a:t>
            </a:r>
            <a:r>
              <a:rPr lang="en-US" baseline="0" dirty="0" err="1" smtClean="0"/>
              <a:t>kan</a:t>
            </a:r>
            <a:r>
              <a:rPr lang="en-US" baseline="0" dirty="0" smtClean="0"/>
              <a:t> </a:t>
            </a:r>
            <a:r>
              <a:rPr lang="en-US" baseline="0" dirty="0" err="1" smtClean="0"/>
              <a:t>bruke</a:t>
            </a:r>
            <a:r>
              <a:rPr lang="en-US" baseline="0" dirty="0" smtClean="0"/>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tilpasse</a:t>
            </a:r>
            <a:r>
              <a:rPr lang="en-US" baseline="0" dirty="0" smtClean="0"/>
              <a:t> </a:t>
            </a:r>
            <a:r>
              <a:rPr lang="en-US" baseline="0" dirty="0" err="1" smtClean="0"/>
              <a:t>det</a:t>
            </a:r>
            <a:r>
              <a:rPr lang="en-US" baseline="0" dirty="0" smtClean="0"/>
              <a:t> </a:t>
            </a:r>
            <a:r>
              <a:rPr lang="en-US" baseline="0" dirty="0" err="1" smtClean="0"/>
              <a:t>til</a:t>
            </a:r>
            <a:r>
              <a:rPr lang="en-US" baseline="0" dirty="0" smtClean="0"/>
              <a:t> </a:t>
            </a:r>
            <a:r>
              <a:rPr lang="en-US" baseline="0" dirty="0" err="1" smtClean="0"/>
              <a:t>deres</a:t>
            </a:r>
            <a:r>
              <a:rPr lang="en-US" baseline="0" dirty="0" smtClean="0"/>
              <a:t> </a:t>
            </a:r>
            <a:r>
              <a:rPr lang="en-US" baseline="0" dirty="0" err="1" smtClean="0"/>
              <a:t>behov</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AF3A6DA9-37A4-48EA-AC92-3A68748B01B1}" type="slidenum">
              <a:rPr lang="nb-NO" smtClean="0"/>
              <a:pPr/>
              <a:t>61</a:t>
            </a:fld>
            <a:endParaRPr lang="nb-NO"/>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Dessverre</a:t>
            </a:r>
            <a:r>
              <a:rPr lang="en-US" dirty="0" smtClean="0"/>
              <a:t> </a:t>
            </a:r>
            <a:r>
              <a:rPr lang="en-US" dirty="0" err="1" smtClean="0"/>
              <a:t>er</a:t>
            </a:r>
            <a:r>
              <a:rPr lang="en-US" dirty="0" smtClean="0"/>
              <a:t> </a:t>
            </a:r>
            <a:r>
              <a:rPr lang="en-US" dirty="0" err="1" smtClean="0"/>
              <a:t>det</a:t>
            </a:r>
            <a:r>
              <a:rPr lang="en-US" dirty="0" smtClean="0"/>
              <a:t> </a:t>
            </a:r>
            <a:r>
              <a:rPr lang="en-US" dirty="0" err="1" smtClean="0"/>
              <a:t>slik</a:t>
            </a:r>
            <a:r>
              <a:rPr lang="en-US" dirty="0" smtClean="0"/>
              <a:t> at </a:t>
            </a:r>
            <a:r>
              <a:rPr lang="en-US" dirty="0" err="1" smtClean="0"/>
              <a:t>siden</a:t>
            </a:r>
            <a:r>
              <a:rPr lang="en-US" baseline="0" dirty="0" smtClean="0"/>
              <a:t> </a:t>
            </a:r>
            <a:r>
              <a:rPr lang="en-US" baseline="0" dirty="0" err="1" smtClean="0"/>
              <a:t>kontrollbarnehagene</a:t>
            </a:r>
            <a:r>
              <a:rPr lang="en-US" baseline="0" dirty="0" smtClean="0"/>
              <a:t> </a:t>
            </a:r>
            <a:r>
              <a:rPr lang="en-US" baseline="0" dirty="0" err="1" smtClean="0"/>
              <a:t>ikke</a:t>
            </a:r>
            <a:r>
              <a:rPr lang="en-US" baseline="0" dirty="0" smtClean="0"/>
              <a:t> </a:t>
            </a:r>
            <a:r>
              <a:rPr lang="en-US" baseline="0" dirty="0" err="1" smtClean="0"/>
              <a:t>skal</a:t>
            </a:r>
            <a:r>
              <a:rPr lang="en-US" baseline="0" dirty="0" smtClean="0"/>
              <a:t> </a:t>
            </a:r>
            <a:r>
              <a:rPr lang="en-US" baseline="0" dirty="0" err="1" smtClean="0"/>
              <a:t>få</a:t>
            </a:r>
            <a:r>
              <a:rPr lang="en-US" baseline="0" dirty="0" smtClean="0"/>
              <a:t> </a:t>
            </a:r>
            <a:r>
              <a:rPr lang="en-US" baseline="0" dirty="0" err="1" smtClean="0"/>
              <a:t>tilgang</a:t>
            </a:r>
            <a:r>
              <a:rPr lang="en-US" baseline="0" dirty="0" smtClean="0"/>
              <a:t> </a:t>
            </a:r>
            <a:r>
              <a:rPr lang="en-US" baseline="0" dirty="0" err="1" smtClean="0"/>
              <a:t>til</a:t>
            </a:r>
            <a:r>
              <a:rPr lang="en-US" baseline="0" dirty="0" smtClean="0"/>
              <a:t> </a:t>
            </a:r>
            <a:r>
              <a:rPr lang="en-US" baseline="0" dirty="0" err="1" smtClean="0"/>
              <a:t>disse</a:t>
            </a:r>
            <a:r>
              <a:rPr lang="en-US" baseline="0" dirty="0" smtClean="0"/>
              <a:t> </a:t>
            </a:r>
            <a:r>
              <a:rPr lang="en-US" baseline="0" dirty="0" err="1" smtClean="0"/>
              <a:t>ressursene</a:t>
            </a:r>
            <a:r>
              <a:rPr lang="en-US" baseline="0" dirty="0" smtClean="0"/>
              <a:t> </a:t>
            </a:r>
            <a:r>
              <a:rPr lang="en-US" baseline="0" dirty="0" err="1" smtClean="0"/>
              <a:t>så</a:t>
            </a:r>
            <a:r>
              <a:rPr lang="en-US" baseline="0" dirty="0" smtClean="0"/>
              <a:t> </a:t>
            </a:r>
            <a:r>
              <a:rPr lang="en-US" baseline="0" dirty="0" err="1" smtClean="0"/>
              <a:t>må</a:t>
            </a:r>
            <a:r>
              <a:rPr lang="en-US" baseline="0" dirty="0" smtClean="0"/>
              <a:t> vi ha </a:t>
            </a:r>
            <a:r>
              <a:rPr lang="en-US" baseline="0" dirty="0" err="1" smtClean="0"/>
              <a:t>innlogging</a:t>
            </a:r>
            <a:r>
              <a:rPr lang="en-US" baseline="0" dirty="0" smtClean="0"/>
              <a:t>.</a:t>
            </a:r>
          </a:p>
          <a:p>
            <a:endParaRPr lang="en-US" baseline="0" dirty="0" smtClean="0"/>
          </a:p>
          <a:p>
            <a:r>
              <a:rPr lang="en-US" baseline="0" dirty="0" err="1" smtClean="0"/>
              <a:t>Og</a:t>
            </a:r>
            <a:r>
              <a:rPr lang="en-US" baseline="0" dirty="0" smtClean="0"/>
              <a:t> </a:t>
            </a:r>
            <a:r>
              <a:rPr lang="en-US" baseline="0" dirty="0" err="1" smtClean="0"/>
              <a:t>fordi</a:t>
            </a:r>
            <a:r>
              <a:rPr lang="en-US" baseline="0" dirty="0" smtClean="0"/>
              <a:t> vi </a:t>
            </a:r>
            <a:r>
              <a:rPr lang="en-US" baseline="0" dirty="0" err="1" smtClean="0"/>
              <a:t>er</a:t>
            </a:r>
            <a:r>
              <a:rPr lang="en-US" baseline="0" dirty="0" smtClean="0"/>
              <a:t> </a:t>
            </a:r>
            <a:r>
              <a:rPr lang="en-US" baseline="0" dirty="0" err="1" smtClean="0"/>
              <a:t>på</a:t>
            </a:r>
            <a:r>
              <a:rPr lang="en-US" baseline="0" dirty="0" smtClean="0"/>
              <a:t> </a:t>
            </a:r>
            <a:r>
              <a:rPr lang="en-US" baseline="0" dirty="0" err="1" smtClean="0"/>
              <a:t>Universitetet</a:t>
            </a:r>
            <a:r>
              <a:rPr lang="en-US" baseline="0" dirty="0" smtClean="0"/>
              <a:t> </a:t>
            </a:r>
            <a:r>
              <a:rPr lang="en-US" baseline="0" dirty="0" err="1" smtClean="0"/>
              <a:t>i</a:t>
            </a:r>
            <a:r>
              <a:rPr lang="en-US" baseline="0" dirty="0" smtClean="0"/>
              <a:t> </a:t>
            </a:r>
            <a:r>
              <a:rPr lang="en-US" baseline="0" dirty="0" smtClean="0"/>
              <a:t>Oslo </a:t>
            </a:r>
            <a:r>
              <a:rPr lang="en-US" baseline="0" dirty="0" err="1" smtClean="0"/>
              <a:t>så</a:t>
            </a:r>
            <a:r>
              <a:rPr lang="en-US" baseline="0" dirty="0" smtClean="0"/>
              <a:t> </a:t>
            </a:r>
            <a:r>
              <a:rPr lang="en-US" baseline="0" dirty="0" err="1" smtClean="0"/>
              <a:t>får</a:t>
            </a:r>
            <a:r>
              <a:rPr lang="en-US" baseline="0" dirty="0" smtClean="0"/>
              <a:t> vi </a:t>
            </a:r>
            <a:r>
              <a:rPr lang="en-US" baseline="0" dirty="0" err="1" smtClean="0"/>
              <a:t>ikke</a:t>
            </a:r>
            <a:r>
              <a:rPr lang="en-US" baseline="0" dirty="0" smtClean="0"/>
              <a:t> </a:t>
            </a:r>
            <a:r>
              <a:rPr lang="en-US" baseline="0" dirty="0" smtClean="0"/>
              <a:t>ha </a:t>
            </a:r>
            <a:r>
              <a:rPr lang="en-US" baseline="0" dirty="0" smtClean="0"/>
              <a:t>en </a:t>
            </a:r>
            <a:r>
              <a:rPr lang="en-US" baseline="0" dirty="0" err="1" smtClean="0"/>
              <a:t>felles</a:t>
            </a:r>
            <a:r>
              <a:rPr lang="en-US" baseline="0" dirty="0" smtClean="0"/>
              <a:t> </a:t>
            </a:r>
            <a:r>
              <a:rPr lang="en-US" baseline="0" dirty="0" err="1" smtClean="0"/>
              <a:t>innlogging</a:t>
            </a:r>
            <a:r>
              <a:rPr lang="en-US" baseline="0" dirty="0" smtClean="0"/>
              <a:t> for </a:t>
            </a:r>
            <a:r>
              <a:rPr lang="en-US" baseline="0" dirty="0" err="1" smtClean="0"/>
              <a:t>alle</a:t>
            </a:r>
            <a:r>
              <a:rPr lang="en-US" baseline="0" dirty="0" smtClean="0"/>
              <a:t> </a:t>
            </a:r>
            <a:r>
              <a:rPr lang="en-US" baseline="0" dirty="0" err="1" smtClean="0"/>
              <a:t>barnehagene</a:t>
            </a:r>
            <a:r>
              <a:rPr lang="en-US" baseline="0" dirty="0" smtClean="0"/>
              <a:t>, </a:t>
            </a:r>
            <a:r>
              <a:rPr lang="en-US" baseline="0" dirty="0" err="1" smtClean="0"/>
              <a:t>så</a:t>
            </a:r>
            <a:r>
              <a:rPr lang="en-US" baseline="0" dirty="0" smtClean="0"/>
              <a:t> </a:t>
            </a:r>
            <a:r>
              <a:rPr lang="en-US" baseline="0" dirty="0" err="1" smtClean="0"/>
              <a:t>derfor</a:t>
            </a:r>
            <a:r>
              <a:rPr lang="en-US" baseline="0" dirty="0" smtClean="0"/>
              <a:t> </a:t>
            </a:r>
            <a:r>
              <a:rPr lang="en-US" baseline="0" dirty="0" err="1" smtClean="0"/>
              <a:t>må</a:t>
            </a:r>
            <a:r>
              <a:rPr lang="en-US" baseline="0" dirty="0" smtClean="0"/>
              <a:t> </a:t>
            </a:r>
            <a:r>
              <a:rPr lang="en-US" baseline="0" dirty="0" err="1" smtClean="0"/>
              <a:t>dere</a:t>
            </a:r>
            <a:r>
              <a:rPr lang="en-US" baseline="0" dirty="0" smtClean="0"/>
              <a:t> </a:t>
            </a:r>
            <a:r>
              <a:rPr lang="en-US" baseline="0" dirty="0" err="1" smtClean="0"/>
              <a:t>sende</a:t>
            </a:r>
            <a:r>
              <a:rPr lang="en-US" baseline="0" dirty="0" smtClean="0"/>
              <a:t> </a:t>
            </a:r>
            <a:r>
              <a:rPr lang="en-US" baseline="0" dirty="0" err="1" smtClean="0"/>
              <a:t>oss</a:t>
            </a:r>
            <a:r>
              <a:rPr lang="en-US" baseline="0" dirty="0" smtClean="0"/>
              <a:t> en </a:t>
            </a:r>
            <a:r>
              <a:rPr lang="en-US" baseline="0" dirty="0" smtClean="0"/>
              <a:t>mail med </a:t>
            </a:r>
            <a:r>
              <a:rPr lang="en-US" baseline="0" dirty="0" err="1" smtClean="0"/>
              <a:t>navn</a:t>
            </a:r>
            <a:r>
              <a:rPr lang="en-US" baseline="0" dirty="0" smtClean="0"/>
              <a:t> </a:t>
            </a:r>
            <a:r>
              <a:rPr lang="en-US" baseline="0" dirty="0" err="1" smtClean="0"/>
              <a:t>på</a:t>
            </a:r>
            <a:r>
              <a:rPr lang="en-US" baseline="0" dirty="0" smtClean="0"/>
              <a:t> </a:t>
            </a:r>
            <a:r>
              <a:rPr lang="en-US" baseline="0" dirty="0" err="1" smtClean="0"/>
              <a:t>barnehagen</a:t>
            </a:r>
            <a:r>
              <a:rPr lang="en-US" baseline="0" dirty="0" smtClean="0"/>
              <a:t> </a:t>
            </a:r>
            <a:r>
              <a:rPr lang="en-US" baseline="0" dirty="0" err="1" smtClean="0"/>
              <a:t>og</a:t>
            </a:r>
            <a:r>
              <a:rPr lang="en-US" baseline="0" dirty="0" smtClean="0"/>
              <a:t> </a:t>
            </a:r>
            <a:r>
              <a:rPr lang="en-US" baseline="0" dirty="0" err="1" smtClean="0"/>
              <a:t>om</a:t>
            </a:r>
            <a:r>
              <a:rPr lang="en-US" baseline="0" dirty="0" smtClean="0"/>
              <a:t> </a:t>
            </a:r>
            <a:r>
              <a:rPr lang="en-US" baseline="0" dirty="0" err="1" smtClean="0"/>
              <a:t>dere</a:t>
            </a:r>
            <a:r>
              <a:rPr lang="en-US" baseline="0" dirty="0" smtClean="0"/>
              <a:t> </a:t>
            </a:r>
            <a:r>
              <a:rPr lang="en-US" baseline="0" dirty="0" err="1" smtClean="0"/>
              <a:t>er</a:t>
            </a:r>
            <a:r>
              <a:rPr lang="en-US" baseline="0" dirty="0" smtClean="0"/>
              <a:t> </a:t>
            </a:r>
            <a:r>
              <a:rPr lang="en-US" baseline="0" dirty="0" err="1" smtClean="0"/>
              <a:t>ansatt</a:t>
            </a:r>
            <a:r>
              <a:rPr lang="en-US" baseline="0" dirty="0" smtClean="0"/>
              <a:t> (</a:t>
            </a:r>
            <a:r>
              <a:rPr lang="en-US" baseline="0" dirty="0" err="1" smtClean="0"/>
              <a:t>eller</a:t>
            </a:r>
            <a:r>
              <a:rPr lang="en-US" baseline="0" dirty="0" smtClean="0"/>
              <a:t> </a:t>
            </a:r>
            <a:r>
              <a:rPr lang="en-US" baseline="0" dirty="0" err="1" smtClean="0"/>
              <a:t>forelder</a:t>
            </a:r>
            <a:r>
              <a:rPr lang="en-US" baseline="0" dirty="0" smtClean="0"/>
              <a:t>),  </a:t>
            </a:r>
            <a:r>
              <a:rPr lang="en-US" baseline="0" dirty="0" err="1" smtClean="0"/>
              <a:t>så</a:t>
            </a:r>
            <a:r>
              <a:rPr lang="en-US" baseline="0" dirty="0" smtClean="0"/>
              <a:t> </a:t>
            </a:r>
            <a:r>
              <a:rPr lang="en-US" baseline="0" dirty="0" err="1" smtClean="0"/>
              <a:t>får</a:t>
            </a:r>
            <a:r>
              <a:rPr lang="en-US" baseline="0" dirty="0" smtClean="0"/>
              <a:t> </a:t>
            </a:r>
            <a:r>
              <a:rPr lang="en-US" baseline="0" dirty="0" err="1" smtClean="0"/>
              <a:t>dere</a:t>
            </a:r>
            <a:r>
              <a:rPr lang="en-US" baseline="0" dirty="0" smtClean="0"/>
              <a:t> en </a:t>
            </a:r>
            <a:r>
              <a:rPr lang="en-US" baseline="0" dirty="0" err="1" smtClean="0"/>
              <a:t>e</a:t>
            </a:r>
            <a:r>
              <a:rPr lang="en-US" baseline="0" dirty="0" smtClean="0"/>
              <a:t>-post </a:t>
            </a:r>
            <a:r>
              <a:rPr lang="en-US" baseline="0" dirty="0" err="1" smtClean="0"/>
              <a:t>fra</a:t>
            </a:r>
            <a:r>
              <a:rPr lang="en-US" baseline="0" dirty="0" smtClean="0"/>
              <a:t> </a:t>
            </a:r>
            <a:r>
              <a:rPr lang="en-US" baseline="0" dirty="0" err="1" smtClean="0"/>
              <a:t>oss</a:t>
            </a:r>
            <a:r>
              <a:rPr lang="en-US" baseline="0" dirty="0" smtClean="0"/>
              <a:t> med en </a:t>
            </a:r>
            <a:r>
              <a:rPr lang="en-US" baseline="0" dirty="0" err="1" smtClean="0"/>
              <a:t>WebId</a:t>
            </a:r>
            <a:r>
              <a:rPr lang="en-US" baseline="0" dirty="0" smtClean="0"/>
              <a:t> </a:t>
            </a:r>
            <a:r>
              <a:rPr lang="en-US" baseline="0" dirty="0" err="1" smtClean="0"/>
              <a:t>invitasjon</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r>
            <a:r>
              <a:rPr lang="en-US" baseline="0" dirty="0" err="1" smtClean="0"/>
              <a:t>må</a:t>
            </a:r>
            <a:r>
              <a:rPr lang="en-US" baseline="0" dirty="0" smtClean="0"/>
              <a:t> </a:t>
            </a:r>
            <a:r>
              <a:rPr lang="en-US" baseline="0" dirty="0" err="1" smtClean="0"/>
              <a:t>dere</a:t>
            </a:r>
            <a:r>
              <a:rPr lang="en-US" baseline="0" dirty="0" smtClean="0"/>
              <a:t> </a:t>
            </a:r>
            <a:r>
              <a:rPr lang="en-US" baseline="0" dirty="0" err="1" smtClean="0"/>
              <a:t>klikke</a:t>
            </a:r>
            <a:r>
              <a:rPr lang="en-US" baseline="0" dirty="0" smtClean="0"/>
              <a:t> </a:t>
            </a:r>
            <a:r>
              <a:rPr lang="en-US" baseline="0" dirty="0" err="1" smtClean="0"/>
              <a:t>på</a:t>
            </a:r>
            <a:r>
              <a:rPr lang="en-US" baseline="0" dirty="0" smtClean="0"/>
              <a:t> </a:t>
            </a:r>
            <a:r>
              <a:rPr lang="en-US" baseline="0" dirty="0" err="1" smtClean="0"/>
              <a:t>linken</a:t>
            </a:r>
            <a:r>
              <a:rPr lang="en-US" baseline="0" dirty="0" smtClean="0"/>
              <a:t> </a:t>
            </a:r>
            <a:r>
              <a:rPr lang="en-US" baseline="0" dirty="0" err="1" smtClean="0"/>
              <a:t>og</a:t>
            </a:r>
            <a:r>
              <a:rPr lang="en-US" baseline="0" dirty="0" smtClean="0"/>
              <a:t> </a:t>
            </a:r>
            <a:r>
              <a:rPr lang="en-US" baseline="0" dirty="0" err="1" smtClean="0"/>
              <a:t>opprette</a:t>
            </a:r>
            <a:r>
              <a:rPr lang="en-US" baseline="0" dirty="0" smtClean="0"/>
              <a:t> en </a:t>
            </a:r>
            <a:r>
              <a:rPr lang="en-US" baseline="0" dirty="0" err="1" smtClean="0"/>
              <a:t>bruker</a:t>
            </a:r>
            <a:r>
              <a:rPr lang="en-US" baseline="0" dirty="0" smtClean="0"/>
              <a:t> </a:t>
            </a:r>
            <a:r>
              <a:rPr lang="en-US" baseline="0" dirty="0" err="1" smtClean="0"/>
              <a:t>hvor</a:t>
            </a:r>
            <a:r>
              <a:rPr lang="en-US" baseline="0" dirty="0" smtClean="0"/>
              <a:t> </a:t>
            </a:r>
            <a:r>
              <a:rPr lang="en-US" baseline="0" dirty="0" err="1" smtClean="0"/>
              <a:t>dere</a:t>
            </a:r>
            <a:r>
              <a:rPr lang="en-US" baseline="0" dirty="0" smtClean="0"/>
              <a:t> </a:t>
            </a:r>
            <a:r>
              <a:rPr lang="en-US" baseline="0" dirty="0" err="1" smtClean="0"/>
              <a:t>selv</a:t>
            </a:r>
            <a:r>
              <a:rPr lang="en-US" baseline="0" dirty="0" smtClean="0"/>
              <a:t> </a:t>
            </a:r>
            <a:r>
              <a:rPr lang="en-US" baseline="0" dirty="0" err="1" smtClean="0"/>
              <a:t>velger</a:t>
            </a:r>
            <a:r>
              <a:rPr lang="en-US" baseline="0" dirty="0" smtClean="0"/>
              <a:t> </a:t>
            </a:r>
            <a:r>
              <a:rPr lang="en-US" baseline="0" dirty="0" err="1" smtClean="0"/>
              <a:t>brukernavn</a:t>
            </a:r>
            <a:r>
              <a:rPr lang="en-US" baseline="0" dirty="0" smtClean="0"/>
              <a:t> </a:t>
            </a:r>
            <a:r>
              <a:rPr lang="en-US" baseline="0" dirty="0" err="1" smtClean="0"/>
              <a:t>og</a:t>
            </a:r>
            <a:r>
              <a:rPr lang="en-US" baseline="0" dirty="0" smtClean="0"/>
              <a:t> </a:t>
            </a:r>
            <a:r>
              <a:rPr lang="en-US" baseline="0" dirty="0" err="1" smtClean="0"/>
              <a:t>passord</a:t>
            </a:r>
            <a:r>
              <a:rPr lang="en-US" baseline="0" dirty="0" smtClean="0"/>
              <a:t>.</a:t>
            </a:r>
            <a:r>
              <a:rPr lang="en-US" baseline="0" dirty="0" smtClean="0"/>
              <a:t> </a:t>
            </a:r>
          </a:p>
          <a:p>
            <a:endParaRPr lang="en-US" baseline="0" dirty="0" smtClean="0"/>
          </a:p>
          <a:p>
            <a:r>
              <a:rPr lang="en-US" baseline="0" dirty="0" err="1" smtClean="0"/>
              <a:t>Får</a:t>
            </a:r>
            <a:r>
              <a:rPr lang="en-US" baseline="0" dirty="0" smtClean="0"/>
              <a:t> </a:t>
            </a:r>
            <a:r>
              <a:rPr lang="en-US" baseline="0" dirty="0" err="1" smtClean="0"/>
              <a:t>dere</a:t>
            </a:r>
            <a:r>
              <a:rPr lang="en-US" baseline="0" dirty="0" smtClean="0"/>
              <a:t> </a:t>
            </a:r>
            <a:r>
              <a:rPr lang="en-US" baseline="0" dirty="0" err="1" smtClean="0"/>
              <a:t>problemer</a:t>
            </a:r>
            <a:r>
              <a:rPr lang="en-US" baseline="0" dirty="0" smtClean="0"/>
              <a:t>  - </a:t>
            </a:r>
            <a:r>
              <a:rPr lang="en-US" baseline="0" dirty="0" err="1" smtClean="0"/>
              <a:t>ikke</a:t>
            </a:r>
            <a:r>
              <a:rPr lang="en-US" baseline="0" dirty="0" smtClean="0"/>
              <a:t> </a:t>
            </a:r>
            <a:r>
              <a:rPr lang="en-US" baseline="0" dirty="0" err="1" smtClean="0"/>
              <a:t>nøl</a:t>
            </a:r>
            <a:r>
              <a:rPr lang="en-US" baseline="0" dirty="0" smtClean="0"/>
              <a:t> med </a:t>
            </a:r>
            <a:r>
              <a:rPr lang="en-US" baseline="0" dirty="0" err="1" smtClean="0"/>
              <a:t>å</a:t>
            </a:r>
            <a:r>
              <a:rPr lang="en-US" baseline="0" dirty="0" smtClean="0"/>
              <a:t> </a:t>
            </a:r>
            <a:r>
              <a:rPr lang="en-US" baseline="0" dirty="0" err="1" smtClean="0"/>
              <a:t>ta</a:t>
            </a:r>
            <a:r>
              <a:rPr lang="en-US" baseline="0" dirty="0" smtClean="0"/>
              <a:t> </a:t>
            </a:r>
            <a:r>
              <a:rPr lang="en-US" baseline="0" dirty="0" err="1" smtClean="0"/>
              <a:t>kontakt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62</a:t>
            </a:fld>
            <a:endParaRPr lang="nb-NO"/>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Webid</a:t>
            </a:r>
            <a:r>
              <a:rPr lang="en-US" baseline="0" dirty="0" smtClean="0"/>
              <a:t> </a:t>
            </a:r>
            <a:r>
              <a:rPr lang="en-US" baseline="0" dirty="0" err="1" smtClean="0"/>
              <a:t>invitasjonen</a:t>
            </a:r>
            <a:r>
              <a:rPr lang="en-US" baseline="0" dirty="0" smtClean="0"/>
              <a:t> ser</a:t>
            </a:r>
            <a:r>
              <a:rPr lang="en-US" baseline="0" dirty="0" smtClean="0"/>
              <a:t> </a:t>
            </a:r>
            <a:r>
              <a:rPr lang="en-US" baseline="0" dirty="0" err="1" smtClean="0"/>
              <a:t>slik</a:t>
            </a:r>
            <a:r>
              <a:rPr lang="en-US" baseline="0" dirty="0" smtClean="0"/>
              <a:t> </a:t>
            </a:r>
            <a:r>
              <a:rPr lang="en-US" baseline="0" dirty="0" err="1" smtClean="0"/>
              <a:t>ut</a:t>
            </a:r>
            <a:r>
              <a:rPr lang="en-US" baseline="0" dirty="0" smtClean="0"/>
              <a:t> </a:t>
            </a:r>
            <a:r>
              <a:rPr lang="en-US" baseline="0" dirty="0" err="1" smtClean="0"/>
              <a:t>som</a:t>
            </a:r>
            <a:r>
              <a:rPr lang="en-US" baseline="0" dirty="0" smtClean="0"/>
              <a:t> </a:t>
            </a:r>
            <a:r>
              <a:rPr lang="en-US" baseline="0" dirty="0" err="1" smtClean="0"/>
              <a:t>dere</a:t>
            </a:r>
            <a:r>
              <a:rPr lang="en-US" baseline="0" dirty="0" smtClean="0"/>
              <a:t> ser </a:t>
            </a:r>
            <a:r>
              <a:rPr lang="en-US" baseline="0" dirty="0" err="1" smtClean="0"/>
              <a:t>på</a:t>
            </a:r>
            <a:r>
              <a:rPr lang="en-US" baseline="0" dirty="0" smtClean="0"/>
              <a:t> </a:t>
            </a:r>
            <a:r>
              <a:rPr lang="en-US" baseline="0" dirty="0" err="1" smtClean="0"/>
              <a:t>venstre</a:t>
            </a:r>
            <a:r>
              <a:rPr lang="en-US" baseline="0" dirty="0" smtClean="0"/>
              <a:t> side her </a:t>
            </a:r>
            <a:r>
              <a:rPr lang="en-US" baseline="0" dirty="0" err="1" smtClean="0"/>
              <a:t>nederst</a:t>
            </a:r>
            <a:r>
              <a:rPr lang="en-US" baseline="0" dirty="0" smtClean="0"/>
              <a:t> ser </a:t>
            </a:r>
            <a:r>
              <a:rPr lang="en-US" baseline="0" dirty="0" err="1" smtClean="0"/>
              <a:t>dere</a:t>
            </a:r>
            <a:r>
              <a:rPr lang="en-US" baseline="0" dirty="0" smtClean="0"/>
              <a:t> </a:t>
            </a:r>
            <a:r>
              <a:rPr lang="en-US" baseline="0" dirty="0" err="1" smtClean="0"/>
              <a:t>linken</a:t>
            </a:r>
            <a:r>
              <a:rPr lang="en-US" baseline="0" dirty="0" smtClean="0"/>
              <a:t> </a:t>
            </a:r>
            <a:r>
              <a:rPr lang="en-US" baseline="0" dirty="0" err="1" smtClean="0"/>
              <a:t>dere</a:t>
            </a:r>
            <a:r>
              <a:rPr lang="en-US" baseline="0" dirty="0" smtClean="0"/>
              <a:t> </a:t>
            </a:r>
            <a:r>
              <a:rPr lang="en-US" baseline="0" dirty="0" err="1" smtClean="0"/>
              <a:t>må</a:t>
            </a:r>
            <a:r>
              <a:rPr lang="en-US" baseline="0" dirty="0" smtClean="0"/>
              <a:t> </a:t>
            </a:r>
            <a:r>
              <a:rPr lang="en-US" baseline="0" dirty="0" err="1" smtClean="0"/>
              <a:t>klikke</a:t>
            </a:r>
            <a:r>
              <a:rPr lang="en-US" baseline="0" dirty="0" smtClean="0"/>
              <a:t> </a:t>
            </a:r>
            <a:r>
              <a:rPr lang="en-US" baseline="0" dirty="0" err="1" smtClean="0"/>
              <a:t>på</a:t>
            </a:r>
            <a:r>
              <a:rPr lang="en-US" baseline="0" dirty="0" smtClean="0"/>
              <a:t>, </a:t>
            </a:r>
            <a:r>
              <a:rPr lang="en-US" baseline="0" dirty="0" err="1" smtClean="0"/>
              <a:t>og</a:t>
            </a:r>
            <a:r>
              <a:rPr lang="en-US" baseline="0" dirty="0" smtClean="0"/>
              <a:t> </a:t>
            </a:r>
            <a:r>
              <a:rPr lang="en-US" baseline="0" dirty="0" err="1" smtClean="0"/>
              <a:t>da</a:t>
            </a:r>
            <a:r>
              <a:rPr lang="en-US" baseline="0" dirty="0" smtClean="0"/>
              <a:t> </a:t>
            </a:r>
            <a:r>
              <a:rPr lang="en-US" baseline="0" dirty="0" err="1" smtClean="0"/>
              <a:t>kommer</a:t>
            </a:r>
            <a:r>
              <a:rPr lang="en-US" baseline="0" dirty="0" smtClean="0"/>
              <a:t> </a:t>
            </a:r>
            <a:r>
              <a:rPr lang="en-US" baseline="0" dirty="0" err="1" smtClean="0"/>
              <a:t>dere</a:t>
            </a:r>
            <a:r>
              <a:rPr lang="en-US" baseline="0" dirty="0" smtClean="0"/>
              <a:t> </a:t>
            </a:r>
            <a:r>
              <a:rPr lang="en-US" baseline="0" dirty="0" err="1" smtClean="0"/>
              <a:t>til</a:t>
            </a:r>
            <a:r>
              <a:rPr lang="en-US" baseline="0" dirty="0" smtClean="0"/>
              <a:t> </a:t>
            </a:r>
            <a:r>
              <a:rPr lang="en-US" baseline="0" dirty="0" err="1" smtClean="0"/>
              <a:t>denne</a:t>
            </a:r>
            <a:r>
              <a:rPr lang="en-US" baseline="0" dirty="0" smtClean="0"/>
              <a:t> </a:t>
            </a:r>
            <a:r>
              <a:rPr lang="en-US" baseline="0" dirty="0" err="1" smtClean="0"/>
              <a:t>siden</a:t>
            </a:r>
            <a:r>
              <a:rPr lang="en-US" baseline="0" dirty="0" smtClean="0"/>
              <a:t> </a:t>
            </a:r>
            <a:r>
              <a:rPr lang="en-US" baseline="0" dirty="0" err="1" smtClean="0"/>
              <a:t>hvor</a:t>
            </a:r>
            <a:r>
              <a:rPr lang="en-US" baseline="0" dirty="0" smtClean="0"/>
              <a:t> </a:t>
            </a:r>
            <a:r>
              <a:rPr lang="en-US" baseline="0" dirty="0" err="1" smtClean="0"/>
              <a:t>dere</a:t>
            </a:r>
            <a:r>
              <a:rPr lang="en-US" baseline="0" dirty="0" smtClean="0"/>
              <a:t> </a:t>
            </a:r>
            <a:r>
              <a:rPr lang="en-US" baseline="0" dirty="0" err="1" smtClean="0"/>
              <a:t>altså</a:t>
            </a:r>
            <a:r>
              <a:rPr lang="en-US" baseline="0" dirty="0" smtClean="0"/>
              <a:t> </a:t>
            </a:r>
            <a:r>
              <a:rPr lang="en-US" baseline="0" dirty="0" err="1" smtClean="0"/>
              <a:t>skal</a:t>
            </a:r>
            <a:r>
              <a:rPr lang="en-US" baseline="0" dirty="0" smtClean="0"/>
              <a:t> </a:t>
            </a:r>
            <a:r>
              <a:rPr lang="en-US" baseline="0" dirty="0" err="1" smtClean="0"/>
              <a:t>velge</a:t>
            </a:r>
            <a:r>
              <a:rPr lang="en-US" baseline="0" dirty="0" smtClean="0"/>
              <a:t> </a:t>
            </a:r>
            <a:r>
              <a:rPr lang="en-US" baseline="0" dirty="0" err="1" smtClean="0"/>
              <a:t>det</a:t>
            </a:r>
            <a:r>
              <a:rPr lang="en-US" baseline="0" dirty="0" smtClean="0"/>
              <a:t> </a:t>
            </a:r>
            <a:r>
              <a:rPr lang="en-US" baseline="0" dirty="0" err="1" smtClean="0"/>
              <a:t>nederste</a:t>
            </a:r>
            <a:r>
              <a:rPr lang="en-US" baseline="0" dirty="0" smtClean="0"/>
              <a:t> </a:t>
            </a:r>
            <a:r>
              <a:rPr lang="en-US" baseline="0" dirty="0" err="1" smtClean="0"/>
              <a:t>alternativet</a:t>
            </a:r>
            <a:r>
              <a:rPr lang="en-US" baseline="0" dirty="0" smtClean="0"/>
              <a:t>. </a:t>
            </a:r>
          </a:p>
          <a:p>
            <a:endParaRPr lang="en-US" baseline="0" dirty="0" smtClean="0"/>
          </a:p>
          <a:p>
            <a:r>
              <a:rPr lang="en-US" baseline="0" dirty="0" err="1" smtClean="0"/>
              <a:t>Spørsmål</a:t>
            </a:r>
            <a:r>
              <a:rPr lang="en-US" baseline="0" dirty="0" smtClean="0"/>
              <a:t> </a:t>
            </a:r>
            <a:r>
              <a:rPr lang="en-US" baseline="0" dirty="0" err="1" smtClean="0"/>
              <a:t>til</a:t>
            </a:r>
            <a:r>
              <a:rPr lang="en-US" baseline="0" dirty="0" smtClean="0"/>
              <a:t> </a:t>
            </a:r>
            <a:r>
              <a:rPr lang="en-US" baseline="0" dirty="0" err="1" smtClean="0"/>
              <a:t>dette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63</a:t>
            </a:fld>
            <a:endParaRPr lang="nb-NO"/>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Facebookgruppen</a:t>
            </a:r>
            <a:r>
              <a:rPr lang="en-US" baseline="0" dirty="0" smtClean="0"/>
              <a:t> vi </a:t>
            </a:r>
            <a:r>
              <a:rPr lang="en-US" baseline="0" dirty="0" err="1" smtClean="0"/>
              <a:t>har</a:t>
            </a:r>
            <a:r>
              <a:rPr lang="en-US" baseline="0" dirty="0" smtClean="0"/>
              <a:t> </a:t>
            </a:r>
            <a:r>
              <a:rPr lang="en-US" baseline="0" dirty="0" err="1" smtClean="0"/>
              <a:t>opprettet</a:t>
            </a:r>
            <a:r>
              <a:rPr lang="en-US" baseline="0" dirty="0" smtClean="0"/>
              <a:t> </a:t>
            </a:r>
            <a:r>
              <a:rPr lang="en-US" baseline="0" dirty="0" err="1" smtClean="0"/>
              <a:t>heter</a:t>
            </a:r>
            <a:r>
              <a:rPr lang="en-US" baseline="0" dirty="0" smtClean="0"/>
              <a:t> BRA-</a:t>
            </a:r>
            <a:r>
              <a:rPr lang="en-US" baseline="0" dirty="0" err="1" smtClean="0"/>
              <a:t>studien</a:t>
            </a:r>
            <a:r>
              <a:rPr lang="en-US" baseline="0" dirty="0" smtClean="0"/>
              <a:t> </a:t>
            </a:r>
            <a:r>
              <a:rPr lang="en-US" baseline="0" dirty="0" err="1" smtClean="0"/>
              <a:t>og</a:t>
            </a:r>
            <a:r>
              <a:rPr lang="en-US" baseline="0" dirty="0" smtClean="0"/>
              <a:t> </a:t>
            </a:r>
            <a:r>
              <a:rPr lang="en-US" baseline="0" dirty="0" err="1" smtClean="0"/>
              <a:t>er</a:t>
            </a:r>
            <a:r>
              <a:rPr lang="en-US" baseline="0" dirty="0" smtClean="0"/>
              <a:t> for </a:t>
            </a:r>
            <a:r>
              <a:rPr lang="en-US" baseline="0" dirty="0" err="1" smtClean="0"/>
              <a:t>både</a:t>
            </a:r>
            <a:r>
              <a:rPr lang="en-US" baseline="0" dirty="0" smtClean="0"/>
              <a:t> </a:t>
            </a:r>
            <a:r>
              <a:rPr lang="en-US" baseline="0" dirty="0" err="1" smtClean="0"/>
              <a:t>foreldre</a:t>
            </a:r>
            <a:r>
              <a:rPr lang="en-US" baseline="0" dirty="0" smtClean="0"/>
              <a:t> </a:t>
            </a:r>
            <a:r>
              <a:rPr lang="en-US" baseline="0" dirty="0" err="1" smtClean="0"/>
              <a:t>og</a:t>
            </a:r>
            <a:r>
              <a:rPr lang="en-US" baseline="0" dirty="0" smtClean="0"/>
              <a:t> </a:t>
            </a:r>
            <a:r>
              <a:rPr lang="en-US" baseline="0" dirty="0" err="1" smtClean="0"/>
              <a:t>ansatte</a:t>
            </a:r>
            <a:r>
              <a:rPr lang="en-US" baseline="0" dirty="0" smtClean="0"/>
              <a:t>. Vi </a:t>
            </a:r>
            <a:r>
              <a:rPr lang="en-US" baseline="0" dirty="0" err="1" smtClean="0"/>
              <a:t>tenker</a:t>
            </a:r>
            <a:r>
              <a:rPr lang="en-US" baseline="0" dirty="0" smtClean="0"/>
              <a:t> at her </a:t>
            </a:r>
            <a:r>
              <a:rPr lang="en-US" baseline="0" dirty="0" err="1" smtClean="0"/>
              <a:t>kan</a:t>
            </a:r>
            <a:r>
              <a:rPr lang="en-US" baseline="0" dirty="0" smtClean="0"/>
              <a:t> </a:t>
            </a:r>
            <a:r>
              <a:rPr lang="en-US" baseline="0" dirty="0" err="1" smtClean="0"/>
              <a:t>dere</a:t>
            </a:r>
            <a:r>
              <a:rPr lang="en-US" baseline="0" dirty="0" smtClean="0"/>
              <a:t> dele </a:t>
            </a:r>
            <a:r>
              <a:rPr lang="en-US" baseline="0" dirty="0" err="1" smtClean="0"/>
              <a:t>gleder</a:t>
            </a:r>
            <a:r>
              <a:rPr lang="en-US" baseline="0" dirty="0" smtClean="0"/>
              <a:t> </a:t>
            </a:r>
            <a:r>
              <a:rPr lang="en-US" baseline="0" dirty="0" err="1" smtClean="0"/>
              <a:t>og</a:t>
            </a:r>
            <a:r>
              <a:rPr lang="en-US" baseline="0" dirty="0" smtClean="0"/>
              <a:t> </a:t>
            </a:r>
            <a:r>
              <a:rPr lang="en-US" baseline="0" dirty="0" err="1" smtClean="0"/>
              <a:t>sorger</a:t>
            </a:r>
            <a:r>
              <a:rPr lang="en-US" baseline="0" dirty="0" smtClean="0"/>
              <a:t>, </a:t>
            </a:r>
            <a:r>
              <a:rPr lang="en-US" baseline="0" dirty="0" err="1" smtClean="0"/>
              <a:t>og</a:t>
            </a:r>
            <a:r>
              <a:rPr lang="en-US" baseline="0" dirty="0" smtClean="0"/>
              <a:t> </a:t>
            </a:r>
            <a:r>
              <a:rPr lang="en-US" baseline="0" dirty="0" err="1" smtClean="0"/>
              <a:t>om</a:t>
            </a:r>
            <a:r>
              <a:rPr lang="en-US" baseline="0" dirty="0" smtClean="0"/>
              <a:t> vi </a:t>
            </a:r>
            <a:r>
              <a:rPr lang="en-US" baseline="0" dirty="0" err="1" smtClean="0"/>
              <a:t>fanger</a:t>
            </a:r>
            <a:r>
              <a:rPr lang="en-US" baseline="0" dirty="0" smtClean="0"/>
              <a:t> </a:t>
            </a:r>
            <a:r>
              <a:rPr lang="en-US" baseline="0" dirty="0" err="1" smtClean="0"/>
              <a:t>opp</a:t>
            </a:r>
            <a:r>
              <a:rPr lang="en-US" baseline="0" dirty="0" smtClean="0"/>
              <a:t> </a:t>
            </a:r>
            <a:r>
              <a:rPr lang="en-US" baseline="0" dirty="0" err="1" smtClean="0"/>
              <a:t>felles</a:t>
            </a:r>
            <a:r>
              <a:rPr lang="en-US" baseline="0" dirty="0" smtClean="0"/>
              <a:t> </a:t>
            </a:r>
            <a:r>
              <a:rPr lang="en-US" baseline="0" dirty="0" err="1" smtClean="0"/>
              <a:t>problemer</a:t>
            </a:r>
            <a:r>
              <a:rPr lang="en-US" baseline="0" dirty="0" smtClean="0"/>
              <a:t> </a:t>
            </a:r>
            <a:r>
              <a:rPr lang="en-US" baseline="0" dirty="0" err="1" smtClean="0"/>
              <a:t>eller</a:t>
            </a:r>
            <a:r>
              <a:rPr lang="en-US" baseline="0" dirty="0" smtClean="0"/>
              <a:t> </a:t>
            </a:r>
            <a:r>
              <a:rPr lang="en-US" baseline="0" dirty="0" err="1" smtClean="0"/>
              <a:t>gode</a:t>
            </a:r>
            <a:r>
              <a:rPr lang="en-US" baseline="0" dirty="0" smtClean="0"/>
              <a:t> </a:t>
            </a:r>
            <a:r>
              <a:rPr lang="en-US" baseline="0" dirty="0" err="1" smtClean="0"/>
              <a:t>løsninger</a:t>
            </a:r>
            <a:r>
              <a:rPr lang="en-US" baseline="0" dirty="0" smtClean="0"/>
              <a:t> </a:t>
            </a:r>
            <a:r>
              <a:rPr lang="en-US" baseline="0" dirty="0" err="1" smtClean="0"/>
              <a:t>så</a:t>
            </a:r>
            <a:r>
              <a:rPr lang="en-US" baseline="0" dirty="0" smtClean="0"/>
              <a:t> </a:t>
            </a:r>
            <a:r>
              <a:rPr lang="en-US" baseline="0" dirty="0" err="1" smtClean="0"/>
              <a:t>kan</a:t>
            </a:r>
            <a:r>
              <a:rPr lang="en-US" baseline="0" dirty="0" smtClean="0"/>
              <a:t> vi </a:t>
            </a:r>
            <a:r>
              <a:rPr lang="en-US" baseline="0" dirty="0" err="1" smtClean="0"/>
              <a:t>lage</a:t>
            </a:r>
            <a:r>
              <a:rPr lang="en-US" baseline="0" dirty="0" smtClean="0"/>
              <a:t> en </a:t>
            </a:r>
            <a:r>
              <a:rPr lang="en-US" baseline="0" dirty="0" err="1" smtClean="0"/>
              <a:t>artikkel</a:t>
            </a:r>
            <a:r>
              <a:rPr lang="en-US" baseline="0" dirty="0" smtClean="0"/>
              <a:t> </a:t>
            </a:r>
            <a:r>
              <a:rPr lang="en-US" baseline="0" dirty="0" err="1" smtClean="0"/>
              <a:t>eller</a:t>
            </a:r>
            <a:r>
              <a:rPr lang="en-US" baseline="0" dirty="0" smtClean="0"/>
              <a:t> </a:t>
            </a:r>
            <a:r>
              <a:rPr lang="en-US" baseline="0" dirty="0" err="1" smtClean="0"/>
              <a:t>noe</a:t>
            </a:r>
            <a:r>
              <a:rPr lang="en-US" baseline="0" dirty="0" smtClean="0"/>
              <a:t> </a:t>
            </a:r>
            <a:r>
              <a:rPr lang="en-US" baseline="0" dirty="0" err="1" smtClean="0"/>
              <a:t>materiell</a:t>
            </a:r>
            <a:r>
              <a:rPr lang="en-US" baseline="0" dirty="0" smtClean="0"/>
              <a:t> </a:t>
            </a:r>
            <a:r>
              <a:rPr lang="en-US" baseline="0" dirty="0" err="1" smtClean="0"/>
              <a:t>som</a:t>
            </a:r>
            <a:r>
              <a:rPr lang="en-US" baseline="0" dirty="0" smtClean="0"/>
              <a:t> vi </a:t>
            </a:r>
            <a:r>
              <a:rPr lang="en-US" baseline="0" dirty="0" err="1" smtClean="0"/>
              <a:t>legger</a:t>
            </a:r>
            <a:r>
              <a:rPr lang="en-US" baseline="0" dirty="0" smtClean="0"/>
              <a:t> </a:t>
            </a:r>
            <a:r>
              <a:rPr lang="en-US" baseline="0" dirty="0" err="1" smtClean="0"/>
              <a:t>ut</a:t>
            </a:r>
            <a:r>
              <a:rPr lang="en-US" baseline="0" dirty="0" smtClean="0"/>
              <a:t> </a:t>
            </a:r>
            <a:r>
              <a:rPr lang="en-US" baseline="0" dirty="0" err="1" smtClean="0"/>
              <a:t>på</a:t>
            </a:r>
            <a:r>
              <a:rPr lang="en-US" baseline="0" dirty="0" smtClean="0"/>
              <a:t> </a:t>
            </a:r>
            <a:r>
              <a:rPr lang="en-US" baseline="0" dirty="0" err="1" smtClean="0"/>
              <a:t>nettsiden</a:t>
            </a:r>
            <a:r>
              <a:rPr lang="en-US" baseline="0" dirty="0" smtClean="0"/>
              <a:t>/sender </a:t>
            </a:r>
            <a:r>
              <a:rPr lang="en-US" baseline="0" dirty="0" err="1" smtClean="0"/>
              <a:t>på</a:t>
            </a:r>
            <a:r>
              <a:rPr lang="en-US" baseline="0" dirty="0" smtClean="0"/>
              <a:t> </a:t>
            </a:r>
            <a:r>
              <a:rPr lang="en-US" baseline="0" dirty="0" err="1" smtClean="0"/>
              <a:t>e</a:t>
            </a:r>
            <a:r>
              <a:rPr lang="en-US" baseline="0" dirty="0" smtClean="0"/>
              <a:t>-post.</a:t>
            </a:r>
            <a:endParaRPr lang="en-US" baseline="0" dirty="0" smtClean="0"/>
          </a:p>
          <a:p>
            <a:endParaRPr lang="en-US" baseline="0" dirty="0" smtClean="0"/>
          </a:p>
          <a:p>
            <a:r>
              <a:rPr lang="en-US" baseline="0" dirty="0" err="1" smtClean="0"/>
              <a:t>Igjen</a:t>
            </a:r>
            <a:r>
              <a:rPr lang="en-US" baseline="0" dirty="0" smtClean="0"/>
              <a:t> </a:t>
            </a:r>
            <a:r>
              <a:rPr lang="en-US" baseline="0" dirty="0" err="1" smtClean="0"/>
              <a:t>så</a:t>
            </a:r>
            <a:r>
              <a:rPr lang="en-US" baseline="0" dirty="0" smtClean="0"/>
              <a:t> </a:t>
            </a:r>
            <a:r>
              <a:rPr lang="en-US" baseline="0" dirty="0" err="1" smtClean="0"/>
              <a:t>må</a:t>
            </a:r>
            <a:r>
              <a:rPr lang="en-US" baseline="0" dirty="0" smtClean="0"/>
              <a:t> vi </a:t>
            </a:r>
            <a:r>
              <a:rPr lang="en-US" baseline="0" dirty="0" err="1" smtClean="0"/>
              <a:t>klarere</a:t>
            </a:r>
            <a:r>
              <a:rPr lang="en-US" baseline="0" dirty="0" smtClean="0"/>
              <a:t> at </a:t>
            </a:r>
            <a:r>
              <a:rPr lang="en-US" baseline="0" dirty="0" err="1" smtClean="0"/>
              <a:t>dere</a:t>
            </a:r>
            <a:r>
              <a:rPr lang="en-US" baseline="0" dirty="0" smtClean="0"/>
              <a:t> </a:t>
            </a:r>
            <a:r>
              <a:rPr lang="en-US" baseline="0" dirty="0" err="1" smtClean="0"/>
              <a:t>er</a:t>
            </a:r>
            <a:r>
              <a:rPr lang="en-US" baseline="0" dirty="0" smtClean="0"/>
              <a:t> </a:t>
            </a:r>
            <a:r>
              <a:rPr lang="en-US" baseline="0" dirty="0" err="1" smtClean="0"/>
              <a:t>i</a:t>
            </a:r>
            <a:r>
              <a:rPr lang="en-US" baseline="0" dirty="0" smtClean="0"/>
              <a:t> </a:t>
            </a:r>
            <a:r>
              <a:rPr lang="en-US" baseline="0" dirty="0" err="1" smtClean="0"/>
              <a:t>tiltaksbarnehage</a:t>
            </a:r>
            <a:r>
              <a:rPr lang="en-US" baseline="0" dirty="0" smtClean="0"/>
              <a:t> </a:t>
            </a:r>
            <a:r>
              <a:rPr lang="en-US" baseline="0" dirty="0" err="1" smtClean="0"/>
              <a:t>så</a:t>
            </a:r>
            <a:r>
              <a:rPr lang="en-US" baseline="0" dirty="0" smtClean="0"/>
              <a:t> </a:t>
            </a:r>
            <a:r>
              <a:rPr lang="en-US" baseline="0" dirty="0" err="1" smtClean="0"/>
              <a:t>dere</a:t>
            </a:r>
            <a:r>
              <a:rPr lang="en-US" baseline="0" dirty="0" smtClean="0"/>
              <a:t> </a:t>
            </a:r>
            <a:r>
              <a:rPr lang="en-US" baseline="0" dirty="0" err="1" smtClean="0"/>
              <a:t>må</a:t>
            </a:r>
            <a:r>
              <a:rPr lang="en-US" baseline="0" dirty="0" smtClean="0"/>
              <a:t> </a:t>
            </a:r>
            <a:r>
              <a:rPr lang="en-US" baseline="0" dirty="0" err="1" smtClean="0"/>
              <a:t>klikke</a:t>
            </a:r>
            <a:r>
              <a:rPr lang="en-US" baseline="0" dirty="0" smtClean="0"/>
              <a:t> </a:t>
            </a:r>
            <a:r>
              <a:rPr lang="en-US" baseline="0" dirty="0" err="1" smtClean="0"/>
              <a:t>på</a:t>
            </a:r>
            <a:r>
              <a:rPr lang="en-US" baseline="0" dirty="0" smtClean="0"/>
              <a:t> </a:t>
            </a:r>
            <a:r>
              <a:rPr lang="en-US" baseline="0" dirty="0" err="1" smtClean="0"/>
              <a:t>bli</a:t>
            </a:r>
            <a:r>
              <a:rPr lang="en-US" baseline="0" dirty="0" smtClean="0"/>
              <a:t> </a:t>
            </a:r>
            <a:r>
              <a:rPr lang="en-US" baseline="0" dirty="0" err="1" smtClean="0"/>
              <a:t>medlem</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r>
            <a:r>
              <a:rPr lang="en-US" baseline="0" dirty="0" err="1" smtClean="0"/>
              <a:t>svarer</a:t>
            </a:r>
            <a:r>
              <a:rPr lang="en-US" baseline="0" dirty="0" smtClean="0"/>
              <a:t> vi med </a:t>
            </a:r>
            <a:r>
              <a:rPr lang="en-US" baseline="0" dirty="0" err="1" smtClean="0"/>
              <a:t>spm</a:t>
            </a:r>
            <a:r>
              <a:rPr lang="en-US" baseline="0" dirty="0" smtClean="0"/>
              <a:t> </a:t>
            </a:r>
            <a:r>
              <a:rPr lang="en-US" baseline="0" dirty="0" err="1" smtClean="0"/>
              <a:t>om</a:t>
            </a:r>
            <a:r>
              <a:rPr lang="en-US" baseline="0" dirty="0" smtClean="0"/>
              <a:t> </a:t>
            </a:r>
            <a:r>
              <a:rPr lang="en-US" baseline="0" dirty="0" err="1" smtClean="0"/>
              <a:t>hvilken</a:t>
            </a:r>
            <a:r>
              <a:rPr lang="en-US" baseline="0" dirty="0" smtClean="0"/>
              <a:t> </a:t>
            </a:r>
            <a:r>
              <a:rPr lang="en-US" baseline="0" dirty="0" err="1" smtClean="0"/>
              <a:t>barnehage</a:t>
            </a:r>
            <a:r>
              <a:rPr lang="en-US" baseline="0" dirty="0" smtClean="0"/>
              <a:t> </a:t>
            </a:r>
            <a:r>
              <a:rPr lang="en-US" baseline="0" dirty="0" err="1" smtClean="0"/>
              <a:t>dere</a:t>
            </a:r>
            <a:r>
              <a:rPr lang="en-US" baseline="0" dirty="0" smtClean="0"/>
              <a:t> </a:t>
            </a:r>
            <a:r>
              <a:rPr lang="en-US" baseline="0" dirty="0" err="1" smtClean="0"/>
              <a:t>er</a:t>
            </a:r>
            <a:r>
              <a:rPr lang="en-US" baseline="0" dirty="0" smtClean="0"/>
              <a:t> </a:t>
            </a:r>
            <a:r>
              <a:rPr lang="en-US" baseline="0" dirty="0" err="1" smtClean="0"/>
              <a:t>i</a:t>
            </a:r>
            <a:r>
              <a:rPr lang="en-US" baseline="0" dirty="0" smtClean="0"/>
              <a:t>. </a:t>
            </a:r>
            <a:r>
              <a:rPr lang="en-US" baseline="0" dirty="0" smtClean="0"/>
              <a:t> </a:t>
            </a:r>
          </a:p>
          <a:p>
            <a:endParaRPr lang="en-US" baseline="0" dirty="0" smtClean="0"/>
          </a:p>
          <a:p>
            <a:r>
              <a:rPr lang="en-US" baseline="0" dirty="0" err="1" smtClean="0"/>
              <a:t>Det</a:t>
            </a:r>
            <a:r>
              <a:rPr lang="en-US" baseline="0" dirty="0" smtClean="0"/>
              <a:t> </a:t>
            </a:r>
            <a:r>
              <a:rPr lang="en-US" baseline="0" dirty="0" err="1" smtClean="0"/>
              <a:t>har</a:t>
            </a:r>
            <a:r>
              <a:rPr lang="en-US" baseline="0" dirty="0" smtClean="0"/>
              <a:t> </a:t>
            </a:r>
            <a:r>
              <a:rPr lang="en-US" baseline="0" dirty="0" err="1" smtClean="0"/>
              <a:t>vært</a:t>
            </a:r>
            <a:r>
              <a:rPr lang="en-US" baseline="0" dirty="0" smtClean="0"/>
              <a:t> </a:t>
            </a:r>
            <a:r>
              <a:rPr lang="en-US" baseline="0" dirty="0" err="1" smtClean="0"/>
              <a:t>litt</a:t>
            </a:r>
            <a:r>
              <a:rPr lang="en-US" baseline="0" dirty="0" smtClean="0"/>
              <a:t> problem </a:t>
            </a:r>
            <a:r>
              <a:rPr lang="en-US" baseline="0" dirty="0" err="1" smtClean="0"/>
              <a:t>å</a:t>
            </a:r>
            <a:r>
              <a:rPr lang="en-US" baseline="0" dirty="0" smtClean="0"/>
              <a:t> </a:t>
            </a:r>
            <a:r>
              <a:rPr lang="en-US" baseline="0" dirty="0" err="1" smtClean="0"/>
              <a:t>finne</a:t>
            </a:r>
            <a:r>
              <a:rPr lang="en-US" baseline="0" dirty="0" smtClean="0"/>
              <a:t> den </a:t>
            </a:r>
            <a:r>
              <a:rPr lang="en-US" baseline="0" dirty="0" err="1" smtClean="0"/>
              <a:t>på</a:t>
            </a:r>
            <a:r>
              <a:rPr lang="en-US" baseline="0" dirty="0" smtClean="0"/>
              <a:t> </a:t>
            </a:r>
            <a:r>
              <a:rPr lang="en-US" baseline="0" dirty="0" err="1" smtClean="0"/>
              <a:t>mobil</a:t>
            </a:r>
            <a:r>
              <a:rPr lang="en-US" baseline="0" dirty="0" smtClean="0"/>
              <a:t> </a:t>
            </a:r>
            <a:r>
              <a:rPr lang="en-US" baseline="0" dirty="0" err="1" smtClean="0"/>
              <a:t>av</a:t>
            </a:r>
            <a:r>
              <a:rPr lang="en-US" baseline="0" dirty="0" smtClean="0"/>
              <a:t> en </a:t>
            </a:r>
            <a:r>
              <a:rPr lang="en-US" baseline="0" dirty="0" err="1" smtClean="0"/>
              <a:t>eller</a:t>
            </a:r>
            <a:r>
              <a:rPr lang="en-US" baseline="0" dirty="0" smtClean="0"/>
              <a:t> </a:t>
            </a:r>
            <a:r>
              <a:rPr lang="en-US" baseline="0" dirty="0" err="1" smtClean="0"/>
              <a:t>annen</a:t>
            </a:r>
            <a:r>
              <a:rPr lang="en-US" baseline="0" dirty="0" smtClean="0"/>
              <a:t> </a:t>
            </a:r>
            <a:r>
              <a:rPr lang="en-US" baseline="0" dirty="0" err="1" smtClean="0"/>
              <a:t>grunn</a:t>
            </a:r>
            <a:r>
              <a:rPr lang="en-US" baseline="0" dirty="0" smtClean="0"/>
              <a:t> – men den </a:t>
            </a:r>
            <a:r>
              <a:rPr lang="en-US" baseline="0" dirty="0" err="1" smtClean="0"/>
              <a:t>er</a:t>
            </a:r>
            <a:r>
              <a:rPr lang="en-US" baseline="0" dirty="0" smtClean="0"/>
              <a:t> </a:t>
            </a:r>
            <a:r>
              <a:rPr lang="en-US" baseline="0" dirty="0" err="1" smtClean="0"/>
              <a:t>der</a:t>
            </a:r>
            <a:r>
              <a:rPr lang="en-US" baseline="0" dirty="0" smtClean="0"/>
              <a:t> </a:t>
            </a:r>
            <a:r>
              <a:rPr lang="en-US" baseline="0" dirty="0" err="1" smtClean="0"/>
              <a:t>så</a:t>
            </a:r>
            <a:r>
              <a:rPr lang="en-US" baseline="0" dirty="0" smtClean="0"/>
              <a:t> </a:t>
            </a:r>
            <a:r>
              <a:rPr lang="en-US" baseline="0" dirty="0" err="1" smtClean="0"/>
              <a:t>søk</a:t>
            </a:r>
            <a:r>
              <a:rPr lang="en-US" baseline="0" dirty="0" smtClean="0"/>
              <a:t> </a:t>
            </a:r>
            <a:r>
              <a:rPr lang="en-US" baseline="0" dirty="0" err="1" smtClean="0"/>
              <a:t>eventuelt</a:t>
            </a:r>
            <a:r>
              <a:rPr lang="en-US" baseline="0" dirty="0" smtClean="0"/>
              <a:t> </a:t>
            </a:r>
            <a:r>
              <a:rPr lang="en-US" baseline="0" dirty="0" err="1" smtClean="0"/>
              <a:t>på</a:t>
            </a:r>
            <a:r>
              <a:rPr lang="en-US" baseline="0" dirty="0" smtClean="0"/>
              <a:t> PC </a:t>
            </a:r>
            <a:r>
              <a:rPr lang="en-US" baseline="0" dirty="0" err="1" smtClean="0"/>
              <a:t>hjemme</a:t>
            </a:r>
            <a:r>
              <a:rPr lang="en-US" baseline="0" dirty="0" smtClean="0"/>
              <a:t> </a:t>
            </a:r>
            <a:r>
              <a:rPr lang="en-US" baseline="0" dirty="0" err="1" smtClean="0"/>
              <a:t>også</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64</a:t>
            </a:fld>
            <a:endParaRPr lang="nb-NO"/>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a:t>
            </a:r>
            <a:r>
              <a:rPr lang="en-US" baseline="0" dirty="0" smtClean="0"/>
              <a:t> </a:t>
            </a:r>
            <a:r>
              <a:rPr lang="en-US" baseline="0" dirty="0" err="1" smtClean="0"/>
              <a:t>dette</a:t>
            </a:r>
            <a:r>
              <a:rPr lang="en-US" baseline="0" dirty="0" smtClean="0"/>
              <a:t> </a:t>
            </a:r>
            <a:r>
              <a:rPr lang="en-US" baseline="0" dirty="0" err="1" smtClean="0"/>
              <a:t>er</a:t>
            </a:r>
            <a:r>
              <a:rPr lang="en-US" baseline="0" dirty="0" smtClean="0"/>
              <a:t> for </a:t>
            </a:r>
            <a:r>
              <a:rPr lang="en-US" baseline="0" dirty="0" err="1" smtClean="0"/>
              <a:t>å</a:t>
            </a:r>
            <a:r>
              <a:rPr lang="en-US" baseline="0" dirty="0" smtClean="0"/>
              <a:t> </a:t>
            </a:r>
            <a:r>
              <a:rPr lang="en-US" baseline="0" dirty="0" err="1" smtClean="0"/>
              <a:t>komme</a:t>
            </a:r>
            <a:r>
              <a:rPr lang="en-US" baseline="0" dirty="0" smtClean="0"/>
              <a:t> I gang</a:t>
            </a:r>
            <a:r>
              <a:rPr lang="en-US" baseline="0" dirty="0" smtClean="0"/>
              <a:t>, men vi vet at </a:t>
            </a:r>
            <a:r>
              <a:rPr lang="en-US" baseline="0" dirty="0" err="1" smtClean="0"/>
              <a:t>endring</a:t>
            </a:r>
            <a:r>
              <a:rPr lang="en-US" baseline="0" dirty="0" smtClean="0"/>
              <a:t> tar </a:t>
            </a:r>
            <a:r>
              <a:rPr lang="en-US" baseline="0" dirty="0" err="1" smtClean="0"/>
              <a:t>tid</a:t>
            </a:r>
            <a:r>
              <a:rPr lang="en-US" baseline="0" dirty="0" smtClean="0"/>
              <a:t> </a:t>
            </a:r>
            <a:r>
              <a:rPr lang="en-US" baseline="0" dirty="0" err="1" smtClean="0"/>
              <a:t>og</a:t>
            </a:r>
            <a:r>
              <a:rPr lang="en-US" baseline="0" dirty="0" smtClean="0"/>
              <a:t> </a:t>
            </a:r>
            <a:r>
              <a:rPr lang="en-US" baseline="0" dirty="0" err="1" smtClean="0"/>
              <a:t>kanskje</a:t>
            </a:r>
            <a:r>
              <a:rPr lang="en-US" baseline="0" dirty="0" smtClean="0"/>
              <a:t> </a:t>
            </a:r>
            <a:r>
              <a:rPr lang="en-US" baseline="0" dirty="0" err="1" smtClean="0"/>
              <a:t>krever</a:t>
            </a:r>
            <a:r>
              <a:rPr lang="en-US" baseline="0" dirty="0" smtClean="0"/>
              <a:t> </a:t>
            </a:r>
            <a:r>
              <a:rPr lang="en-US" baseline="0" dirty="0" err="1" smtClean="0"/>
              <a:t>litt</a:t>
            </a:r>
            <a:r>
              <a:rPr lang="en-US" baseline="0" dirty="0" smtClean="0"/>
              <a:t> mere </a:t>
            </a:r>
            <a:r>
              <a:rPr lang="en-US" baseline="0" dirty="0" err="1" smtClean="0"/>
              <a:t>inspirasjon</a:t>
            </a:r>
            <a:r>
              <a:rPr lang="en-US" baseline="0" dirty="0" smtClean="0"/>
              <a:t> </a:t>
            </a:r>
            <a:r>
              <a:rPr lang="en-US" baseline="0" dirty="0" err="1" smtClean="0"/>
              <a:t>så</a:t>
            </a:r>
            <a:r>
              <a:rPr lang="en-US" baseline="0" dirty="0" smtClean="0"/>
              <a:t> vi </a:t>
            </a:r>
            <a:r>
              <a:rPr lang="en-US" baseline="0" dirty="0" err="1" smtClean="0"/>
              <a:t>planlegger</a:t>
            </a:r>
            <a:r>
              <a:rPr lang="en-US" baseline="0" dirty="0" smtClean="0"/>
              <a:t> </a:t>
            </a:r>
            <a:r>
              <a:rPr lang="en-US" baseline="0" dirty="0" err="1" smtClean="0"/>
              <a:t>påfyll</a:t>
            </a:r>
            <a:r>
              <a:rPr lang="en-US" baseline="0" dirty="0" smtClean="0"/>
              <a:t> via mail/post</a:t>
            </a:r>
            <a:r>
              <a:rPr lang="en-US" baseline="0" dirty="0" smtClean="0"/>
              <a:t> </a:t>
            </a:r>
            <a:r>
              <a:rPr lang="en-US" baseline="0" dirty="0" err="1" smtClean="0"/>
              <a:t>i</a:t>
            </a:r>
            <a:r>
              <a:rPr lang="en-US" baseline="0" dirty="0" smtClean="0"/>
              <a:t> </a:t>
            </a:r>
            <a:r>
              <a:rPr lang="en-US" baseline="0" dirty="0" err="1" smtClean="0"/>
              <a:t>november</a:t>
            </a:r>
            <a:r>
              <a:rPr lang="en-US" baseline="0" dirty="0" smtClean="0"/>
              <a:t> </a:t>
            </a:r>
            <a:r>
              <a:rPr lang="en-US" baseline="0" dirty="0" err="1" smtClean="0"/>
              <a:t>og</a:t>
            </a:r>
            <a:r>
              <a:rPr lang="en-US" baseline="0" dirty="0" smtClean="0"/>
              <a:t> </a:t>
            </a:r>
            <a:r>
              <a:rPr lang="en-US" baseline="0" dirty="0" err="1" smtClean="0"/>
              <a:t>februar</a:t>
            </a:r>
            <a:r>
              <a:rPr lang="en-US" baseline="0" dirty="0" smtClean="0"/>
              <a:t>. </a:t>
            </a:r>
          </a:p>
          <a:p>
            <a:endParaRPr lang="en-US" baseline="0" dirty="0" smtClean="0"/>
          </a:p>
          <a:p>
            <a:r>
              <a:rPr lang="en-US" baseline="0" dirty="0" smtClean="0"/>
              <a:t>Vi </a:t>
            </a:r>
            <a:r>
              <a:rPr lang="en-US" baseline="0" dirty="0" err="1" smtClean="0"/>
              <a:t>har</a:t>
            </a:r>
            <a:r>
              <a:rPr lang="en-US" baseline="0" dirty="0" smtClean="0"/>
              <a:t> tanker </a:t>
            </a:r>
            <a:r>
              <a:rPr lang="en-US" baseline="0" dirty="0" err="1" smtClean="0"/>
              <a:t>om</a:t>
            </a:r>
            <a:r>
              <a:rPr lang="en-US" baseline="0" dirty="0" smtClean="0"/>
              <a:t> </a:t>
            </a:r>
            <a:r>
              <a:rPr lang="en-US" baseline="0" dirty="0" err="1" smtClean="0"/>
              <a:t>flere</a:t>
            </a:r>
            <a:r>
              <a:rPr lang="en-US" baseline="0" dirty="0" smtClean="0"/>
              <a:t> </a:t>
            </a:r>
            <a:r>
              <a:rPr lang="en-US" baseline="0" dirty="0" err="1" smtClean="0"/>
              <a:t>oppskrifter</a:t>
            </a:r>
            <a:r>
              <a:rPr lang="en-US" baseline="0" dirty="0" smtClean="0"/>
              <a:t> </a:t>
            </a:r>
            <a:r>
              <a:rPr lang="en-US" baseline="0" dirty="0" err="1" smtClean="0"/>
              <a:t>og</a:t>
            </a:r>
            <a:r>
              <a:rPr lang="en-US" baseline="0" dirty="0" smtClean="0"/>
              <a:t> tips </a:t>
            </a:r>
            <a:r>
              <a:rPr lang="en-US" baseline="0" dirty="0" err="1" smtClean="0"/>
              <a:t>og</a:t>
            </a:r>
            <a:r>
              <a:rPr lang="en-US" baseline="0" dirty="0" smtClean="0"/>
              <a:t> </a:t>
            </a:r>
            <a:r>
              <a:rPr lang="en-US" baseline="0" dirty="0" err="1" smtClean="0"/>
              <a:t>kanskje</a:t>
            </a:r>
            <a:r>
              <a:rPr lang="en-US" baseline="0" dirty="0" smtClean="0"/>
              <a:t> </a:t>
            </a:r>
            <a:r>
              <a:rPr lang="en-US" baseline="0" dirty="0" err="1" smtClean="0"/>
              <a:t>litt</a:t>
            </a:r>
            <a:r>
              <a:rPr lang="en-US" baseline="0" dirty="0" smtClean="0"/>
              <a:t> </a:t>
            </a:r>
            <a:r>
              <a:rPr lang="en-US" baseline="0" dirty="0" err="1" smtClean="0"/>
              <a:t>konkurranse</a:t>
            </a:r>
            <a:r>
              <a:rPr lang="en-US" baseline="0" dirty="0" smtClean="0"/>
              <a:t> </a:t>
            </a:r>
            <a:r>
              <a:rPr lang="en-US" baseline="0" dirty="0" err="1" smtClean="0"/>
              <a:t>på</a:t>
            </a:r>
            <a:r>
              <a:rPr lang="en-US" baseline="0" dirty="0" smtClean="0"/>
              <a:t> </a:t>
            </a:r>
            <a:r>
              <a:rPr lang="en-US" baseline="0" dirty="0" err="1" smtClean="0"/>
              <a:t>hver</a:t>
            </a:r>
            <a:r>
              <a:rPr lang="en-US" baseline="0" dirty="0" smtClean="0"/>
              <a:t> </a:t>
            </a:r>
            <a:r>
              <a:rPr lang="en-US" baseline="0" dirty="0" err="1" smtClean="0"/>
              <a:t>avdeling</a:t>
            </a:r>
            <a:r>
              <a:rPr lang="en-US" baseline="0" dirty="0" smtClean="0"/>
              <a:t> </a:t>
            </a:r>
            <a:r>
              <a:rPr lang="en-US" baseline="0" dirty="0" err="1" smtClean="0"/>
              <a:t>og</a:t>
            </a:r>
            <a:r>
              <a:rPr lang="en-US" baseline="0" dirty="0" smtClean="0"/>
              <a:t> </a:t>
            </a:r>
            <a:r>
              <a:rPr lang="en-US" baseline="0" dirty="0" err="1" smtClean="0"/>
              <a:t>i</a:t>
            </a:r>
            <a:r>
              <a:rPr lang="en-US" baseline="0" dirty="0" smtClean="0"/>
              <a:t> </a:t>
            </a:r>
            <a:r>
              <a:rPr lang="en-US" baseline="0" dirty="0" err="1" smtClean="0"/>
              <a:t>hjemmene</a:t>
            </a:r>
            <a:r>
              <a:rPr lang="en-US" baseline="0" dirty="0" smtClean="0"/>
              <a:t>?</a:t>
            </a:r>
          </a:p>
          <a:p>
            <a:endParaRPr lang="en-US" baseline="0" dirty="0" smtClean="0"/>
          </a:p>
          <a:p>
            <a:r>
              <a:rPr lang="en-US" baseline="0" dirty="0" smtClean="0"/>
              <a:t>Men </a:t>
            </a:r>
            <a:r>
              <a:rPr lang="en-US" baseline="0" dirty="0" smtClean="0"/>
              <a:t>–vi </a:t>
            </a:r>
            <a:r>
              <a:rPr lang="en-US" baseline="0" dirty="0" err="1" smtClean="0"/>
              <a:t>hører</a:t>
            </a:r>
            <a:r>
              <a:rPr lang="en-US" baseline="0" dirty="0" smtClean="0"/>
              <a:t> </a:t>
            </a:r>
            <a:r>
              <a:rPr lang="en-US" baseline="0" dirty="0" err="1" smtClean="0"/>
              <a:t>gjerne</a:t>
            </a:r>
            <a:r>
              <a:rPr lang="en-US" baseline="0" dirty="0" smtClean="0"/>
              <a:t> </a:t>
            </a:r>
            <a:r>
              <a:rPr lang="en-US" baseline="0" dirty="0" err="1" smtClean="0"/>
              <a:t>fra</a:t>
            </a:r>
            <a:r>
              <a:rPr lang="en-US" baseline="0" dirty="0" smtClean="0"/>
              <a:t> </a:t>
            </a:r>
            <a:r>
              <a:rPr lang="en-US" baseline="0" dirty="0" err="1" smtClean="0"/>
              <a:t>dere</a:t>
            </a:r>
            <a:r>
              <a:rPr lang="en-US" baseline="0" dirty="0" smtClean="0"/>
              <a:t> </a:t>
            </a:r>
            <a:r>
              <a:rPr lang="en-US" baseline="0" dirty="0" err="1" smtClean="0"/>
              <a:t>om</a:t>
            </a:r>
            <a:r>
              <a:rPr lang="en-US" baseline="0" dirty="0" smtClean="0"/>
              <a:t> </a:t>
            </a:r>
            <a:r>
              <a:rPr lang="en-US" baseline="0" dirty="0" err="1" smtClean="0"/>
              <a:t>hva</a:t>
            </a:r>
            <a:r>
              <a:rPr lang="en-US" baseline="0" dirty="0" smtClean="0"/>
              <a:t> </a:t>
            </a:r>
            <a:r>
              <a:rPr lang="en-US" baseline="0" dirty="0" err="1" smtClean="0"/>
              <a:t>dere</a:t>
            </a:r>
            <a:r>
              <a:rPr lang="en-US" baseline="0" dirty="0" smtClean="0"/>
              <a:t> </a:t>
            </a:r>
            <a:r>
              <a:rPr lang="en-US" baseline="0" dirty="0" err="1" smtClean="0"/>
              <a:t>trenger/tenker</a:t>
            </a:r>
            <a:r>
              <a:rPr lang="en-US" baseline="0" dirty="0" smtClean="0"/>
              <a:t> </a:t>
            </a:r>
            <a:r>
              <a:rPr lang="en-US" baseline="0" dirty="0" err="1" smtClean="0"/>
              <a:t>ville</a:t>
            </a:r>
            <a:r>
              <a:rPr lang="en-US" baseline="0" dirty="0" smtClean="0"/>
              <a:t> </a:t>
            </a:r>
            <a:r>
              <a:rPr lang="en-US" baseline="0" dirty="0" err="1" smtClean="0"/>
              <a:t>vært</a:t>
            </a:r>
            <a:r>
              <a:rPr lang="en-US" baseline="0" dirty="0" smtClean="0"/>
              <a:t> </a:t>
            </a:r>
            <a:r>
              <a:rPr lang="en-US" baseline="0" dirty="0" err="1" smtClean="0"/>
              <a:t>nyttig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65</a:t>
            </a:fld>
            <a:endParaRPr lang="nb-NO"/>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Nå</a:t>
            </a:r>
            <a:r>
              <a:rPr lang="en-US" dirty="0" smtClean="0"/>
              <a:t> </a:t>
            </a:r>
            <a:r>
              <a:rPr lang="en-US" dirty="0" err="1" smtClean="0"/>
              <a:t>har</a:t>
            </a:r>
            <a:r>
              <a:rPr lang="en-US" dirty="0" smtClean="0"/>
              <a:t> </a:t>
            </a:r>
            <a:r>
              <a:rPr lang="en-US" dirty="0" err="1" smtClean="0"/>
              <a:t>jeg</a:t>
            </a:r>
            <a:r>
              <a:rPr lang="en-US" dirty="0" smtClean="0"/>
              <a:t> </a:t>
            </a:r>
            <a:r>
              <a:rPr lang="en-US" dirty="0" err="1" smtClean="0"/>
              <a:t>pratet</a:t>
            </a:r>
            <a:r>
              <a:rPr lang="en-US" dirty="0" smtClean="0"/>
              <a:t> </a:t>
            </a:r>
            <a:r>
              <a:rPr lang="en-US" dirty="0" err="1" smtClean="0"/>
              <a:t>mye</a:t>
            </a:r>
            <a:r>
              <a:rPr lang="en-US" dirty="0" smtClean="0"/>
              <a:t> </a:t>
            </a:r>
            <a:r>
              <a:rPr lang="en-US" dirty="0" err="1" smtClean="0"/>
              <a:t>og</a:t>
            </a:r>
            <a:r>
              <a:rPr lang="en-US" dirty="0" smtClean="0"/>
              <a:t> </a:t>
            </a:r>
            <a:r>
              <a:rPr lang="en-US" dirty="0" err="1" smtClean="0"/>
              <a:t>dere</a:t>
            </a:r>
            <a:r>
              <a:rPr lang="en-US" dirty="0" smtClean="0"/>
              <a:t> </a:t>
            </a:r>
            <a:r>
              <a:rPr lang="en-US" dirty="0" err="1" smtClean="0"/>
              <a:t>har</a:t>
            </a:r>
            <a:r>
              <a:rPr lang="en-US" dirty="0" smtClean="0"/>
              <a:t> </a:t>
            </a:r>
            <a:r>
              <a:rPr lang="en-US" dirty="0" err="1" smtClean="0"/>
              <a:t>fått</a:t>
            </a:r>
            <a:r>
              <a:rPr lang="en-US" baseline="0" dirty="0" smtClean="0"/>
              <a:t> </a:t>
            </a:r>
            <a:r>
              <a:rPr lang="en-US" baseline="0" dirty="0" err="1" smtClean="0"/>
              <a:t>innspill</a:t>
            </a:r>
            <a:r>
              <a:rPr lang="en-US" baseline="0" dirty="0" smtClean="0"/>
              <a:t> </a:t>
            </a:r>
            <a:r>
              <a:rPr lang="en-US" baseline="0" dirty="0" err="1" smtClean="0"/>
              <a:t>fra</a:t>
            </a:r>
            <a:r>
              <a:rPr lang="en-US" baseline="0" dirty="0" smtClean="0"/>
              <a:t> </a:t>
            </a:r>
            <a:r>
              <a:rPr lang="en-US" baseline="0" dirty="0" err="1" smtClean="0"/>
              <a:t>hverandre</a:t>
            </a:r>
            <a:r>
              <a:rPr lang="en-US" baseline="0" dirty="0" smtClean="0"/>
              <a:t>, men</a:t>
            </a:r>
            <a:r>
              <a:rPr lang="en-US" baseline="0" dirty="0" smtClean="0"/>
              <a:t> </a:t>
            </a:r>
            <a:r>
              <a:rPr lang="en-US" baseline="0" dirty="0" err="1" smtClean="0"/>
              <a:t>nå</a:t>
            </a:r>
            <a:r>
              <a:rPr lang="en-US" baseline="0" dirty="0" smtClean="0"/>
              <a:t>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dere</a:t>
            </a:r>
            <a:r>
              <a:rPr lang="en-US" baseline="0" dirty="0" smtClean="0"/>
              <a:t> </a:t>
            </a:r>
            <a:r>
              <a:rPr lang="en-US" baseline="0" dirty="0" err="1" smtClean="0"/>
              <a:t>må</a:t>
            </a:r>
            <a:r>
              <a:rPr lang="en-US" baseline="0" dirty="0" smtClean="0"/>
              <a:t> </a:t>
            </a:r>
            <a:r>
              <a:rPr lang="en-US" baseline="0" dirty="0" err="1" smtClean="0"/>
              <a:t>begynne</a:t>
            </a:r>
            <a:r>
              <a:rPr lang="en-US" baseline="0" dirty="0" smtClean="0"/>
              <a:t> </a:t>
            </a:r>
            <a:r>
              <a:rPr lang="en-US" baseline="0" dirty="0" err="1" smtClean="0"/>
              <a:t>å</a:t>
            </a:r>
            <a:r>
              <a:rPr lang="en-US" baseline="0" dirty="0" smtClean="0"/>
              <a:t> </a:t>
            </a:r>
            <a:r>
              <a:rPr lang="en-US" baseline="0" dirty="0" err="1" smtClean="0"/>
              <a:t>tenke</a:t>
            </a:r>
            <a:r>
              <a:rPr lang="en-US" baseline="0" dirty="0" smtClean="0"/>
              <a:t> </a:t>
            </a:r>
            <a:r>
              <a:rPr lang="en-US" baseline="0" dirty="0" err="1" smtClean="0"/>
              <a:t>på</a:t>
            </a:r>
            <a:r>
              <a:rPr lang="en-US" baseline="0" dirty="0" smtClean="0"/>
              <a:t> </a:t>
            </a:r>
            <a:r>
              <a:rPr lang="en-US" baseline="0" dirty="0" err="1" smtClean="0"/>
              <a:t>hva</a:t>
            </a:r>
            <a:r>
              <a:rPr lang="en-US" baseline="0" dirty="0" smtClean="0"/>
              <a:t> </a:t>
            </a:r>
            <a:r>
              <a:rPr lang="en-US" baseline="0" dirty="0" err="1" smtClean="0"/>
              <a:t>skal</a:t>
            </a:r>
            <a:r>
              <a:rPr lang="en-US" baseline="0" dirty="0" smtClean="0"/>
              <a:t> </a:t>
            </a:r>
            <a:r>
              <a:rPr lang="en-US" baseline="0" dirty="0" err="1" smtClean="0"/>
              <a:t>dere</a:t>
            </a:r>
            <a:r>
              <a:rPr lang="en-US" baseline="0" dirty="0" smtClean="0"/>
              <a:t> </a:t>
            </a:r>
            <a:r>
              <a:rPr lang="en-US" baseline="0" dirty="0" err="1" smtClean="0"/>
              <a:t>gjøre</a:t>
            </a:r>
            <a:r>
              <a:rPr lang="en-US" baseline="0" dirty="0" smtClean="0"/>
              <a:t> </a:t>
            </a:r>
            <a:r>
              <a:rPr lang="en-US" baseline="0" dirty="0" err="1" smtClean="0"/>
              <a:t>når</a:t>
            </a:r>
            <a:r>
              <a:rPr lang="en-US" baseline="0" dirty="0" smtClean="0"/>
              <a:t> </a:t>
            </a:r>
            <a:r>
              <a:rPr lang="en-US" baseline="0" dirty="0" err="1" smtClean="0"/>
              <a:t>dere</a:t>
            </a:r>
            <a:r>
              <a:rPr lang="en-US" baseline="0" dirty="0" smtClean="0"/>
              <a:t> </a:t>
            </a:r>
            <a:r>
              <a:rPr lang="en-US" baseline="0" dirty="0" err="1" smtClean="0"/>
              <a:t>kommer</a:t>
            </a:r>
            <a:r>
              <a:rPr lang="en-US" baseline="0" dirty="0" smtClean="0"/>
              <a:t> </a:t>
            </a:r>
            <a:r>
              <a:rPr lang="en-US" baseline="0" dirty="0" err="1" smtClean="0"/>
              <a:t>hjem.Hva</a:t>
            </a:r>
            <a:r>
              <a:rPr lang="en-US" baseline="0" dirty="0" smtClean="0"/>
              <a:t> </a:t>
            </a:r>
            <a:r>
              <a:rPr lang="en-US" baseline="0" dirty="0" err="1" smtClean="0"/>
              <a:t>skal</a:t>
            </a:r>
            <a:r>
              <a:rPr lang="en-US" baseline="0" dirty="0" smtClean="0"/>
              <a:t> </a:t>
            </a:r>
            <a:r>
              <a:rPr lang="en-US" baseline="0" dirty="0" err="1" smtClean="0"/>
              <a:t>dere</a:t>
            </a:r>
            <a:r>
              <a:rPr lang="en-US" baseline="0" dirty="0" smtClean="0"/>
              <a:t> </a:t>
            </a:r>
            <a:r>
              <a:rPr lang="en-US" baseline="0" dirty="0" err="1" smtClean="0"/>
              <a:t>begynne</a:t>
            </a:r>
            <a:r>
              <a:rPr lang="en-US" baseline="0" dirty="0" smtClean="0"/>
              <a:t> med </a:t>
            </a:r>
            <a:r>
              <a:rPr lang="en-US" baseline="0" dirty="0" err="1" smtClean="0"/>
              <a:t>i</a:t>
            </a:r>
            <a:r>
              <a:rPr lang="en-US" baseline="0" dirty="0" smtClean="0"/>
              <a:t> </a:t>
            </a:r>
            <a:r>
              <a:rPr lang="en-US" baseline="0" dirty="0" err="1" smtClean="0"/>
              <a:t>deres</a:t>
            </a:r>
            <a:r>
              <a:rPr lang="en-US" baseline="0" dirty="0" smtClean="0"/>
              <a:t> </a:t>
            </a:r>
            <a:r>
              <a:rPr lang="en-US" baseline="0" dirty="0" err="1" smtClean="0"/>
              <a:t>barnehage</a:t>
            </a:r>
            <a:r>
              <a:rPr lang="en-US" baseline="0" dirty="0" smtClean="0"/>
              <a:t>, </a:t>
            </a:r>
            <a:r>
              <a:rPr lang="en-US" baseline="0" dirty="0" err="1" smtClean="0"/>
              <a:t>og</a:t>
            </a:r>
            <a:r>
              <a:rPr lang="en-US" baseline="0" dirty="0" smtClean="0"/>
              <a:t> </a:t>
            </a:r>
            <a:r>
              <a:rPr lang="en-US" baseline="0" dirty="0" err="1" smtClean="0"/>
              <a:t>på</a:t>
            </a:r>
            <a:r>
              <a:rPr lang="en-US" baseline="0" dirty="0" smtClean="0"/>
              <a:t> </a:t>
            </a:r>
            <a:r>
              <a:rPr lang="en-US" baseline="0" dirty="0" err="1" smtClean="0"/>
              <a:t>deres</a:t>
            </a:r>
            <a:r>
              <a:rPr lang="en-US" baseline="0" dirty="0" smtClean="0"/>
              <a:t> </a:t>
            </a:r>
            <a:r>
              <a:rPr lang="en-US" baseline="0" dirty="0" err="1" smtClean="0"/>
              <a:t>avdeling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66</a:t>
            </a:fld>
            <a:endParaRPr lang="nb-NO"/>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a:t>
            </a:r>
            <a:r>
              <a:rPr lang="en-US" baseline="0" dirty="0" smtClean="0"/>
              <a:t> </a:t>
            </a:r>
            <a:r>
              <a:rPr lang="en-US" baseline="0" dirty="0" err="1" smtClean="0"/>
              <a:t>forventer</a:t>
            </a:r>
            <a:r>
              <a:rPr lang="en-US" baseline="0" dirty="0" smtClean="0"/>
              <a:t> at </a:t>
            </a:r>
            <a:r>
              <a:rPr lang="en-US" baseline="0" dirty="0" err="1" smtClean="0"/>
              <a:t>dere</a:t>
            </a:r>
            <a:r>
              <a:rPr lang="en-US" baseline="0" dirty="0" smtClean="0"/>
              <a:t> </a:t>
            </a:r>
            <a:r>
              <a:rPr lang="en-US" baseline="0" dirty="0" err="1" smtClean="0"/>
              <a:t>deler</a:t>
            </a:r>
            <a:r>
              <a:rPr lang="en-US" baseline="0" dirty="0" smtClean="0"/>
              <a:t> </a:t>
            </a:r>
            <a:r>
              <a:rPr lang="en-US" baseline="0" dirty="0" err="1" smtClean="0"/>
              <a:t>det</a:t>
            </a:r>
            <a:r>
              <a:rPr lang="en-US" baseline="0" dirty="0" smtClean="0"/>
              <a:t> </a:t>
            </a:r>
            <a:r>
              <a:rPr lang="en-US" baseline="0" dirty="0" err="1" smtClean="0"/>
              <a:t>dere</a:t>
            </a:r>
            <a:r>
              <a:rPr lang="en-US" baseline="0" dirty="0" smtClean="0"/>
              <a:t> </a:t>
            </a:r>
            <a:r>
              <a:rPr lang="en-US" baseline="0" dirty="0" err="1" smtClean="0"/>
              <a:t>har</a:t>
            </a:r>
            <a:r>
              <a:rPr lang="en-US" baseline="0" dirty="0" smtClean="0"/>
              <a:t> </a:t>
            </a:r>
            <a:r>
              <a:rPr lang="en-US" baseline="0" dirty="0" err="1" smtClean="0"/>
              <a:t>lært</a:t>
            </a:r>
            <a:r>
              <a:rPr lang="en-US" baseline="0" dirty="0" smtClean="0"/>
              <a:t> </a:t>
            </a:r>
            <a:r>
              <a:rPr lang="en-US" baseline="0" dirty="0" err="1" smtClean="0"/>
              <a:t>idag</a:t>
            </a:r>
            <a:r>
              <a:rPr lang="en-US" baseline="0" dirty="0" smtClean="0"/>
              <a:t> med de </a:t>
            </a:r>
            <a:r>
              <a:rPr lang="en-US" baseline="0" dirty="0" err="1" smtClean="0"/>
              <a:t>andre</a:t>
            </a:r>
            <a:r>
              <a:rPr lang="en-US" baseline="0" dirty="0" smtClean="0"/>
              <a:t> </a:t>
            </a:r>
            <a:r>
              <a:rPr lang="en-US" baseline="0" dirty="0" err="1" smtClean="0"/>
              <a:t>og</a:t>
            </a:r>
            <a:r>
              <a:rPr lang="en-US" baseline="0" dirty="0" smtClean="0"/>
              <a:t> </a:t>
            </a:r>
            <a:r>
              <a:rPr lang="en-US" baseline="0" dirty="0" err="1" smtClean="0"/>
              <a:t>deler</a:t>
            </a:r>
            <a:r>
              <a:rPr lang="en-US" baseline="0" dirty="0" smtClean="0"/>
              <a:t> </a:t>
            </a:r>
            <a:r>
              <a:rPr lang="en-US" baseline="0" dirty="0" err="1" smtClean="0"/>
              <a:t>ut</a:t>
            </a:r>
            <a:r>
              <a:rPr lang="en-US" baseline="0" dirty="0" smtClean="0"/>
              <a:t> </a:t>
            </a:r>
            <a:r>
              <a:rPr lang="en-US" baseline="0" dirty="0" err="1" smtClean="0"/>
              <a:t>konvoluttene</a:t>
            </a:r>
            <a:r>
              <a:rPr lang="en-US" baseline="0" dirty="0" smtClean="0"/>
              <a:t> </a:t>
            </a:r>
            <a:r>
              <a:rPr lang="en-US" baseline="0" dirty="0" err="1" smtClean="0"/>
              <a:t>til</a:t>
            </a:r>
            <a:r>
              <a:rPr lang="en-US" baseline="0" dirty="0" smtClean="0"/>
              <a:t> </a:t>
            </a:r>
            <a:r>
              <a:rPr lang="en-US" baseline="0" dirty="0" err="1" smtClean="0"/>
              <a:t>foreldrene</a:t>
            </a:r>
            <a:r>
              <a:rPr lang="en-US" baseline="0" dirty="0" smtClean="0"/>
              <a:t>, </a:t>
            </a:r>
            <a:r>
              <a:rPr lang="en-US" baseline="0" dirty="0" smtClean="0"/>
              <a:t>men </a:t>
            </a:r>
            <a:r>
              <a:rPr lang="en-US" baseline="0" dirty="0" err="1" smtClean="0"/>
              <a:t>så</a:t>
            </a:r>
            <a:r>
              <a:rPr lang="en-US" baseline="0" dirty="0" smtClean="0"/>
              <a:t> </a:t>
            </a:r>
            <a:r>
              <a:rPr lang="en-US" baseline="0" dirty="0" err="1" smtClean="0"/>
              <a:t>må</a:t>
            </a:r>
            <a:r>
              <a:rPr lang="en-US" baseline="0" dirty="0" smtClean="0"/>
              <a:t> </a:t>
            </a:r>
            <a:r>
              <a:rPr lang="en-US" baseline="0" dirty="0" err="1" smtClean="0"/>
              <a:t>dere</a:t>
            </a:r>
            <a:r>
              <a:rPr lang="en-US" baseline="0" dirty="0" smtClean="0"/>
              <a:t> </a:t>
            </a:r>
            <a:r>
              <a:rPr lang="en-US" baseline="0" dirty="0" err="1" smtClean="0"/>
              <a:t>tenke</a:t>
            </a:r>
            <a:r>
              <a:rPr lang="en-US" baseline="0" dirty="0" smtClean="0"/>
              <a:t> </a:t>
            </a:r>
            <a:r>
              <a:rPr lang="en-US" baseline="0" dirty="0" err="1" smtClean="0"/>
              <a:t>på</a:t>
            </a:r>
            <a:r>
              <a:rPr lang="en-US" baseline="0" dirty="0" smtClean="0"/>
              <a:t> </a:t>
            </a:r>
            <a:r>
              <a:rPr lang="en-US" baseline="0" dirty="0" err="1" smtClean="0"/>
              <a:t>hva</a:t>
            </a:r>
            <a:r>
              <a:rPr lang="en-US" baseline="0" dirty="0" smtClean="0"/>
              <a:t> </a:t>
            </a:r>
            <a:r>
              <a:rPr lang="en-US" baseline="0" dirty="0" err="1" smtClean="0"/>
              <a:t>mer</a:t>
            </a:r>
            <a:r>
              <a:rPr lang="en-US" baseline="0" dirty="0" smtClean="0"/>
              <a:t> </a:t>
            </a:r>
            <a:r>
              <a:rPr lang="en-US" baseline="0" dirty="0" err="1" smtClean="0"/>
              <a:t>dere</a:t>
            </a:r>
            <a:r>
              <a:rPr lang="en-US" baseline="0" dirty="0" smtClean="0"/>
              <a:t> </a:t>
            </a:r>
            <a:r>
              <a:rPr lang="en-US" baseline="0" dirty="0" err="1" smtClean="0"/>
              <a:t>skal</a:t>
            </a:r>
            <a:r>
              <a:rPr lang="en-US" baseline="0" dirty="0" smtClean="0"/>
              <a:t>.</a:t>
            </a:r>
          </a:p>
          <a:p>
            <a:endParaRPr lang="en-US" baseline="0" dirty="0" smtClean="0"/>
          </a:p>
          <a:p>
            <a:r>
              <a:rPr lang="en-US" baseline="0" dirty="0" err="1" smtClean="0"/>
              <a:t>Dere</a:t>
            </a:r>
            <a:r>
              <a:rPr lang="en-US" baseline="0" dirty="0" smtClean="0"/>
              <a:t> </a:t>
            </a:r>
            <a:r>
              <a:rPr lang="en-US" baseline="0" dirty="0" err="1" smtClean="0"/>
              <a:t>skal</a:t>
            </a:r>
            <a:r>
              <a:rPr lang="en-US" baseline="0" dirty="0" smtClean="0"/>
              <a:t> </a:t>
            </a:r>
            <a:r>
              <a:rPr lang="en-US" baseline="0" dirty="0" err="1" smtClean="0"/>
              <a:t>nå</a:t>
            </a:r>
            <a:r>
              <a:rPr lang="en-US" baseline="0" dirty="0" smtClean="0"/>
              <a:t> </a:t>
            </a:r>
            <a:r>
              <a:rPr lang="en-US" baseline="0" dirty="0" err="1" smtClean="0"/>
              <a:t>få</a:t>
            </a:r>
            <a:r>
              <a:rPr lang="en-US" baseline="0" dirty="0" smtClean="0"/>
              <a:t> en word-</a:t>
            </a:r>
            <a:r>
              <a:rPr lang="en-US" baseline="0" dirty="0" err="1" smtClean="0"/>
              <a:t>versjon</a:t>
            </a:r>
            <a:r>
              <a:rPr lang="en-US" baseline="0" dirty="0" smtClean="0"/>
              <a:t> </a:t>
            </a:r>
            <a:r>
              <a:rPr lang="en-US" baseline="0" dirty="0" err="1" smtClean="0"/>
              <a:t>av</a:t>
            </a:r>
            <a:r>
              <a:rPr lang="en-US" baseline="0" dirty="0" smtClean="0"/>
              <a:t> </a:t>
            </a:r>
            <a:r>
              <a:rPr lang="en-US" baseline="0" dirty="0" err="1" smtClean="0"/>
              <a:t>dette</a:t>
            </a:r>
            <a:r>
              <a:rPr lang="en-US" baseline="0" dirty="0" smtClean="0"/>
              <a:t> </a:t>
            </a:r>
            <a:r>
              <a:rPr lang="en-US" baseline="0" dirty="0" err="1" smtClean="0"/>
              <a:t>arket</a:t>
            </a:r>
            <a:r>
              <a:rPr lang="en-US" baseline="0" dirty="0" smtClean="0"/>
              <a:t> </a:t>
            </a:r>
            <a:r>
              <a:rPr lang="en-US" baseline="0" dirty="0" err="1" smtClean="0"/>
              <a:t>og</a:t>
            </a:r>
            <a:r>
              <a:rPr lang="en-US" baseline="0" dirty="0" smtClean="0"/>
              <a:t> </a:t>
            </a:r>
            <a:r>
              <a:rPr lang="en-US" baseline="0" dirty="0" err="1" smtClean="0"/>
              <a:t>begynne</a:t>
            </a:r>
            <a:r>
              <a:rPr lang="en-US" baseline="0" dirty="0" smtClean="0"/>
              <a:t> </a:t>
            </a:r>
            <a:r>
              <a:rPr lang="en-US" baseline="0" dirty="0" err="1" smtClean="0"/>
              <a:t>å</a:t>
            </a:r>
            <a:r>
              <a:rPr lang="en-US" baseline="0" dirty="0" smtClean="0"/>
              <a:t> </a:t>
            </a:r>
            <a:r>
              <a:rPr lang="en-US" baseline="0" dirty="0" err="1" smtClean="0"/>
              <a:t>skrible</a:t>
            </a:r>
            <a:r>
              <a:rPr lang="en-US" baseline="0" dirty="0" smtClean="0"/>
              <a:t> </a:t>
            </a:r>
            <a:r>
              <a:rPr lang="en-US" baseline="0" dirty="0" err="1" smtClean="0"/>
              <a:t>på</a:t>
            </a:r>
            <a:r>
              <a:rPr lang="en-US" baseline="0" dirty="0" smtClean="0"/>
              <a:t>, </a:t>
            </a:r>
            <a:r>
              <a:rPr lang="en-US" baseline="0" dirty="0" err="1" smtClean="0"/>
              <a:t>og</a:t>
            </a:r>
            <a:r>
              <a:rPr lang="en-US" baseline="0" dirty="0" smtClean="0"/>
              <a:t> </a:t>
            </a:r>
            <a:r>
              <a:rPr lang="en-US" baseline="0" dirty="0" err="1" smtClean="0"/>
              <a:t>så</a:t>
            </a:r>
            <a:r>
              <a:rPr lang="en-US" baseline="0" dirty="0" smtClean="0"/>
              <a:t> mailer </a:t>
            </a:r>
            <a:r>
              <a:rPr lang="en-US" baseline="0" dirty="0" err="1" smtClean="0"/>
              <a:t>jeg</a:t>
            </a:r>
            <a:r>
              <a:rPr lang="en-US" baseline="0" dirty="0" smtClean="0"/>
              <a:t> </a:t>
            </a:r>
            <a:r>
              <a:rPr lang="en-US" baseline="0" dirty="0" err="1" smtClean="0"/>
              <a:t>dere</a:t>
            </a:r>
            <a:r>
              <a:rPr lang="en-US" baseline="0" dirty="0" smtClean="0"/>
              <a:t> </a:t>
            </a:r>
            <a:r>
              <a:rPr lang="en-US" baseline="0" dirty="0" err="1" smtClean="0"/>
              <a:t>malen</a:t>
            </a:r>
            <a:r>
              <a:rPr lang="en-US" baseline="0" dirty="0" smtClean="0"/>
              <a:t> </a:t>
            </a:r>
            <a:r>
              <a:rPr lang="en-US" baseline="0" dirty="0" err="1" smtClean="0"/>
              <a:t>og</a:t>
            </a:r>
            <a:r>
              <a:rPr lang="en-US" baseline="0" dirty="0" smtClean="0"/>
              <a:t> </a:t>
            </a:r>
            <a:r>
              <a:rPr lang="en-US" baseline="0" dirty="0" err="1" smtClean="0"/>
              <a:t>legger</a:t>
            </a:r>
            <a:r>
              <a:rPr lang="en-US" baseline="0" dirty="0" smtClean="0"/>
              <a:t> </a:t>
            </a:r>
            <a:r>
              <a:rPr lang="en-US" baseline="0" dirty="0" smtClean="0"/>
              <a:t>den </a:t>
            </a:r>
            <a:r>
              <a:rPr lang="en-US" baseline="0" dirty="0" err="1" smtClean="0"/>
              <a:t>ut</a:t>
            </a:r>
            <a:r>
              <a:rPr lang="en-US" baseline="0" dirty="0" smtClean="0"/>
              <a:t> </a:t>
            </a:r>
            <a:r>
              <a:rPr lang="en-US" baseline="0" dirty="0" err="1" smtClean="0"/>
              <a:t>på</a:t>
            </a:r>
            <a:r>
              <a:rPr lang="en-US" baseline="0" dirty="0" smtClean="0"/>
              <a:t> </a:t>
            </a:r>
            <a:r>
              <a:rPr lang="en-US" baseline="0" dirty="0" err="1" smtClean="0"/>
              <a:t>nettsiden</a:t>
            </a:r>
            <a:r>
              <a:rPr lang="en-US" baseline="0" dirty="0" smtClean="0"/>
              <a:t>.</a:t>
            </a:r>
          </a:p>
          <a:p>
            <a:endParaRPr lang="en-US" baseline="0" dirty="0" smtClean="0"/>
          </a:p>
          <a:p>
            <a:r>
              <a:rPr lang="en-US" baseline="0" dirty="0" err="1" smtClean="0"/>
              <a:t>Hvor</a:t>
            </a:r>
            <a:r>
              <a:rPr lang="en-US" baseline="0" dirty="0" smtClean="0"/>
              <a:t> </a:t>
            </a:r>
            <a:r>
              <a:rPr lang="en-US" baseline="0" dirty="0" err="1" smtClean="0"/>
              <a:t>detaljert</a:t>
            </a:r>
            <a:r>
              <a:rPr lang="en-US" baseline="0" dirty="0" smtClean="0"/>
              <a:t> </a:t>
            </a:r>
            <a:r>
              <a:rPr lang="en-US" baseline="0" dirty="0" err="1" smtClean="0"/>
              <a:t>dere</a:t>
            </a:r>
            <a:r>
              <a:rPr lang="en-US" baseline="0" dirty="0" smtClean="0"/>
              <a:t> </a:t>
            </a:r>
            <a:r>
              <a:rPr lang="en-US" baseline="0" dirty="0" err="1" smtClean="0"/>
              <a:t>fyller</a:t>
            </a:r>
            <a:r>
              <a:rPr lang="en-US" baseline="0" dirty="0" smtClean="0"/>
              <a:t> den </a:t>
            </a:r>
            <a:r>
              <a:rPr lang="en-US" baseline="0" dirty="0" err="1" smtClean="0"/>
              <a:t>ut</a:t>
            </a:r>
            <a:r>
              <a:rPr lang="en-US" baseline="0" dirty="0" smtClean="0"/>
              <a:t> </a:t>
            </a:r>
            <a:r>
              <a:rPr lang="en-US" baseline="0" dirty="0" err="1" smtClean="0"/>
              <a:t>er</a:t>
            </a:r>
            <a:r>
              <a:rPr lang="en-US" baseline="0" dirty="0" smtClean="0"/>
              <a:t> </a:t>
            </a:r>
            <a:r>
              <a:rPr lang="en-US" baseline="0" dirty="0" err="1" smtClean="0"/>
              <a:t>litt</a:t>
            </a:r>
            <a:r>
              <a:rPr lang="en-US" baseline="0" dirty="0" smtClean="0"/>
              <a:t> </a:t>
            </a:r>
            <a:r>
              <a:rPr lang="en-US" baseline="0" dirty="0" err="1" smtClean="0"/>
              <a:t>opp</a:t>
            </a:r>
            <a:r>
              <a:rPr lang="en-US" baseline="0" dirty="0" smtClean="0"/>
              <a:t> </a:t>
            </a:r>
            <a:r>
              <a:rPr lang="en-US" baseline="0" dirty="0" err="1" smtClean="0"/>
              <a:t>til</a:t>
            </a:r>
            <a:r>
              <a:rPr lang="en-US" baseline="0" dirty="0" smtClean="0"/>
              <a:t> </a:t>
            </a:r>
            <a:r>
              <a:rPr lang="en-US" baseline="0" dirty="0" err="1" smtClean="0"/>
              <a:t>dere</a:t>
            </a:r>
            <a:r>
              <a:rPr lang="en-US" baseline="0" dirty="0" smtClean="0"/>
              <a:t>, men vi </a:t>
            </a:r>
            <a:r>
              <a:rPr lang="en-US" baseline="0" dirty="0" err="1" smtClean="0"/>
              <a:t>vil</a:t>
            </a:r>
            <a:r>
              <a:rPr lang="en-US" baseline="0" dirty="0" smtClean="0"/>
              <a:t> </a:t>
            </a:r>
            <a:r>
              <a:rPr lang="en-US" baseline="0" dirty="0" err="1" smtClean="0"/>
              <a:t>gjerne</a:t>
            </a:r>
            <a:r>
              <a:rPr lang="en-US" baseline="0" dirty="0" smtClean="0"/>
              <a:t> ha </a:t>
            </a:r>
            <a:r>
              <a:rPr lang="en-US" baseline="0" dirty="0" err="1" smtClean="0"/>
              <a:t>noe</a:t>
            </a:r>
            <a:r>
              <a:rPr lang="en-US" baseline="0" dirty="0" smtClean="0"/>
              <a:t> </a:t>
            </a:r>
            <a:r>
              <a:rPr lang="en-US" baseline="0" dirty="0" err="1" smtClean="0"/>
              <a:t>tilbake</a:t>
            </a:r>
            <a:r>
              <a:rPr lang="en-US" baseline="0" dirty="0" smtClean="0"/>
              <a:t> </a:t>
            </a:r>
            <a:r>
              <a:rPr lang="en-US" baseline="0" dirty="0" err="1" smtClean="0"/>
              <a:t>om</a:t>
            </a:r>
            <a:r>
              <a:rPr lang="en-US" baseline="0" dirty="0" smtClean="0"/>
              <a:t> to </a:t>
            </a:r>
            <a:r>
              <a:rPr lang="en-US" baseline="0" dirty="0" err="1" smtClean="0"/>
              <a:t>uker</a:t>
            </a:r>
            <a:r>
              <a:rPr lang="en-US" baseline="0" dirty="0" smtClean="0"/>
              <a:t> </a:t>
            </a:r>
            <a:r>
              <a:rPr lang="en-US" baseline="0" dirty="0" err="1" smtClean="0"/>
              <a:t>slik</a:t>
            </a:r>
            <a:r>
              <a:rPr lang="en-US" baseline="0" dirty="0" smtClean="0"/>
              <a:t> at vi vet at </a:t>
            </a:r>
            <a:r>
              <a:rPr lang="en-US" baseline="0" dirty="0" err="1" smtClean="0"/>
              <a:t>dere</a:t>
            </a:r>
            <a:r>
              <a:rPr lang="en-US" baseline="0" dirty="0" smtClean="0"/>
              <a:t> </a:t>
            </a:r>
            <a:r>
              <a:rPr lang="en-US" baseline="0" dirty="0" err="1" smtClean="0"/>
              <a:t>er</a:t>
            </a:r>
            <a:r>
              <a:rPr lang="en-US" baseline="0" dirty="0" smtClean="0"/>
              <a:t> </a:t>
            </a:r>
            <a:r>
              <a:rPr lang="en-US" baseline="0" dirty="0" err="1" smtClean="0"/>
              <a:t>i</a:t>
            </a:r>
            <a:r>
              <a:rPr lang="en-US" baseline="0" dirty="0" smtClean="0"/>
              <a:t> </a:t>
            </a:r>
            <a:r>
              <a:rPr lang="en-US" baseline="0" dirty="0" smtClean="0"/>
              <a:t>gang.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67</a:t>
            </a:fld>
            <a:endParaRPr lang="nb-NO"/>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Noen </a:t>
            </a:r>
            <a:r>
              <a:rPr lang="nb-NO" dirty="0" smtClean="0"/>
              <a:t>spørsmål?</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69</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6010578"/>
      </p:ext>
    </p:extLst>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Før</a:t>
            </a:r>
            <a:r>
              <a:rPr lang="en-US" dirty="0" smtClean="0"/>
              <a:t> vi tar de</a:t>
            </a:r>
            <a:r>
              <a:rPr lang="en-US" baseline="0" dirty="0" smtClean="0"/>
              <a:t> </a:t>
            </a:r>
            <a:r>
              <a:rPr lang="en-US" baseline="0" dirty="0" err="1" smtClean="0"/>
              <a:t>siste</a:t>
            </a:r>
            <a:r>
              <a:rPr lang="en-US" baseline="0" dirty="0" smtClean="0"/>
              <a:t> </a:t>
            </a:r>
            <a:r>
              <a:rPr lang="en-US" baseline="0" dirty="0" err="1" smtClean="0"/>
              <a:t>posten</a:t>
            </a:r>
            <a:r>
              <a:rPr lang="en-US" baseline="0" dirty="0" smtClean="0"/>
              <a:t> </a:t>
            </a:r>
            <a:r>
              <a:rPr lang="en-US" baseline="0" dirty="0" err="1" smtClean="0"/>
              <a:t>på</a:t>
            </a:r>
            <a:r>
              <a:rPr lang="en-US" baseline="0" dirty="0" smtClean="0"/>
              <a:t> </a:t>
            </a:r>
            <a:r>
              <a:rPr lang="en-US" baseline="0" dirty="0" err="1" smtClean="0"/>
              <a:t>agendaen</a:t>
            </a:r>
            <a:r>
              <a:rPr lang="en-US" baseline="0" dirty="0" smtClean="0"/>
              <a:t> </a:t>
            </a:r>
            <a:r>
              <a:rPr lang="en-US" baseline="0" dirty="0" smtClean="0"/>
              <a:t>– </a:t>
            </a:r>
            <a:r>
              <a:rPr lang="en-US" baseline="0" dirty="0" err="1" smtClean="0"/>
              <a:t>evaluering</a:t>
            </a:r>
            <a:r>
              <a:rPr lang="en-US" baseline="0" dirty="0" smtClean="0"/>
              <a:t> </a:t>
            </a:r>
            <a:r>
              <a:rPr lang="en-US" baseline="0" dirty="0" err="1" smtClean="0"/>
              <a:t>og</a:t>
            </a:r>
            <a:r>
              <a:rPr lang="en-US" baseline="0" dirty="0" smtClean="0"/>
              <a:t> </a:t>
            </a:r>
            <a:r>
              <a:rPr lang="en-US" baseline="0" dirty="0" err="1" smtClean="0"/>
              <a:t>utdeling</a:t>
            </a:r>
            <a:r>
              <a:rPr lang="en-US" baseline="0" dirty="0" smtClean="0"/>
              <a:t> </a:t>
            </a:r>
            <a:r>
              <a:rPr lang="en-US" baseline="0" dirty="0" err="1" smtClean="0"/>
              <a:t>av</a:t>
            </a:r>
            <a:r>
              <a:rPr lang="en-US" baseline="0" dirty="0" smtClean="0"/>
              <a:t> </a:t>
            </a:r>
            <a:r>
              <a:rPr lang="en-US" baseline="0" dirty="0" err="1" smtClean="0"/>
              <a:t>materiell</a:t>
            </a:r>
            <a:r>
              <a:rPr lang="en-US" baseline="0" dirty="0" smtClean="0"/>
              <a:t>, </a:t>
            </a:r>
            <a:r>
              <a:rPr lang="en-US" baseline="0" dirty="0" err="1" smtClean="0"/>
              <a:t>så</a:t>
            </a:r>
            <a:r>
              <a:rPr lang="en-US" baseline="0" dirty="0" smtClean="0"/>
              <a:t> </a:t>
            </a:r>
            <a:r>
              <a:rPr lang="en-US" baseline="0" dirty="0" err="1" smtClean="0"/>
              <a:t>vil</a:t>
            </a:r>
            <a:r>
              <a:rPr lang="en-US" baseline="0" dirty="0" smtClean="0"/>
              <a:t> </a:t>
            </a:r>
            <a:r>
              <a:rPr lang="en-US" baseline="0" dirty="0" err="1" smtClean="0"/>
              <a:t>jeg</a:t>
            </a:r>
            <a:r>
              <a:rPr lang="en-US" baseline="0" dirty="0" smtClean="0"/>
              <a:t> </a:t>
            </a:r>
            <a:r>
              <a:rPr lang="en-US" baseline="0" dirty="0" err="1" smtClean="0"/>
              <a:t>benytte</a:t>
            </a:r>
            <a:r>
              <a:rPr lang="en-US" baseline="0" dirty="0" smtClean="0"/>
              <a:t> </a:t>
            </a:r>
            <a:r>
              <a:rPr lang="en-US" baseline="0" dirty="0" err="1" smtClean="0"/>
              <a:t>aneldningen</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takke</a:t>
            </a:r>
            <a:r>
              <a:rPr lang="en-US" baseline="0" dirty="0" smtClean="0"/>
              <a:t> for </a:t>
            </a:r>
            <a:r>
              <a:rPr lang="en-US" baseline="0" dirty="0" err="1" smtClean="0"/>
              <a:t>idag</a:t>
            </a:r>
            <a:r>
              <a:rPr lang="en-US" baseline="0" dirty="0" smtClean="0"/>
              <a:t>.</a:t>
            </a:r>
          </a:p>
          <a:p>
            <a:endParaRPr lang="en-US" baseline="0" dirty="0" smtClean="0"/>
          </a:p>
          <a:p>
            <a:r>
              <a:rPr lang="en-US" baseline="0" dirty="0" err="1" smtClean="0"/>
              <a:t>Og</a:t>
            </a:r>
            <a:r>
              <a:rPr lang="en-US" baseline="0" dirty="0" smtClean="0"/>
              <a:t> vi holder </a:t>
            </a:r>
            <a:r>
              <a:rPr lang="en-US" baseline="0" dirty="0" err="1" smtClean="0"/>
              <a:t>kontakten</a:t>
            </a:r>
            <a:r>
              <a:rPr lang="en-US" baseline="0" dirty="0" smtClean="0"/>
              <a:t> – her </a:t>
            </a:r>
            <a:r>
              <a:rPr lang="en-US" baseline="0" dirty="0" err="1" smtClean="0"/>
              <a:t>er</a:t>
            </a:r>
            <a:r>
              <a:rPr lang="en-US" baseline="0" dirty="0" smtClean="0"/>
              <a:t> </a:t>
            </a:r>
            <a:r>
              <a:rPr lang="en-US" baseline="0" dirty="0" err="1" smtClean="0"/>
              <a:t>kontaktinfo</a:t>
            </a:r>
            <a:r>
              <a:rPr lang="en-US" baseline="0" dirty="0" smtClean="0"/>
              <a:t> </a:t>
            </a:r>
            <a:r>
              <a:rPr lang="en-US" baseline="0" dirty="0" err="1" smtClean="0"/>
              <a:t>til</a:t>
            </a:r>
            <a:r>
              <a:rPr lang="en-US" baseline="0" dirty="0" smtClean="0"/>
              <a:t> </a:t>
            </a:r>
            <a:r>
              <a:rPr lang="en-US" baseline="0" dirty="0" err="1" smtClean="0"/>
              <a:t>oss</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r>
            <a:r>
              <a:rPr lang="en-US" baseline="0" dirty="0" err="1" smtClean="0"/>
              <a:t>kommer</a:t>
            </a:r>
            <a:r>
              <a:rPr lang="en-US" baseline="0" dirty="0" smtClean="0"/>
              <a:t> vi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bruke</a:t>
            </a:r>
            <a:r>
              <a:rPr lang="en-US" baseline="0" dirty="0" smtClean="0"/>
              <a:t> </a:t>
            </a:r>
            <a:r>
              <a:rPr lang="en-US" baseline="0" dirty="0" err="1" smtClean="0"/>
              <a:t>e-postlisten</a:t>
            </a:r>
            <a:r>
              <a:rPr lang="en-US" baseline="0" dirty="0" smtClean="0"/>
              <a:t> </a:t>
            </a:r>
            <a:r>
              <a:rPr lang="en-US" baseline="0" dirty="0" err="1" smtClean="0"/>
              <a:t>som</a:t>
            </a:r>
            <a:r>
              <a:rPr lang="en-US" baseline="0" dirty="0" smtClean="0"/>
              <a:t> vi lager </a:t>
            </a:r>
            <a:r>
              <a:rPr lang="en-US" baseline="0" dirty="0" err="1" smtClean="0"/>
              <a:t>fra</a:t>
            </a:r>
            <a:r>
              <a:rPr lang="en-US" baseline="0" dirty="0" smtClean="0"/>
              <a:t> </a:t>
            </a:r>
            <a:r>
              <a:rPr lang="en-US" baseline="0" dirty="0" err="1" smtClean="0"/>
              <a:t>deltakerlisten</a:t>
            </a:r>
            <a:r>
              <a:rPr lang="en-US" baseline="0" dirty="0" smtClean="0"/>
              <a:t> </a:t>
            </a:r>
            <a:r>
              <a:rPr lang="en-US" baseline="0" dirty="0" err="1" smtClean="0"/>
              <a:t>på</a:t>
            </a:r>
            <a:r>
              <a:rPr lang="en-US" baseline="0" dirty="0" smtClean="0"/>
              <a:t> </a:t>
            </a:r>
            <a:r>
              <a:rPr lang="en-US" baseline="0" dirty="0" err="1" smtClean="0"/>
              <a:t>disse</a:t>
            </a:r>
            <a:r>
              <a:rPr lang="en-US" baseline="0" dirty="0" smtClean="0"/>
              <a:t> </a:t>
            </a:r>
            <a:r>
              <a:rPr lang="en-US" baseline="0" dirty="0" err="1" smtClean="0"/>
              <a:t>inspirasjonskursene</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holde</a:t>
            </a:r>
            <a:r>
              <a:rPr lang="en-US" baseline="0" dirty="0" smtClean="0"/>
              <a:t> </a:t>
            </a:r>
            <a:r>
              <a:rPr lang="en-US" baseline="0" dirty="0" err="1" smtClean="0"/>
              <a:t>kontakt</a:t>
            </a:r>
            <a:r>
              <a:rPr lang="en-US" baseline="0" dirty="0" smtClean="0"/>
              <a:t> med </a:t>
            </a:r>
            <a:r>
              <a:rPr lang="en-US" baseline="0" dirty="0" err="1" smtClean="0"/>
              <a:t>dere</a:t>
            </a:r>
            <a:r>
              <a:rPr lang="en-US" baseline="0" dirty="0" smtClean="0"/>
              <a:t>.</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70</a:t>
            </a:fld>
            <a:endParaRPr lang="nb-NO"/>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7444352"/>
      </p:ext>
    </p:extLst>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Da</a:t>
            </a:r>
            <a:r>
              <a:rPr lang="en-US" dirty="0" smtClean="0"/>
              <a:t> </a:t>
            </a:r>
            <a:r>
              <a:rPr lang="en-US" dirty="0" err="1" smtClean="0"/>
              <a:t>skal</a:t>
            </a:r>
            <a:r>
              <a:rPr lang="en-US" baseline="0" dirty="0" smtClean="0"/>
              <a:t> </a:t>
            </a:r>
            <a:r>
              <a:rPr lang="en-US" baseline="0" dirty="0" err="1" smtClean="0"/>
              <a:t>dere</a:t>
            </a:r>
            <a:r>
              <a:rPr lang="en-US" baseline="0" dirty="0" smtClean="0"/>
              <a:t> </a:t>
            </a:r>
            <a:r>
              <a:rPr lang="en-US" baseline="0" dirty="0" err="1" smtClean="0"/>
              <a:t>få</a:t>
            </a:r>
            <a:r>
              <a:rPr lang="en-US" baseline="0" dirty="0" smtClean="0"/>
              <a:t> </a:t>
            </a:r>
            <a:r>
              <a:rPr lang="en-US" baseline="0" dirty="0" err="1" smtClean="0"/>
              <a:t>evalueringsskjema</a:t>
            </a:r>
            <a:r>
              <a:rPr lang="en-US" baseline="0" dirty="0" smtClean="0"/>
              <a:t> </a:t>
            </a:r>
            <a:r>
              <a:rPr lang="en-US" baseline="0" dirty="0" err="1" smtClean="0"/>
              <a:t>nummer</a:t>
            </a:r>
            <a:r>
              <a:rPr lang="en-US" baseline="0" dirty="0" smtClean="0"/>
              <a:t> to </a:t>
            </a:r>
            <a:r>
              <a:rPr lang="en-US" baseline="0" dirty="0" err="1" smtClean="0"/>
              <a:t>og</a:t>
            </a:r>
            <a:r>
              <a:rPr lang="en-US" baseline="0" dirty="0" smtClean="0"/>
              <a:t> </a:t>
            </a:r>
            <a:r>
              <a:rPr lang="en-US" baseline="0" dirty="0" err="1" smtClean="0"/>
              <a:t>etter</a:t>
            </a:r>
            <a:r>
              <a:rPr lang="en-US" baseline="0" dirty="0" smtClean="0"/>
              <a:t> </a:t>
            </a:r>
            <a:r>
              <a:rPr lang="en-US" baseline="0" dirty="0" err="1" smtClean="0"/>
              <a:t>hvert</a:t>
            </a:r>
            <a:r>
              <a:rPr lang="en-US" baseline="0" dirty="0" smtClean="0"/>
              <a:t> </a:t>
            </a:r>
            <a:r>
              <a:rPr lang="en-US" baseline="0" dirty="0" err="1" smtClean="0"/>
              <a:t>som</a:t>
            </a:r>
            <a:r>
              <a:rPr lang="en-US" baseline="0" dirty="0" smtClean="0"/>
              <a:t> </a:t>
            </a:r>
            <a:r>
              <a:rPr lang="en-US" baseline="0" dirty="0" err="1" smtClean="0"/>
              <a:t>dere</a:t>
            </a:r>
            <a:r>
              <a:rPr lang="en-US" baseline="0" dirty="0" smtClean="0"/>
              <a:t> </a:t>
            </a:r>
            <a:r>
              <a:rPr lang="en-US" baseline="0" dirty="0" err="1" smtClean="0"/>
              <a:t>er</a:t>
            </a:r>
            <a:r>
              <a:rPr lang="en-US" baseline="0" dirty="0" smtClean="0"/>
              <a:t> </a:t>
            </a:r>
            <a:r>
              <a:rPr lang="en-US" baseline="0" dirty="0" err="1" smtClean="0"/>
              <a:t>ferdige</a:t>
            </a:r>
            <a:r>
              <a:rPr lang="en-US" baseline="0" dirty="0" smtClean="0"/>
              <a:t> </a:t>
            </a:r>
            <a:r>
              <a:rPr lang="en-US" baseline="0" dirty="0" err="1" smtClean="0"/>
              <a:t>så</a:t>
            </a:r>
            <a:r>
              <a:rPr lang="en-US" baseline="0" dirty="0" smtClean="0"/>
              <a:t> </a:t>
            </a:r>
            <a:r>
              <a:rPr lang="en-US" baseline="0" dirty="0" err="1" smtClean="0"/>
              <a:t>kommer</a:t>
            </a:r>
            <a:r>
              <a:rPr lang="en-US" baseline="0" dirty="0" smtClean="0"/>
              <a:t> </a:t>
            </a:r>
            <a:r>
              <a:rPr lang="en-US" baseline="0" dirty="0" err="1" smtClean="0"/>
              <a:t>dere</a:t>
            </a:r>
            <a:r>
              <a:rPr lang="en-US" baseline="0" dirty="0" smtClean="0"/>
              <a:t> bare </a:t>
            </a:r>
            <a:r>
              <a:rPr lang="en-US" baseline="0" dirty="0" err="1" smtClean="0"/>
              <a:t>bort</a:t>
            </a:r>
            <a:r>
              <a:rPr lang="en-US" baseline="0" dirty="0" smtClean="0"/>
              <a:t> </a:t>
            </a:r>
            <a:r>
              <a:rPr lang="en-US" baseline="0" dirty="0" err="1" smtClean="0"/>
              <a:t>til</a:t>
            </a:r>
            <a:r>
              <a:rPr lang="en-US" baseline="0" dirty="0" smtClean="0"/>
              <a:t>  </a:t>
            </a:r>
            <a:r>
              <a:rPr lang="en-US" baseline="0" dirty="0" err="1" smtClean="0"/>
              <a:t>oss</a:t>
            </a:r>
            <a:r>
              <a:rPr lang="en-US" baseline="0" smtClean="0"/>
              <a:t> for </a:t>
            </a:r>
            <a:r>
              <a:rPr lang="en-US" baseline="0" dirty="0" err="1" smtClean="0"/>
              <a:t>å</a:t>
            </a:r>
            <a:r>
              <a:rPr lang="en-US" baseline="0" dirty="0" smtClean="0"/>
              <a:t> </a:t>
            </a:r>
            <a:r>
              <a:rPr lang="en-US" baseline="0" dirty="0" err="1" smtClean="0"/>
              <a:t>få</a:t>
            </a:r>
            <a:r>
              <a:rPr lang="en-US" baseline="0" dirty="0" smtClean="0"/>
              <a:t> </a:t>
            </a:r>
            <a:r>
              <a:rPr lang="en-US" baseline="0" dirty="0" err="1" smtClean="0"/>
              <a:t>materiellet</a:t>
            </a:r>
            <a:r>
              <a:rPr lang="en-US" baseline="0" dirty="0" smtClean="0"/>
              <a:t> </a:t>
            </a:r>
            <a:r>
              <a:rPr lang="en-US" baseline="0" dirty="0" err="1" smtClean="0"/>
              <a:t>deres</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71</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65" charset="-128"/>
              </a:defRPr>
            </a:lvl1pPr>
            <a:lvl2pPr marL="37931725" indent="-37474525" eaLnBrk="0" hangingPunct="0">
              <a:spcBef>
                <a:spcPct val="30000"/>
              </a:spcBef>
              <a:defRPr sz="1200">
                <a:solidFill>
                  <a:schemeClr val="tx1"/>
                </a:solidFill>
                <a:latin typeface="Arial" charset="0"/>
                <a:ea typeface="ヒラギノ角ゴ Pro W3" pitchFamily="-65" charset="-128"/>
              </a:defRPr>
            </a:lvl2pPr>
            <a:lvl3pPr marL="1143000" indent="-228600" eaLnBrk="0" hangingPunct="0">
              <a:spcBef>
                <a:spcPct val="30000"/>
              </a:spcBef>
              <a:defRPr sz="1200">
                <a:solidFill>
                  <a:schemeClr val="tx1"/>
                </a:solidFill>
                <a:latin typeface="Arial" charset="0"/>
                <a:ea typeface="ヒラギノ角ゴ Pro W3" pitchFamily="-65" charset="-128"/>
              </a:defRPr>
            </a:lvl3pPr>
            <a:lvl4pPr marL="1600200" indent="-228600" eaLnBrk="0" hangingPunct="0">
              <a:spcBef>
                <a:spcPct val="30000"/>
              </a:spcBef>
              <a:defRPr sz="1200">
                <a:solidFill>
                  <a:schemeClr val="tx1"/>
                </a:solidFill>
                <a:latin typeface="Arial" charset="0"/>
                <a:ea typeface="ヒラギノ角ゴ Pro W3" pitchFamily="-65" charset="-128"/>
              </a:defRPr>
            </a:lvl4pPr>
            <a:lvl5pPr marL="2057400" indent="-228600" eaLnBrk="0" hangingPunct="0">
              <a:spcBef>
                <a:spcPct val="30000"/>
              </a:spcBef>
              <a:defRPr sz="1200">
                <a:solidFill>
                  <a:schemeClr val="tx1"/>
                </a:solidFill>
                <a:latin typeface="Arial" charset="0"/>
                <a:ea typeface="ヒラギノ角ゴ Pro W3" pitchFamily="-65" charset="-128"/>
              </a:defRPr>
            </a:lvl5pPr>
            <a:lvl6pPr marL="2514600" indent="-228600" eaLnBrk="0" fontAlgn="base" hangingPunct="0">
              <a:spcBef>
                <a:spcPct val="30000"/>
              </a:spcBef>
              <a:spcAft>
                <a:spcPct val="0"/>
              </a:spcAft>
              <a:defRPr sz="1200">
                <a:solidFill>
                  <a:schemeClr val="tx1"/>
                </a:solidFill>
                <a:latin typeface="Arial" charset="0"/>
                <a:ea typeface="ヒラギノ角ゴ Pro W3" pitchFamily="-65" charset="-128"/>
              </a:defRPr>
            </a:lvl6pPr>
            <a:lvl7pPr marL="2971800" indent="-228600" eaLnBrk="0" fontAlgn="base" hangingPunct="0">
              <a:spcBef>
                <a:spcPct val="30000"/>
              </a:spcBef>
              <a:spcAft>
                <a:spcPct val="0"/>
              </a:spcAft>
              <a:defRPr sz="1200">
                <a:solidFill>
                  <a:schemeClr val="tx1"/>
                </a:solidFill>
                <a:latin typeface="Arial" charset="0"/>
                <a:ea typeface="ヒラギノ角ゴ Pro W3" pitchFamily="-65" charset="-128"/>
              </a:defRPr>
            </a:lvl7pPr>
            <a:lvl8pPr marL="3429000" indent="-228600" eaLnBrk="0" fontAlgn="base" hangingPunct="0">
              <a:spcBef>
                <a:spcPct val="30000"/>
              </a:spcBef>
              <a:spcAft>
                <a:spcPct val="0"/>
              </a:spcAft>
              <a:defRPr sz="1200">
                <a:solidFill>
                  <a:schemeClr val="tx1"/>
                </a:solidFill>
                <a:latin typeface="Arial" charset="0"/>
                <a:ea typeface="ヒラギノ角ゴ Pro W3" pitchFamily="-65" charset="-128"/>
              </a:defRPr>
            </a:lvl8pPr>
            <a:lvl9pPr marL="3886200" indent="-228600" eaLnBrk="0" fontAlgn="base" hangingPunct="0">
              <a:spcBef>
                <a:spcPct val="30000"/>
              </a:spcBef>
              <a:spcAft>
                <a:spcPct val="0"/>
              </a:spcAft>
              <a:defRPr sz="1200">
                <a:solidFill>
                  <a:schemeClr val="tx1"/>
                </a:solidFill>
                <a:latin typeface="Arial" charset="0"/>
                <a:ea typeface="ヒラギノ角ゴ Pro W3" pitchFamily="-65" charset="-128"/>
              </a:defRPr>
            </a:lvl9pPr>
          </a:lstStyle>
          <a:p>
            <a:pPr>
              <a:spcBef>
                <a:spcPct val="0"/>
              </a:spcBef>
            </a:pPr>
            <a:fld id="{64425554-D4FA-4C20-92FF-C6BBBBB76ECD}" type="slidenum">
              <a:rPr lang="en-US" altLang="nb-NO" smtClean="0"/>
              <a:pPr>
                <a:spcBef>
                  <a:spcPct val="0"/>
                </a:spcBef>
              </a:pPr>
              <a:t>7</a:t>
            </a:fld>
            <a:endParaRPr lang="en-US" altLang="nb-NO" smtClean="0"/>
          </a:p>
        </p:txBody>
      </p:sp>
      <p:sp>
        <p:nvSpPr>
          <p:cNvPr id="26627" name="Rectangle 2"/>
          <p:cNvSpPr>
            <a:spLocks noGrp="1" noRot="1" noChangeAspect="1" noChangeArrowheads="1" noTextEdit="1"/>
          </p:cNvSpPr>
          <p:nvPr>
            <p:ph type="sldImg"/>
          </p:nvPr>
        </p:nvSpPr>
        <p:spPr>
          <a:xfrm>
            <a:off x="95250" y="742950"/>
            <a:ext cx="6604000" cy="3714750"/>
          </a:xfrm>
          <a:ln/>
        </p:spPr>
      </p:sp>
      <p:sp>
        <p:nvSpPr>
          <p:cNvPr id="2662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r>
              <a:rPr lang="nb-NO" altLang="nb-NO" dirty="0" smtClean="0">
                <a:ea typeface="ヒラギノ角ゴ Pro W3" pitchFamily="-65" charset="-128"/>
              </a:rPr>
              <a:t>Vi </a:t>
            </a:r>
            <a:r>
              <a:rPr lang="nb-NO" altLang="nb-NO" dirty="0" smtClean="0">
                <a:ea typeface="ヒラギノ角ゴ Pro W3" pitchFamily="-65" charset="-128"/>
              </a:rPr>
              <a:t>har gjort mye forskning på skolebaserte tiltak på 10-12 åringer, men nå har vi altså</a:t>
            </a:r>
            <a:r>
              <a:rPr lang="nb-NO" altLang="nb-NO" baseline="0" dirty="0" smtClean="0">
                <a:ea typeface="ヒラギノ角ゴ Pro W3" pitchFamily="-65" charset="-128"/>
              </a:rPr>
              <a:t> valgt å sette fokus på barnehagene. Grunnen til dette er at</a:t>
            </a:r>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r>
              <a:rPr lang="nb-NO" altLang="nb-NO" dirty="0" smtClean="0">
                <a:ea typeface="ヒラギノ角ゴ Pro W3" pitchFamily="-65" charset="-128"/>
              </a:rPr>
              <a:t>90% av norske 1-5 åringer tilbringer i dag store deler av dagen i barnehagen. Det betyr at mange av ukens måltider inntas i barnehagen og barnehagen spiller derfor en viktig rolle i etableringen av vaner. Barnehagen har derfor et stort </a:t>
            </a:r>
            <a:r>
              <a:rPr lang="nb-NO" altLang="nb-NO" dirty="0" smtClean="0">
                <a:ea typeface="ヒラギノ角ゴ Pro W3" pitchFamily="-65" charset="-128"/>
              </a:rPr>
              <a:t>potensial </a:t>
            </a:r>
            <a:r>
              <a:rPr lang="nb-NO" altLang="nb-NO" dirty="0" smtClean="0">
                <a:ea typeface="ヒラギノ角ゴ Pro W3" pitchFamily="-65" charset="-128"/>
              </a:rPr>
              <a:t>i å være en viktig arena for å fremme et sunt kosthold. </a:t>
            </a:r>
          </a:p>
          <a:p>
            <a:pPr eaLnBrk="1" hangingPunct="1"/>
            <a:endParaRPr lang="nb-NO" altLang="nb-NO" dirty="0" smtClean="0">
              <a:ea typeface="ヒラギノ角ゴ Pro W3" pitchFamily="-65" charset="-128"/>
            </a:endParaRPr>
          </a:p>
          <a:p>
            <a:pPr eaLnBrk="1" hangingPunct="1"/>
            <a:r>
              <a:rPr lang="nb-NO" altLang="nb-NO" dirty="0" smtClean="0">
                <a:ea typeface="ヒラギノ角ゴ Pro W3" pitchFamily="-65" charset="-128"/>
              </a:rPr>
              <a:t>I Norge har vi store sosiale forskjeller i kostholdet. Å løse denne utfordringen har stått på agendaen til norske helsemyndigheter i mange år, men få har lykkes….</a:t>
            </a:r>
            <a:r>
              <a:rPr lang="nb-NO" altLang="nb-NO" dirty="0" smtClean="0">
                <a:ea typeface="ヒラギノ角ゴ Pro W3" pitchFamily="-65" charset="-128"/>
              </a:rPr>
              <a:t> Vi </a:t>
            </a:r>
            <a:r>
              <a:rPr lang="nb-NO" altLang="nb-NO" dirty="0" smtClean="0">
                <a:ea typeface="ヒラギノ角ゴ Pro W3" pitchFamily="-65" charset="-128"/>
              </a:rPr>
              <a:t>tror at skal man klare å endre dette bildet må vi etablere gode vaner – hos alle – tidlig. Her er barnehagen en unik og en </a:t>
            </a:r>
            <a:r>
              <a:rPr lang="nb-NO" altLang="nb-NO" b="1" dirty="0" smtClean="0">
                <a:ea typeface="ヒラギノ角ゴ Pro W3" pitchFamily="-65" charset="-128"/>
              </a:rPr>
              <a:t>svært</a:t>
            </a:r>
            <a:r>
              <a:rPr lang="nb-NO" altLang="nb-NO" dirty="0" smtClean="0">
                <a:ea typeface="ヒラギノ角ゴ Pro W3" pitchFamily="-65" charset="-128"/>
              </a:rPr>
              <a:t> viktig arena fordi barn fra alle sosiale lag går i barnehagen. </a:t>
            </a:r>
          </a:p>
          <a:p>
            <a:pPr eaLnBrk="1" hangingPunct="1"/>
            <a:endParaRPr lang="nb-NO" altLang="nb-NO" dirty="0" smtClean="0">
              <a:ea typeface="ヒラギノ角ゴ Pro W3" pitchFamily="-65"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dirty="0" smtClean="0">
                <a:ea typeface="ヒラギノ角ゴ Pro W3" pitchFamily="-65" charset="-128"/>
              </a:rPr>
              <a:t>Grunnen til at vi har valgt</a:t>
            </a:r>
            <a:r>
              <a:rPr lang="nb-NO" altLang="nb-NO" baseline="0" dirty="0" smtClean="0">
                <a:ea typeface="ヒラギノ角ゴ Pro W3" pitchFamily="-65" charset="-128"/>
              </a:rPr>
              <a:t> å sette fokus på grønnsaker er </a:t>
            </a:r>
            <a:r>
              <a:rPr lang="nb-NO" altLang="nb-NO" dirty="0" smtClean="0">
                <a:ea typeface="ヒラギノ角ゴ Pro W3" pitchFamily="-65" charset="-128"/>
              </a:rPr>
              <a:t>fordi forskning har vist at et høyt inntak av grønnsaker har flere helsefordeler,</a:t>
            </a:r>
            <a:r>
              <a:rPr lang="nb-NO" altLang="nb-NO" baseline="0" dirty="0" smtClean="0">
                <a:ea typeface="ヒラギノ角ゴ Pro W3" pitchFamily="-65" charset="-128"/>
              </a:rPr>
              <a:t> men samtidig vet vi at i</a:t>
            </a:r>
            <a:r>
              <a:rPr lang="nb-NO" altLang="nb-NO" dirty="0" smtClean="0">
                <a:ea typeface="ヒラギノ角ゴ Pro W3" pitchFamily="-65" charset="-128"/>
              </a:rPr>
              <a:t>nntaket av grønnsaker er lavt i den norske befolkningen</a:t>
            </a:r>
            <a:r>
              <a:rPr lang="nb-NO" altLang="nb-NO" baseline="0" dirty="0" smtClean="0">
                <a:ea typeface="ヒラギノ角ゴ Pro W3" pitchFamily="-65" charset="-128"/>
              </a:rPr>
              <a:t> – både blant store og små. </a:t>
            </a:r>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r>
              <a:rPr lang="nb-NO" altLang="nb-NO" dirty="0" smtClean="0">
                <a:ea typeface="ヒラギノ角ゴ Pro W3" pitchFamily="-65" charset="-128"/>
              </a:rPr>
              <a:t>Kostholdet i barndommen er viktig for barna der og da for</a:t>
            </a:r>
            <a:r>
              <a:rPr lang="nb-NO" altLang="nb-NO" baseline="0" dirty="0" smtClean="0">
                <a:ea typeface="ヒラギノ角ゴ Pro W3" pitchFamily="-65" charset="-128"/>
              </a:rPr>
              <a:t> å være opplagte og få i seg næringsstoffer for vekst og utvikling</a:t>
            </a:r>
            <a:r>
              <a:rPr lang="nb-NO" altLang="nb-NO" dirty="0" smtClean="0">
                <a:ea typeface="ヒラギノ角ゴ Pro W3" pitchFamily="-65" charset="-128"/>
              </a:rPr>
              <a:t>, men det er også viktig på sikt fordi vi vet at vaner man etablerer som barn kan vedvare</a:t>
            </a:r>
            <a:r>
              <a:rPr lang="nb-NO" altLang="nb-NO" baseline="0" dirty="0" smtClean="0">
                <a:ea typeface="ヒラギノ角ゴ Pro W3" pitchFamily="-65" charset="-128"/>
              </a:rPr>
              <a:t> og dermed forebygge ikke-smittsomme sykdommer som hjerte-/karsykdommer, kreft og </a:t>
            </a:r>
            <a:r>
              <a:rPr lang="nb-NO" altLang="nb-NO" baseline="0" dirty="0" smtClean="0">
                <a:ea typeface="ヒラギノ角ゴ Pro W3" pitchFamily="-65" charset="-128"/>
              </a:rPr>
              <a:t>diabetes, samt at grønnsaker er lave på energi og dermed kan forebygge overvekt/fedme. Se mer detaljert på </a:t>
            </a:r>
            <a:r>
              <a:rPr lang="en-US" altLang="nb-NO" baseline="0" dirty="0" err="1" smtClean="0">
                <a:ea typeface="ヒラギノ角ゴ Pro W3" pitchFamily="-65" charset="-128"/>
              </a:rPr>
              <a:t>https://helsenorge.no/kosthold-og-ernaring/kostrad/fem-om-dagen</a:t>
            </a:r>
            <a:endParaRPr lang="en-US" altLang="nb-NO" baseline="0" dirty="0" smtClean="0">
              <a:ea typeface="ヒラギノ角ゴ Pro W3" pitchFamily="-65" charset="-128"/>
            </a:endParaRPr>
          </a:p>
          <a:p>
            <a:pPr eaLnBrk="1" hangingPunct="1"/>
            <a:r>
              <a:rPr lang="nb-NO" altLang="nb-NO" baseline="0" dirty="0" smtClean="0">
                <a:ea typeface="ヒラギノ角ゴ Pro W3" pitchFamily="-65" charset="-128"/>
              </a:rPr>
              <a:t> </a:t>
            </a:r>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215424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Selv</a:t>
            </a:r>
            <a:r>
              <a:rPr lang="en-US" baseline="0" dirty="0" smtClean="0"/>
              <a:t> </a:t>
            </a:r>
            <a:r>
              <a:rPr lang="en-US" baseline="0" dirty="0" err="1" smtClean="0"/>
              <a:t>om</a:t>
            </a:r>
            <a:r>
              <a:rPr lang="en-US" dirty="0" smtClean="0"/>
              <a:t> vi </a:t>
            </a:r>
            <a:r>
              <a:rPr lang="en-US" dirty="0" err="1" smtClean="0"/>
              <a:t>snevrer</a:t>
            </a:r>
            <a:r>
              <a:rPr lang="en-US" baseline="0" dirty="0" smtClean="0"/>
              <a:t> </a:t>
            </a:r>
            <a:r>
              <a:rPr lang="en-US" baseline="0" dirty="0" err="1" smtClean="0"/>
              <a:t>oss</a:t>
            </a:r>
            <a:r>
              <a:rPr lang="en-US" baseline="0" dirty="0" smtClean="0"/>
              <a:t> inn mot </a:t>
            </a:r>
            <a:r>
              <a:rPr lang="en-US" baseline="0" dirty="0" err="1" smtClean="0"/>
              <a:t>grønnsakene</a:t>
            </a:r>
            <a:r>
              <a:rPr lang="en-US" baseline="0" dirty="0" smtClean="0"/>
              <a:t> </a:t>
            </a:r>
            <a:r>
              <a:rPr lang="en-US" baseline="0" dirty="0" err="1" smtClean="0"/>
              <a:t>så</a:t>
            </a:r>
            <a:r>
              <a:rPr lang="en-US" baseline="0" dirty="0" smtClean="0"/>
              <a:t> </a:t>
            </a:r>
            <a:r>
              <a:rPr lang="en-US" baseline="0" dirty="0" err="1" smtClean="0"/>
              <a:t>vil</a:t>
            </a:r>
            <a:r>
              <a:rPr lang="en-US" baseline="0" dirty="0" smtClean="0"/>
              <a:t> </a:t>
            </a:r>
            <a:r>
              <a:rPr lang="en-US" baseline="0" dirty="0" err="1" smtClean="0"/>
              <a:t>jeg</a:t>
            </a:r>
            <a:r>
              <a:rPr lang="en-US" baseline="0" dirty="0" smtClean="0"/>
              <a:t> bare </a:t>
            </a:r>
            <a:r>
              <a:rPr lang="en-US" baseline="0" dirty="0" err="1" smtClean="0"/>
              <a:t>minne</a:t>
            </a:r>
            <a:r>
              <a:rPr lang="en-US" baseline="0" dirty="0" smtClean="0"/>
              <a:t> </a:t>
            </a:r>
            <a:r>
              <a:rPr lang="en-US" baseline="0" dirty="0" err="1" smtClean="0"/>
              <a:t>om</a:t>
            </a:r>
            <a:r>
              <a:rPr lang="en-US" baseline="0" dirty="0" smtClean="0"/>
              <a:t> at </a:t>
            </a:r>
            <a:r>
              <a:rPr lang="en-US" baseline="0" dirty="0" err="1" smtClean="0"/>
              <a:t>grønnsaker</a:t>
            </a:r>
            <a:r>
              <a:rPr lang="en-US" baseline="0" dirty="0" smtClean="0"/>
              <a:t> </a:t>
            </a:r>
            <a:r>
              <a:rPr lang="en-US" baseline="0" dirty="0" err="1" smtClean="0"/>
              <a:t>inngår</a:t>
            </a:r>
            <a:r>
              <a:rPr lang="en-US" baseline="0" dirty="0" smtClean="0"/>
              <a:t> </a:t>
            </a:r>
            <a:r>
              <a:rPr lang="en-US" baseline="0" dirty="0" err="1" smtClean="0"/>
              <a:t>som</a:t>
            </a:r>
            <a:r>
              <a:rPr lang="en-US" baseline="0" dirty="0" smtClean="0"/>
              <a:t> en del </a:t>
            </a:r>
            <a:r>
              <a:rPr lang="en-US" baseline="0" dirty="0" err="1" smtClean="0"/>
              <a:t>av</a:t>
            </a:r>
            <a:r>
              <a:rPr lang="en-US" baseline="0" dirty="0" smtClean="0"/>
              <a:t> et </a:t>
            </a:r>
            <a:r>
              <a:rPr lang="en-US" baseline="0" dirty="0" err="1" smtClean="0"/>
              <a:t>helhetlig</a:t>
            </a:r>
            <a:r>
              <a:rPr lang="en-US" baseline="0" dirty="0" smtClean="0"/>
              <a:t> </a:t>
            </a:r>
            <a:r>
              <a:rPr lang="en-US" baseline="0" dirty="0" err="1" smtClean="0"/>
              <a:t>kosthold</a:t>
            </a:r>
            <a:r>
              <a:rPr lang="en-US" baseline="0" dirty="0" smtClean="0"/>
              <a:t>, </a:t>
            </a:r>
            <a:r>
              <a:rPr lang="en-US" baseline="0" dirty="0" err="1" smtClean="0"/>
              <a:t>og</a:t>
            </a:r>
            <a:r>
              <a:rPr lang="en-US" baseline="0" dirty="0" smtClean="0"/>
              <a:t> at </a:t>
            </a:r>
            <a:r>
              <a:rPr lang="en-US" baseline="0" dirty="0" err="1" smtClean="0"/>
              <a:t>det</a:t>
            </a:r>
            <a:r>
              <a:rPr lang="en-US" baseline="0" dirty="0" smtClean="0"/>
              <a:t> vi </a:t>
            </a:r>
            <a:r>
              <a:rPr lang="en-US" baseline="0" dirty="0" err="1" smtClean="0"/>
              <a:t>ønsker</a:t>
            </a:r>
            <a:r>
              <a:rPr lang="en-US" baseline="0" dirty="0" smtClean="0"/>
              <a:t> </a:t>
            </a:r>
            <a:r>
              <a:rPr lang="en-US" baseline="0" dirty="0" err="1" smtClean="0"/>
              <a:t>av</a:t>
            </a:r>
            <a:r>
              <a:rPr lang="en-US" baseline="0" dirty="0" smtClean="0"/>
              <a:t> </a:t>
            </a:r>
            <a:r>
              <a:rPr lang="en-US" baseline="0" dirty="0" err="1" smtClean="0"/>
              <a:t>dere</a:t>
            </a:r>
            <a:r>
              <a:rPr lang="en-US" baseline="0" dirty="0" smtClean="0"/>
              <a:t> </a:t>
            </a:r>
            <a:r>
              <a:rPr lang="en-US" baseline="0" dirty="0" err="1" smtClean="0"/>
              <a:t>selvsagt</a:t>
            </a:r>
            <a:r>
              <a:rPr lang="en-US" baseline="0" dirty="0" smtClean="0"/>
              <a:t> </a:t>
            </a:r>
            <a:r>
              <a:rPr lang="en-US" baseline="0" dirty="0" err="1" smtClean="0"/>
              <a:t>må</a:t>
            </a:r>
            <a:r>
              <a:rPr lang="en-US" baseline="0" dirty="0" smtClean="0"/>
              <a:t> sees </a:t>
            </a:r>
            <a:r>
              <a:rPr lang="en-US" baseline="0" dirty="0" err="1" smtClean="0"/>
              <a:t>innenfor</a:t>
            </a:r>
            <a:r>
              <a:rPr lang="en-US" baseline="0" dirty="0" smtClean="0"/>
              <a:t> </a:t>
            </a:r>
            <a:r>
              <a:rPr lang="en-US" baseline="0" dirty="0" err="1" smtClean="0"/>
              <a:t>rammen</a:t>
            </a:r>
            <a:r>
              <a:rPr lang="en-US" baseline="0" dirty="0" smtClean="0"/>
              <a:t> </a:t>
            </a:r>
            <a:r>
              <a:rPr lang="en-US" baseline="0" dirty="0" err="1" smtClean="0"/>
              <a:t>av</a:t>
            </a:r>
            <a:r>
              <a:rPr lang="en-US" baseline="0" dirty="0" smtClean="0"/>
              <a:t> Bra mat I </a:t>
            </a:r>
            <a:r>
              <a:rPr lang="en-US" baseline="0" dirty="0" err="1" smtClean="0"/>
              <a:t>barnehagen</a:t>
            </a:r>
            <a:r>
              <a:rPr lang="en-US" baseline="0" dirty="0" smtClean="0"/>
              <a:t>. </a:t>
            </a:r>
          </a:p>
          <a:p>
            <a:endParaRPr lang="en-US" baseline="0" dirty="0" smtClean="0"/>
          </a:p>
          <a:p>
            <a:r>
              <a:rPr lang="en-US" baseline="0" dirty="0" err="1" smtClean="0"/>
              <a:t>Disse</a:t>
            </a:r>
            <a:r>
              <a:rPr lang="en-US" baseline="0" dirty="0" smtClean="0"/>
              <a:t> </a:t>
            </a:r>
            <a:r>
              <a:rPr lang="en-US" baseline="0" dirty="0" err="1" smtClean="0"/>
              <a:t>får</a:t>
            </a:r>
            <a:r>
              <a:rPr lang="en-US" baseline="0" dirty="0" smtClean="0"/>
              <a:t> </a:t>
            </a:r>
            <a:r>
              <a:rPr lang="en-US" baseline="0" dirty="0" err="1" smtClean="0"/>
              <a:t>dere</a:t>
            </a:r>
            <a:r>
              <a:rPr lang="en-US" baseline="0" dirty="0" smtClean="0"/>
              <a:t> </a:t>
            </a:r>
            <a:r>
              <a:rPr lang="en-US" baseline="0" dirty="0" err="1" smtClean="0"/>
              <a:t>derfor</a:t>
            </a:r>
            <a:r>
              <a:rPr lang="en-US" baseline="0" dirty="0" smtClean="0"/>
              <a:t> </a:t>
            </a:r>
            <a:r>
              <a:rPr lang="en-US" baseline="0" dirty="0" err="1" smtClean="0"/>
              <a:t>til</a:t>
            </a:r>
            <a:r>
              <a:rPr lang="en-US" baseline="0" dirty="0" smtClean="0"/>
              <a:t> </a:t>
            </a:r>
            <a:r>
              <a:rPr lang="en-US" baseline="0" dirty="0" err="1" smtClean="0"/>
              <a:t>hver</a:t>
            </a:r>
            <a:r>
              <a:rPr lang="en-US" baseline="0" dirty="0" smtClean="0"/>
              <a:t> </a:t>
            </a:r>
            <a:r>
              <a:rPr lang="en-US" baseline="0" dirty="0" err="1" smtClean="0"/>
              <a:t>ansatt</a:t>
            </a:r>
            <a:r>
              <a:rPr lang="en-US" baseline="0" dirty="0" smtClean="0"/>
              <a:t>.</a:t>
            </a:r>
            <a:r>
              <a:rPr lang="en-US" baseline="0" dirty="0" smtClean="0"/>
              <a:t> </a:t>
            </a:r>
          </a:p>
          <a:p>
            <a:endParaRPr lang="en-US" baseline="0" dirty="0" smtClean="0"/>
          </a:p>
          <a:p>
            <a:r>
              <a:rPr lang="en-US" dirty="0" err="1" smtClean="0"/>
              <a:t>https://helsedirektoratet.no/folkehelse/kosthold-og-ernering/kostrad-fra-helsedirektoratet</a:t>
            </a:r>
            <a:endParaRPr lang="en-US" dirty="0" smtClean="0"/>
          </a:p>
          <a:p>
            <a:endParaRPr lang="en-US" dirty="0" smtClean="0"/>
          </a:p>
          <a:p>
            <a:r>
              <a:rPr lang="en-US" dirty="0" err="1" smtClean="0"/>
              <a:t>https://helsedirektoratet.no/folkehelse/kosthold-og-ernering/barnehage-mat-maltider-kosthold</a:t>
            </a:r>
            <a:endParaRPr lang="en-US" dirty="0" smtClean="0"/>
          </a:p>
          <a:p>
            <a:endParaRPr lang="en-US" dirty="0" smtClean="0"/>
          </a:p>
          <a:p>
            <a:r>
              <a:rPr lang="en-US" dirty="0" smtClean="0"/>
              <a:t>Hygiene: </a:t>
            </a:r>
          </a:p>
          <a:p>
            <a:endParaRPr lang="en-US" dirty="0" smtClean="0"/>
          </a:p>
          <a:p>
            <a:r>
              <a:rPr lang="en-US" dirty="0" err="1" smtClean="0"/>
              <a:t>http://www.mattilsynet.no/mat_og_vann/matservering/barnehage_sfo/</a:t>
            </a:r>
            <a:endParaRPr lang="en-US" dirty="0" smtClean="0"/>
          </a:p>
          <a:p>
            <a:endParaRPr lang="en-US" dirty="0" smtClean="0"/>
          </a:p>
          <a:p>
            <a:r>
              <a:rPr lang="en-US" dirty="0" err="1" smtClean="0"/>
              <a:t>Kokebok</a:t>
            </a:r>
            <a:r>
              <a:rPr lang="en-US" dirty="0" smtClean="0"/>
              <a:t> for </a:t>
            </a:r>
            <a:r>
              <a:rPr lang="en-US" dirty="0" err="1" smtClean="0"/>
              <a:t>alle</a:t>
            </a:r>
            <a:r>
              <a:rPr lang="en-US" dirty="0" smtClean="0"/>
              <a:t>:</a:t>
            </a:r>
          </a:p>
          <a:p>
            <a:endParaRPr lang="en-US" dirty="0" smtClean="0"/>
          </a:p>
          <a:p>
            <a:r>
              <a:rPr lang="en-US" dirty="0" err="1" smtClean="0"/>
              <a:t>https://helsedirektoratet.no/folkehelse/folkehelsearbeid-i-kommunen/veivisere-i-lokalt-folkehelsearbeid/ernering-lokalt-folkehelsearbeid</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Helsedirektoratets</a:t>
            </a:r>
            <a:r>
              <a:rPr lang="en-US" sz="1200" kern="1200" dirty="0" smtClean="0">
                <a:solidFill>
                  <a:schemeClr val="tx1"/>
                </a:solidFill>
                <a:latin typeface="+mn-lt"/>
                <a:ea typeface="+mn-ea"/>
                <a:cs typeface="+mn-cs"/>
              </a:rPr>
              <a:t> </a:t>
            </a:r>
            <a:r>
              <a:rPr lang="en-US" sz="1200" u="none" strike="noStrike" kern="1200" dirty="0" smtClean="0">
                <a:solidFill>
                  <a:schemeClr val="tx1"/>
                </a:solidFill>
                <a:latin typeface="+mn-lt"/>
                <a:ea typeface="+mn-ea"/>
                <a:cs typeface="+mn-cs"/>
                <a:hlinkClick r:id="rId3"/>
              </a:rPr>
              <a:t>Kokebok for alle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kjøpes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kommuner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redusert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opplæringsformål</a:t>
            </a:r>
            <a:r>
              <a:rPr lang="en-US"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https://helsedirektoratet.no/Sider/Skole-og-SFO-mat-maltider-mat-og-helse-faget.aspx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8</a:t>
            </a:fld>
            <a:endParaRPr 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95250" y="742950"/>
            <a:ext cx="6604000" cy="3714750"/>
          </a:xfrm>
          <a:ln/>
        </p:spPr>
      </p:sp>
      <p:sp>
        <p:nvSpPr>
          <p:cNvPr id="27651"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nb-NO" altLang="nb-NO" dirty="0" smtClean="0">
                <a:ea typeface="ヒラギノ角ゴ Pro W3" pitchFamily="-65" charset="-128"/>
              </a:rPr>
              <a:t>Prosjektet er også i tråd med rammeplanen</a:t>
            </a:r>
            <a:r>
              <a:rPr lang="nb-NO" altLang="nb-NO" baseline="0" dirty="0" smtClean="0">
                <a:ea typeface="ヒラギノ角ゴ Pro W3" pitchFamily="-65" charset="-128"/>
              </a:rPr>
              <a:t> og barnehageloven.</a:t>
            </a:r>
            <a:endParaRPr lang="nb-NO" altLang="nb-NO" dirty="0" smtClean="0">
              <a:ea typeface="ヒラギノ角ゴ Pro W3" pitchFamily="-65" charset="-128"/>
            </a:endParaRPr>
          </a:p>
          <a:p>
            <a:pPr lvl="1"/>
            <a:endParaRPr lang="nb-NO" altLang="nb-NO" dirty="0" smtClean="0">
              <a:ea typeface="ヒラギノ角ゴ Pro W3" pitchFamily="-65" charset="-128"/>
            </a:endParaRPr>
          </a:p>
          <a:p>
            <a:r>
              <a:rPr lang="nb-NO" altLang="nb-NO" dirty="0" smtClean="0">
                <a:ea typeface="ヒラギノ角ゴ Pro W3" pitchFamily="-65" charset="-128"/>
              </a:rPr>
              <a:t>Det mest gjeldene fagområdet vårt prosjekt vil passe inn i er nok kropp, bevegelse og helse. </a:t>
            </a:r>
          </a:p>
          <a:p>
            <a:pPr lvl="1"/>
            <a:endParaRPr lang="nb-NO" altLang="nb-NO" dirty="0" smtClean="0">
              <a:ea typeface="ヒラギノ角ゴ Pro W3" pitchFamily="-65" charset="-128"/>
            </a:endParaRPr>
          </a:p>
          <a:p>
            <a:r>
              <a:rPr lang="nb-NO" altLang="nb-NO" dirty="0" smtClean="0">
                <a:ea typeface="ヒラギノ角ゴ Pro W3" pitchFamily="-65" charset="-128"/>
              </a:rPr>
              <a:t>I rammeplanen står det at: Barnehagen skal bidra til at barna får kunnskap om menneskekroppen og forståelse for betydningen av gode vaner og sunt kosthold. </a:t>
            </a:r>
          </a:p>
          <a:p>
            <a:endParaRPr lang="nb-NO" altLang="nb-NO" dirty="0" smtClean="0">
              <a:ea typeface="ヒラギノ角ゴ Pro W3" pitchFamily="-65" charset="-128"/>
            </a:endParaRPr>
          </a:p>
          <a:p>
            <a:r>
              <a:rPr lang="nb-NO" altLang="nb-NO" dirty="0" smtClean="0">
                <a:ea typeface="ヒラギノ角ゴ Pro W3" pitchFamily="-65" charset="-128"/>
              </a:rPr>
              <a:t>Videre står det at personalet må bidra til at barna kan tilegne seg gode vaner, holdninger og kunnskap når det gjelder kosthold. </a:t>
            </a:r>
          </a:p>
          <a:p>
            <a:pPr lvl="1"/>
            <a:endParaRPr lang="nb-NO" altLang="nb-NO" dirty="0" smtClean="0">
              <a:ea typeface="ヒラギノ角ゴ Pro W3" pitchFamily="-65" charset="-128"/>
            </a:endParaRPr>
          </a:p>
          <a:p>
            <a:r>
              <a:rPr lang="nb-NO" altLang="nb-NO" dirty="0" smtClean="0">
                <a:ea typeface="ヒラギノ角ゴ Pro W3" pitchFamily="-65" charset="-128"/>
              </a:rPr>
              <a:t>Men man vil også kunne tenke seg at vårt prosjekt passer inn i flere andre fagområder ved for eksempel utvikling av begrepsforståelse, erfaring med ulike typer størrelser og former på grønnsaker, evnen til å uttrykke seg ved å sette ord på hva de syns grønnsakene smaker, naturforståelse ved å utforske grønnsakene og få en forståelse av hvor de kommer fra og hvorfor de er viktige for kroppen vår. </a:t>
            </a:r>
          </a:p>
          <a:p>
            <a:endParaRPr lang="nb-NO" altLang="nb-NO" dirty="0" smtClean="0">
              <a:ea typeface="ヒラギノ角ゴ Pro W3" pitchFamily="-65" charset="-128"/>
            </a:endParaRPr>
          </a:p>
          <a:p>
            <a:r>
              <a:rPr lang="nb-NO" altLang="nb-NO" dirty="0" smtClean="0">
                <a:ea typeface="ヒラギノ角ゴ Pro W3" pitchFamily="-65" charset="-128"/>
              </a:rPr>
              <a:t>Det</a:t>
            </a:r>
            <a:r>
              <a:rPr lang="nb-NO" altLang="nb-NO" baseline="0" dirty="0" smtClean="0">
                <a:ea typeface="ヒラギノ角ゴ Pro W3" pitchFamily="-65" charset="-128"/>
              </a:rPr>
              <a:t> er også viktig at prosjektet imøtekommer kravene om at barnehagen skal være en helsefremmende og forebyggende arena. Og nettopp dette var noe av det utprøvingsbarnehagene ba oss om å minne dere om – det dere gjør i det daglige kan ha stor betydning for helsa til den enkelte og hele befolkningen på sikt. </a:t>
            </a:r>
            <a:endParaRPr lang="nb-NO" altLang="nb-NO" dirty="0" smtClean="0">
              <a:ea typeface="ヒラギノ角ゴ Pro W3" pitchFamily="-65" charset="-128"/>
            </a:endParaRPr>
          </a:p>
        </p:txBody>
      </p:sp>
      <p:sp>
        <p:nvSpPr>
          <p:cNvPr id="27652"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65" charset="-128"/>
              </a:defRPr>
            </a:lvl1pPr>
            <a:lvl2pPr marL="742950" indent="-285750" eaLnBrk="0" hangingPunct="0">
              <a:spcBef>
                <a:spcPct val="30000"/>
              </a:spcBef>
              <a:defRPr sz="1200">
                <a:solidFill>
                  <a:schemeClr val="tx1"/>
                </a:solidFill>
                <a:latin typeface="Arial" charset="0"/>
                <a:ea typeface="ヒラギノ角ゴ Pro W3" pitchFamily="-65" charset="-128"/>
              </a:defRPr>
            </a:lvl2pPr>
            <a:lvl3pPr marL="1143000" indent="-228600" eaLnBrk="0" hangingPunct="0">
              <a:spcBef>
                <a:spcPct val="30000"/>
              </a:spcBef>
              <a:defRPr sz="1200">
                <a:solidFill>
                  <a:schemeClr val="tx1"/>
                </a:solidFill>
                <a:latin typeface="Arial" charset="0"/>
                <a:ea typeface="ヒラギノ角ゴ Pro W3" pitchFamily="-65" charset="-128"/>
              </a:defRPr>
            </a:lvl3pPr>
            <a:lvl4pPr marL="1600200" indent="-228600" eaLnBrk="0" hangingPunct="0">
              <a:spcBef>
                <a:spcPct val="30000"/>
              </a:spcBef>
              <a:defRPr sz="1200">
                <a:solidFill>
                  <a:schemeClr val="tx1"/>
                </a:solidFill>
                <a:latin typeface="Arial" charset="0"/>
                <a:ea typeface="ヒラギノ角ゴ Pro W3" pitchFamily="-65" charset="-128"/>
              </a:defRPr>
            </a:lvl4pPr>
            <a:lvl5pPr marL="2057400" indent="-228600" eaLnBrk="0" hangingPunct="0">
              <a:spcBef>
                <a:spcPct val="30000"/>
              </a:spcBef>
              <a:defRPr sz="1200">
                <a:solidFill>
                  <a:schemeClr val="tx1"/>
                </a:solidFill>
                <a:latin typeface="Arial" charset="0"/>
                <a:ea typeface="ヒラギノ角ゴ Pro W3" pitchFamily="-65" charset="-128"/>
              </a:defRPr>
            </a:lvl5pPr>
            <a:lvl6pPr marL="2514600" indent="-228600" eaLnBrk="0" fontAlgn="base" hangingPunct="0">
              <a:spcBef>
                <a:spcPct val="30000"/>
              </a:spcBef>
              <a:spcAft>
                <a:spcPct val="0"/>
              </a:spcAft>
              <a:defRPr sz="1200">
                <a:solidFill>
                  <a:schemeClr val="tx1"/>
                </a:solidFill>
                <a:latin typeface="Arial" charset="0"/>
                <a:ea typeface="ヒラギノ角ゴ Pro W3" pitchFamily="-65" charset="-128"/>
              </a:defRPr>
            </a:lvl6pPr>
            <a:lvl7pPr marL="2971800" indent="-228600" eaLnBrk="0" fontAlgn="base" hangingPunct="0">
              <a:spcBef>
                <a:spcPct val="30000"/>
              </a:spcBef>
              <a:spcAft>
                <a:spcPct val="0"/>
              </a:spcAft>
              <a:defRPr sz="1200">
                <a:solidFill>
                  <a:schemeClr val="tx1"/>
                </a:solidFill>
                <a:latin typeface="Arial" charset="0"/>
                <a:ea typeface="ヒラギノ角ゴ Pro W3" pitchFamily="-65" charset="-128"/>
              </a:defRPr>
            </a:lvl7pPr>
            <a:lvl8pPr marL="3429000" indent="-228600" eaLnBrk="0" fontAlgn="base" hangingPunct="0">
              <a:spcBef>
                <a:spcPct val="30000"/>
              </a:spcBef>
              <a:spcAft>
                <a:spcPct val="0"/>
              </a:spcAft>
              <a:defRPr sz="1200">
                <a:solidFill>
                  <a:schemeClr val="tx1"/>
                </a:solidFill>
                <a:latin typeface="Arial" charset="0"/>
                <a:ea typeface="ヒラギノ角ゴ Pro W3" pitchFamily="-65" charset="-128"/>
              </a:defRPr>
            </a:lvl8pPr>
            <a:lvl9pPr marL="3886200" indent="-228600" eaLnBrk="0" fontAlgn="base" hangingPunct="0">
              <a:spcBef>
                <a:spcPct val="30000"/>
              </a:spcBef>
              <a:spcAft>
                <a:spcPct val="0"/>
              </a:spcAft>
              <a:defRPr sz="1200">
                <a:solidFill>
                  <a:schemeClr val="tx1"/>
                </a:solidFill>
                <a:latin typeface="Arial" charset="0"/>
                <a:ea typeface="ヒラギノ角ゴ Pro W3" pitchFamily="-65" charset="-128"/>
              </a:defRPr>
            </a:lvl9pPr>
          </a:lstStyle>
          <a:p>
            <a:pPr>
              <a:spcBef>
                <a:spcPct val="0"/>
              </a:spcBef>
            </a:pPr>
            <a:fld id="{F10E9648-7B32-449A-B018-BEB080EF5AAB}" type="slidenum">
              <a:rPr lang="en-US" altLang="nb-NO" smtClean="0"/>
              <a:pPr>
                <a:spcBef>
                  <a:spcPct val="0"/>
                </a:spcBef>
              </a:pPr>
              <a:t>9</a:t>
            </a:fld>
            <a:endParaRPr lang="en-US" altLang="nb-NO"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833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tellysbilde">
    <p:bg>
      <p:bgRef idx="1001">
        <a:schemeClr val="bg1"/>
      </p:bgRef>
    </p:bg>
    <p:spTree>
      <p:nvGrpSpPr>
        <p:cNvPr id="1" name=""/>
        <p:cNvGrpSpPr/>
        <p:nvPr/>
      </p:nvGrpSpPr>
      <p:grpSpPr>
        <a:xfrm>
          <a:off x="0" y="0"/>
          <a:ext cx="0" cy="0"/>
          <a:chOff x="0" y="0"/>
          <a:chExt cx="0" cy="0"/>
        </a:xfrm>
      </p:grpSpPr>
      <p:sp>
        <p:nvSpPr>
          <p:cNvPr id="8" name="Tittel 7"/>
          <p:cNvSpPr>
            <a:spLocks noGrp="1"/>
          </p:cNvSpPr>
          <p:nvPr>
            <p:ph type="ctrTitle"/>
          </p:nvPr>
        </p:nvSpPr>
        <p:spPr>
          <a:xfrm>
            <a:off x="3048000" y="3124200"/>
            <a:ext cx="8229600" cy="1894362"/>
          </a:xfrm>
        </p:spPr>
        <p:txBody>
          <a:bodyPr/>
          <a:lstStyle>
            <a:lvl1pPr>
              <a:defRPr b="1"/>
            </a:lvl1pPr>
          </a:lstStyle>
          <a:p>
            <a:r>
              <a:rPr kumimoji="0" lang="nb-NO" smtClean="0"/>
              <a:t>Klikk for å redigere tittelstil</a:t>
            </a:r>
            <a:endParaRPr kumimoji="0" lang="en-US"/>
          </a:p>
        </p:txBody>
      </p:sp>
      <p:sp>
        <p:nvSpPr>
          <p:cNvPr id="9" name="Undertittel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b-NO" smtClean="0"/>
              <a:t>Klikk for å redigere undertittelstil i malen</a:t>
            </a:r>
            <a:endParaRPr kumimoji="0" lang="en-US"/>
          </a:p>
        </p:txBody>
      </p:sp>
      <p:sp>
        <p:nvSpPr>
          <p:cNvPr id="28" name="Plassholder for dato 27"/>
          <p:cNvSpPr>
            <a:spLocks noGrp="1"/>
          </p:cNvSpPr>
          <p:nvPr>
            <p:ph type="dt" sz="half" idx="10"/>
          </p:nvPr>
        </p:nvSpPr>
        <p:spPr bwMode="auto">
          <a:xfrm rot="5400000">
            <a:off x="10733828" y="1110597"/>
            <a:ext cx="2286000" cy="508000"/>
          </a:xfrm>
        </p:spPr>
        <p:txBody>
          <a:bodyPr/>
          <a:lstStyle/>
          <a:p>
            <a:fld id="{043E145F-33E5-4FAD-84EC-A419C2A5253C}" type="datetimeFigureOut">
              <a:rPr lang="nb-NO" smtClean="0"/>
              <a:pPr/>
              <a:t>9/13/15</a:t>
            </a:fld>
            <a:endParaRPr lang="nb-NO"/>
          </a:p>
        </p:txBody>
      </p:sp>
      <p:sp>
        <p:nvSpPr>
          <p:cNvPr id="17" name="Plassholder for bunntekst 16"/>
          <p:cNvSpPr>
            <a:spLocks noGrp="1"/>
          </p:cNvSpPr>
          <p:nvPr>
            <p:ph type="ftr" sz="quarter" idx="11"/>
          </p:nvPr>
        </p:nvSpPr>
        <p:spPr bwMode="auto">
          <a:xfrm rot="5400000">
            <a:off x="10045959" y="4117661"/>
            <a:ext cx="3657600" cy="512064"/>
          </a:xfrm>
        </p:spPr>
        <p:txBody>
          <a:bodyPr/>
          <a:lstStyle/>
          <a:p>
            <a:endParaRPr lang="nb-NO"/>
          </a:p>
        </p:txBody>
      </p:sp>
      <p:sp>
        <p:nvSpPr>
          <p:cNvPr id="10" name="Rektangel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ktangel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ktangel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ktangel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 linje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t linje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Rett linje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Rett linje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Rett linje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Rett linje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ktangel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Plassholder for lysbildenummer 28"/>
          <p:cNvSpPr>
            <a:spLocks noGrp="1"/>
          </p:cNvSpPr>
          <p:nvPr>
            <p:ph type="sldNum" sz="quarter" idx="12"/>
          </p:nvPr>
        </p:nvSpPr>
        <p:spPr bwMode="auto">
          <a:xfrm>
            <a:off x="1767392" y="4928702"/>
            <a:ext cx="812800" cy="517524"/>
          </a:xfrm>
        </p:spPr>
        <p:txBody>
          <a:bodyPr/>
          <a:lstStyle/>
          <a:p>
            <a:fld id="{C3890C94-609D-497F-9001-E8640E5F04A9}" type="slidenum">
              <a:rPr lang="nb-NO" smtClean="0"/>
              <a:pPr/>
              <a:t>‹#›</a:t>
            </a:fld>
            <a:endParaRPr lang="nb-NO"/>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3" name="Plassholder for loddrett tekst 2"/>
          <p:cNvSpPr>
            <a:spLocks noGrp="1"/>
          </p:cNvSpPr>
          <p:nvPr>
            <p:ph type="body" orient="vert" idx="1"/>
          </p:nvPr>
        </p:nvSpPr>
        <p:spPr/>
        <p:txBody>
          <a:bodyPr vert="eaVert"/>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043E145F-33E5-4FAD-84EC-A419C2A5253C}" type="datetimeFigureOut">
              <a:rPr lang="nb-NO" smtClean="0"/>
              <a:pPr/>
              <a:t>9/13/15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890C94-609D-497F-9001-E8640E5F04A9}"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0"/>
            <a:ext cx="2235200" cy="5851525"/>
          </a:xfrm>
        </p:spPr>
        <p:txBody>
          <a:bodyPr vert="eaVert"/>
          <a:lstStyle/>
          <a:p>
            <a:r>
              <a:rPr kumimoji="0" lang="nb-NO" smtClean="0"/>
              <a:t>Klikk for å redigere tittelstil</a:t>
            </a:r>
            <a:endParaRPr kumimoji="0" lang="en-US"/>
          </a:p>
        </p:txBody>
      </p:sp>
      <p:sp>
        <p:nvSpPr>
          <p:cNvPr id="3" name="Plassholder for loddrett tekst 2"/>
          <p:cNvSpPr>
            <a:spLocks noGrp="1"/>
          </p:cNvSpPr>
          <p:nvPr>
            <p:ph type="body" orient="vert" idx="1"/>
          </p:nvPr>
        </p:nvSpPr>
        <p:spPr>
          <a:xfrm>
            <a:off x="609600" y="274639"/>
            <a:ext cx="8026400" cy="5851525"/>
          </a:xfrm>
        </p:spPr>
        <p:txBody>
          <a:bodyPr vert="eaVert"/>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043E145F-33E5-4FAD-84EC-A419C2A5253C}" type="datetimeFigureOut">
              <a:rPr lang="nb-NO" smtClean="0"/>
              <a:pPr/>
              <a:t>9/13/15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890C94-609D-497F-9001-E8640E5F04A9}"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8" name="Plassholder for innhold 7"/>
          <p:cNvSpPr>
            <a:spLocks noGrp="1"/>
          </p:cNvSpPr>
          <p:nvPr>
            <p:ph sz="quarter" idx="1"/>
          </p:nvPr>
        </p:nvSpPr>
        <p:spPr>
          <a:xfrm>
            <a:off x="609600" y="1600200"/>
            <a:ext cx="9956800" cy="4873752"/>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7" name="Plassholder for dato 6"/>
          <p:cNvSpPr>
            <a:spLocks noGrp="1"/>
          </p:cNvSpPr>
          <p:nvPr>
            <p:ph type="dt" sz="half" idx="14"/>
          </p:nvPr>
        </p:nvSpPr>
        <p:spPr/>
        <p:txBody>
          <a:bodyPr rtlCol="0"/>
          <a:lstStyle/>
          <a:p>
            <a:fld id="{043E145F-33E5-4FAD-84EC-A419C2A5253C}" type="datetimeFigureOut">
              <a:rPr lang="nb-NO" smtClean="0"/>
              <a:pPr/>
              <a:t>9/13/15</a:t>
            </a:fld>
            <a:endParaRPr lang="nb-NO"/>
          </a:p>
        </p:txBody>
      </p:sp>
      <p:sp>
        <p:nvSpPr>
          <p:cNvPr id="9" name="Plassholder for lysbildenummer 8"/>
          <p:cNvSpPr>
            <a:spLocks noGrp="1"/>
          </p:cNvSpPr>
          <p:nvPr>
            <p:ph type="sldNum" sz="quarter" idx="15"/>
          </p:nvPr>
        </p:nvSpPr>
        <p:spPr/>
        <p:txBody>
          <a:bodyPr rtlCol="0"/>
          <a:lstStyle/>
          <a:p>
            <a:fld id="{C3890C94-609D-497F-9001-E8640E5F04A9}" type="slidenum">
              <a:rPr lang="nb-NO" smtClean="0"/>
              <a:pPr/>
              <a:t>‹#›</a:t>
            </a:fld>
            <a:endParaRPr lang="nb-NO"/>
          </a:p>
        </p:txBody>
      </p:sp>
      <p:sp>
        <p:nvSpPr>
          <p:cNvPr id="10" name="Plassholder for bunntekst 9"/>
          <p:cNvSpPr>
            <a:spLocks noGrp="1"/>
          </p:cNvSpPr>
          <p:nvPr>
            <p:ph type="ftr" sz="quarter" idx="16"/>
          </p:nvPr>
        </p:nvSpPr>
        <p:spPr/>
        <p:txBody>
          <a:bodyPr rtlCol="0"/>
          <a:lstStyle/>
          <a:p>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Deloverskrift">
    <p:bg>
      <p:bgRef idx="1001">
        <a:schemeClr val="bg2"/>
      </p:bgRef>
    </p:bg>
    <p:spTree>
      <p:nvGrpSpPr>
        <p:cNvPr id="1" name=""/>
        <p:cNvGrpSpPr/>
        <p:nvPr/>
      </p:nvGrpSpPr>
      <p:grpSpPr>
        <a:xfrm>
          <a:off x="0" y="0"/>
          <a:ext cx="0" cy="0"/>
          <a:chOff x="0" y="0"/>
          <a:chExt cx="0" cy="0"/>
        </a:xfrm>
      </p:grpSpPr>
      <p:sp>
        <p:nvSpPr>
          <p:cNvPr id="2" name="Tittel 1"/>
          <p:cNvSpPr>
            <a:spLocks noGrp="1"/>
          </p:cNvSpPr>
          <p:nvPr>
            <p:ph type="title"/>
          </p:nvPr>
        </p:nvSpPr>
        <p:spPr>
          <a:xfrm>
            <a:off x="3048000" y="2895600"/>
            <a:ext cx="8229600" cy="2053590"/>
          </a:xfrm>
        </p:spPr>
        <p:txBody>
          <a:bodyPr/>
          <a:lstStyle>
            <a:lvl1pPr algn="l">
              <a:buNone/>
              <a:defRPr sz="3000" b="1" cap="small" baseline="0"/>
            </a:lvl1pPr>
          </a:lstStyle>
          <a:p>
            <a:r>
              <a:rPr kumimoji="0" lang="nb-NO" smtClean="0"/>
              <a:t>Klikk for å redigere tittelstil</a:t>
            </a:r>
            <a:endParaRPr kumimoji="0" lang="en-US"/>
          </a:p>
        </p:txBody>
      </p:sp>
      <p:sp>
        <p:nvSpPr>
          <p:cNvPr id="3" name="Plassholder for tekst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b-NO" smtClean="0"/>
              <a:t>Klikk for å redigere tekststiler i malen</a:t>
            </a:r>
          </a:p>
        </p:txBody>
      </p:sp>
      <p:sp>
        <p:nvSpPr>
          <p:cNvPr id="4" name="Plassholder for dato 3"/>
          <p:cNvSpPr>
            <a:spLocks noGrp="1"/>
          </p:cNvSpPr>
          <p:nvPr>
            <p:ph type="dt" sz="half" idx="10"/>
          </p:nvPr>
        </p:nvSpPr>
        <p:spPr bwMode="auto">
          <a:xfrm rot="5400000">
            <a:off x="10732008" y="1106932"/>
            <a:ext cx="2286000" cy="508000"/>
          </a:xfrm>
        </p:spPr>
        <p:txBody>
          <a:bodyPr/>
          <a:lstStyle/>
          <a:p>
            <a:fld id="{043E145F-33E5-4FAD-84EC-A419C2A5253C}" type="datetimeFigureOut">
              <a:rPr lang="nb-NO" smtClean="0"/>
              <a:pPr/>
              <a:t>9/13/15</a:t>
            </a:fld>
            <a:endParaRPr lang="nb-NO"/>
          </a:p>
        </p:txBody>
      </p:sp>
      <p:sp>
        <p:nvSpPr>
          <p:cNvPr id="5" name="Plassholder for bunntekst 4"/>
          <p:cNvSpPr>
            <a:spLocks noGrp="1"/>
          </p:cNvSpPr>
          <p:nvPr>
            <p:ph type="ftr" sz="quarter" idx="11"/>
          </p:nvPr>
        </p:nvSpPr>
        <p:spPr bwMode="auto">
          <a:xfrm rot="5400000">
            <a:off x="10046208" y="4114800"/>
            <a:ext cx="3657600" cy="512064"/>
          </a:xfrm>
        </p:spPr>
        <p:txBody>
          <a:bodyPr/>
          <a:lstStyle/>
          <a:p>
            <a:endParaRPr lang="nb-NO"/>
          </a:p>
        </p:txBody>
      </p:sp>
      <p:sp>
        <p:nvSpPr>
          <p:cNvPr id="9" name="Rektangel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ktangel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ktangel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ktangel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t linje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ett linje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Rett linje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Rett linje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Rett linje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ktangel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tt linje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Plassholder for lysbildenummer 5"/>
          <p:cNvSpPr>
            <a:spLocks noGrp="1"/>
          </p:cNvSpPr>
          <p:nvPr>
            <p:ph type="sldNum" sz="quarter" idx="12"/>
          </p:nvPr>
        </p:nvSpPr>
        <p:spPr bwMode="auto">
          <a:xfrm>
            <a:off x="1787488" y="4928702"/>
            <a:ext cx="812800" cy="517524"/>
          </a:xfrm>
        </p:spPr>
        <p:txBody>
          <a:bodyPr/>
          <a:lstStyle/>
          <a:p>
            <a:fld id="{C3890C94-609D-497F-9001-E8640E5F04A9}" type="slidenum">
              <a:rPr lang="nb-NO" smtClean="0"/>
              <a:pPr/>
              <a:t>‹#›</a:t>
            </a:fld>
            <a:endParaRPr lang="nb-NO"/>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5" name="Plassholder for dato 4"/>
          <p:cNvSpPr>
            <a:spLocks noGrp="1"/>
          </p:cNvSpPr>
          <p:nvPr>
            <p:ph type="dt" sz="half" idx="10"/>
          </p:nvPr>
        </p:nvSpPr>
        <p:spPr/>
        <p:txBody>
          <a:bodyPr/>
          <a:lstStyle/>
          <a:p>
            <a:fld id="{043E145F-33E5-4FAD-84EC-A419C2A5253C}" type="datetimeFigureOut">
              <a:rPr lang="nb-NO" smtClean="0"/>
              <a:pPr/>
              <a:t>9/13/15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890C94-609D-497F-9001-E8640E5F04A9}" type="slidenum">
              <a:rPr lang="nb-NO" smtClean="0"/>
              <a:pPr/>
              <a:t>‹#›</a:t>
            </a:fld>
            <a:endParaRPr lang="nb-NO"/>
          </a:p>
        </p:txBody>
      </p:sp>
      <p:sp>
        <p:nvSpPr>
          <p:cNvPr id="9" name="Plassholder for innhold 8"/>
          <p:cNvSpPr>
            <a:spLocks noGrp="1"/>
          </p:cNvSpPr>
          <p:nvPr>
            <p:ph sz="quarter" idx="1"/>
          </p:nvPr>
        </p:nvSpPr>
        <p:spPr>
          <a:xfrm>
            <a:off x="609600" y="1600200"/>
            <a:ext cx="4876800" cy="4572000"/>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11" name="Plassholder for innhold 10"/>
          <p:cNvSpPr>
            <a:spLocks noGrp="1"/>
          </p:cNvSpPr>
          <p:nvPr>
            <p:ph sz="quarter" idx="2"/>
          </p:nvPr>
        </p:nvSpPr>
        <p:spPr>
          <a:xfrm>
            <a:off x="5693664" y="1600200"/>
            <a:ext cx="4876800" cy="4572000"/>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3050"/>
            <a:ext cx="10058400" cy="1143000"/>
          </a:xfrm>
        </p:spPr>
        <p:txBody>
          <a:bodyPr anchor="b"/>
          <a:lstStyle>
            <a:lvl1pPr>
              <a:defRPr/>
            </a:lvl1pPr>
          </a:lstStyle>
          <a:p>
            <a:r>
              <a:rPr kumimoji="0" lang="nb-NO" smtClean="0"/>
              <a:t>Klikk for å redigere tittelstil</a:t>
            </a:r>
            <a:endParaRPr kumimoji="0" lang="en-US"/>
          </a:p>
        </p:txBody>
      </p:sp>
      <p:sp>
        <p:nvSpPr>
          <p:cNvPr id="7" name="Plassholder for dato 6"/>
          <p:cNvSpPr>
            <a:spLocks noGrp="1"/>
          </p:cNvSpPr>
          <p:nvPr>
            <p:ph type="dt" sz="half" idx="10"/>
          </p:nvPr>
        </p:nvSpPr>
        <p:spPr/>
        <p:txBody>
          <a:bodyPr/>
          <a:lstStyle/>
          <a:p>
            <a:fld id="{043E145F-33E5-4FAD-84EC-A419C2A5253C}" type="datetimeFigureOut">
              <a:rPr lang="nb-NO" smtClean="0"/>
              <a:pPr/>
              <a:t>9/13/15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3890C94-609D-497F-9001-E8640E5F04A9}" type="slidenum">
              <a:rPr lang="nb-NO" smtClean="0"/>
              <a:pPr/>
              <a:t>‹#›</a:t>
            </a:fld>
            <a:endParaRPr lang="nb-NO"/>
          </a:p>
        </p:txBody>
      </p:sp>
      <p:sp>
        <p:nvSpPr>
          <p:cNvPr id="11" name="Plassholder for innhold 10"/>
          <p:cNvSpPr>
            <a:spLocks noGrp="1"/>
          </p:cNvSpPr>
          <p:nvPr>
            <p:ph sz="quarter" idx="2"/>
          </p:nvPr>
        </p:nvSpPr>
        <p:spPr>
          <a:xfrm>
            <a:off x="609600" y="2362200"/>
            <a:ext cx="4876800" cy="3886200"/>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13" name="Plassholder for innhold 12"/>
          <p:cNvSpPr>
            <a:spLocks noGrp="1"/>
          </p:cNvSpPr>
          <p:nvPr>
            <p:ph sz="quarter" idx="4"/>
          </p:nvPr>
        </p:nvSpPr>
        <p:spPr>
          <a:xfrm>
            <a:off x="5829300" y="2362200"/>
            <a:ext cx="4876800" cy="3886200"/>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12" name="Plassholder for tekst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nb-NO" smtClean="0"/>
              <a:t>Klikk for å redigere tekststiler i malen</a:t>
            </a:r>
          </a:p>
        </p:txBody>
      </p:sp>
      <p:sp>
        <p:nvSpPr>
          <p:cNvPr id="14" name="Plassholder for tekst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nb-NO" smtClean="0"/>
              <a:t>Klikk for å redigere tekststiler i malen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6" name="Plassholder for dato 5"/>
          <p:cNvSpPr>
            <a:spLocks noGrp="1"/>
          </p:cNvSpPr>
          <p:nvPr>
            <p:ph type="dt" sz="half" idx="10"/>
          </p:nvPr>
        </p:nvSpPr>
        <p:spPr/>
        <p:txBody>
          <a:bodyPr rtlCol="0"/>
          <a:lstStyle/>
          <a:p>
            <a:fld id="{043E145F-33E5-4FAD-84EC-A419C2A5253C}" type="datetimeFigureOut">
              <a:rPr lang="nb-NO" smtClean="0"/>
              <a:pPr/>
              <a:t>9/13/15</a:t>
            </a:fld>
            <a:endParaRPr lang="nb-NO"/>
          </a:p>
        </p:txBody>
      </p:sp>
      <p:sp>
        <p:nvSpPr>
          <p:cNvPr id="7" name="Plassholder for lysbildenummer 6"/>
          <p:cNvSpPr>
            <a:spLocks noGrp="1"/>
          </p:cNvSpPr>
          <p:nvPr>
            <p:ph type="sldNum" sz="quarter" idx="11"/>
          </p:nvPr>
        </p:nvSpPr>
        <p:spPr/>
        <p:txBody>
          <a:bodyPr rtlCol="0"/>
          <a:lstStyle/>
          <a:p>
            <a:fld id="{C3890C94-609D-497F-9001-E8640E5F04A9}" type="slidenum">
              <a:rPr lang="nb-NO" smtClean="0"/>
              <a:pPr/>
              <a:t>‹#›</a:t>
            </a:fld>
            <a:endParaRPr lang="nb-NO"/>
          </a:p>
        </p:txBody>
      </p:sp>
      <p:sp>
        <p:nvSpPr>
          <p:cNvPr id="8" name="Plassholder for bunntekst 7"/>
          <p:cNvSpPr>
            <a:spLocks noGrp="1"/>
          </p:cNvSpPr>
          <p:nvPr>
            <p:ph type="ftr" sz="quarter" idx="12"/>
          </p:nvPr>
        </p:nvSpPr>
        <p:spPr/>
        <p:txBody>
          <a:bodyPr rtlCol="0"/>
          <a:lstStyle/>
          <a:p>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43E145F-33E5-4FAD-84EC-A419C2A5253C}" type="datetimeFigureOut">
              <a:rPr lang="nb-NO" smtClean="0"/>
              <a:pPr/>
              <a:t>9/13/15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3890C94-609D-497F-9001-E8640E5F04A9}"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Innhold med tekst">
    <p:bg>
      <p:bgRef idx="1001">
        <a:schemeClr val="bg1"/>
      </p:bgRef>
    </p:bg>
    <p:spTree>
      <p:nvGrpSpPr>
        <p:cNvPr id="1" name=""/>
        <p:cNvGrpSpPr/>
        <p:nvPr/>
      </p:nvGrpSpPr>
      <p:grpSpPr>
        <a:xfrm>
          <a:off x="0" y="0"/>
          <a:ext cx="0" cy="0"/>
          <a:chOff x="0" y="0"/>
          <a:chExt cx="0" cy="0"/>
        </a:xfrm>
      </p:grpSpPr>
      <p:sp>
        <p:nvSpPr>
          <p:cNvPr id="10" name="Rett linje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tel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nb-NO" smtClean="0"/>
              <a:t>Klikk for å redigere tittelstil</a:t>
            </a:r>
            <a:endParaRPr kumimoji="0" lang="en-US"/>
          </a:p>
        </p:txBody>
      </p:sp>
      <p:sp>
        <p:nvSpPr>
          <p:cNvPr id="3" name="Plassholder for tekst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nb-NO" smtClean="0"/>
              <a:t>Klikk for å redigere tekststiler i malen</a:t>
            </a:r>
          </a:p>
        </p:txBody>
      </p:sp>
      <p:sp>
        <p:nvSpPr>
          <p:cNvPr id="8" name="Rett linje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Rett linje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tt linje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ktangel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t linje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Plassholder for innhold 17"/>
          <p:cNvSpPr>
            <a:spLocks noGrp="1"/>
          </p:cNvSpPr>
          <p:nvPr>
            <p:ph sz="quarter" idx="1"/>
          </p:nvPr>
        </p:nvSpPr>
        <p:spPr>
          <a:xfrm>
            <a:off x="406400" y="274320"/>
            <a:ext cx="7518400" cy="6327648"/>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21" name="Plassholder for dato 20"/>
          <p:cNvSpPr>
            <a:spLocks noGrp="1"/>
          </p:cNvSpPr>
          <p:nvPr>
            <p:ph type="dt" sz="half" idx="14"/>
          </p:nvPr>
        </p:nvSpPr>
        <p:spPr/>
        <p:txBody>
          <a:bodyPr rtlCol="0"/>
          <a:lstStyle/>
          <a:p>
            <a:fld id="{043E145F-33E5-4FAD-84EC-A419C2A5253C}" type="datetimeFigureOut">
              <a:rPr lang="nb-NO" smtClean="0"/>
              <a:pPr/>
              <a:t>9/13/15</a:t>
            </a:fld>
            <a:endParaRPr lang="nb-NO"/>
          </a:p>
        </p:txBody>
      </p:sp>
      <p:sp>
        <p:nvSpPr>
          <p:cNvPr id="22" name="Plassholder for lysbildenummer 21"/>
          <p:cNvSpPr>
            <a:spLocks noGrp="1"/>
          </p:cNvSpPr>
          <p:nvPr>
            <p:ph type="sldNum" sz="quarter" idx="15"/>
          </p:nvPr>
        </p:nvSpPr>
        <p:spPr/>
        <p:txBody>
          <a:bodyPr rtlCol="0"/>
          <a:lstStyle/>
          <a:p>
            <a:fld id="{C3890C94-609D-497F-9001-E8640E5F04A9}" type="slidenum">
              <a:rPr lang="nb-NO" smtClean="0"/>
              <a:pPr/>
              <a:t>‹#›</a:t>
            </a:fld>
            <a:endParaRPr lang="nb-NO"/>
          </a:p>
        </p:txBody>
      </p:sp>
      <p:sp>
        <p:nvSpPr>
          <p:cNvPr id="23" name="Plassholder for bunntekst 22"/>
          <p:cNvSpPr>
            <a:spLocks noGrp="1"/>
          </p:cNvSpPr>
          <p:nvPr>
            <p:ph type="ftr" sz="quarter" idx="16"/>
          </p:nvPr>
        </p:nvSpPr>
        <p:spPr/>
        <p:txBody>
          <a:bodyPr rtlCol="0"/>
          <a:lstStyle/>
          <a:p>
            <a:endParaRPr lang="nb-NO"/>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Bilde med tekst">
    <p:spTree>
      <p:nvGrpSpPr>
        <p:cNvPr id="1" name=""/>
        <p:cNvGrpSpPr/>
        <p:nvPr/>
      </p:nvGrpSpPr>
      <p:grpSpPr>
        <a:xfrm>
          <a:off x="0" y="0"/>
          <a:ext cx="0" cy="0"/>
          <a:chOff x="0" y="0"/>
          <a:chExt cx="0" cy="0"/>
        </a:xfrm>
      </p:grpSpPr>
      <p:sp>
        <p:nvSpPr>
          <p:cNvPr id="9" name="Rett linje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tel 1"/>
          <p:cNvSpPr>
            <a:spLocks noGrp="1"/>
          </p:cNvSpPr>
          <p:nvPr>
            <p:ph type="title"/>
          </p:nvPr>
        </p:nvSpPr>
        <p:spPr>
          <a:xfrm rot="5400000">
            <a:off x="5518404" y="3124200"/>
            <a:ext cx="6309360" cy="609600"/>
          </a:xfrm>
        </p:spPr>
        <p:txBody>
          <a:bodyPr anchor="b"/>
          <a:lstStyle>
            <a:lvl1pPr algn="l">
              <a:buNone/>
              <a:defRPr sz="2000" b="1"/>
            </a:lvl1pPr>
          </a:lstStyle>
          <a:p>
            <a:r>
              <a:rPr kumimoji="0" lang="nb-NO" smtClean="0"/>
              <a:t>Klikk for å redigere tittelstil</a:t>
            </a:r>
            <a:endParaRPr kumimoji="0" lang="en-US"/>
          </a:p>
        </p:txBody>
      </p:sp>
      <p:sp>
        <p:nvSpPr>
          <p:cNvPr id="3" name="Plassholder for bilde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nb-NO" smtClean="0"/>
              <a:t>Klikk ikonet for å legge til et bilde</a:t>
            </a:r>
            <a:endParaRPr kumimoji="0" lang="en-US" dirty="0"/>
          </a:p>
        </p:txBody>
      </p:sp>
      <p:sp>
        <p:nvSpPr>
          <p:cNvPr id="4" name="Plassholder for tekst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nb-NO" smtClean="0"/>
              <a:t>Klikk for å redigere tekststiler i malen</a:t>
            </a:r>
          </a:p>
        </p:txBody>
      </p:sp>
      <p:sp>
        <p:nvSpPr>
          <p:cNvPr id="10" name="Rett linje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ktangel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 linje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Rett linje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Rett linje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Plassholder for dato 16"/>
          <p:cNvSpPr>
            <a:spLocks noGrp="1"/>
          </p:cNvSpPr>
          <p:nvPr>
            <p:ph type="dt" sz="half" idx="10"/>
          </p:nvPr>
        </p:nvSpPr>
        <p:spPr/>
        <p:txBody>
          <a:bodyPr rtlCol="0"/>
          <a:lstStyle/>
          <a:p>
            <a:fld id="{043E145F-33E5-4FAD-84EC-A419C2A5253C}" type="datetimeFigureOut">
              <a:rPr lang="nb-NO" smtClean="0"/>
              <a:pPr/>
              <a:t>9/13/15</a:t>
            </a:fld>
            <a:endParaRPr lang="nb-NO"/>
          </a:p>
        </p:txBody>
      </p:sp>
      <p:sp>
        <p:nvSpPr>
          <p:cNvPr id="18" name="Plassholder for lysbildenummer 17"/>
          <p:cNvSpPr>
            <a:spLocks noGrp="1"/>
          </p:cNvSpPr>
          <p:nvPr>
            <p:ph type="sldNum" sz="quarter" idx="11"/>
          </p:nvPr>
        </p:nvSpPr>
        <p:spPr/>
        <p:txBody>
          <a:bodyPr rtlCol="0"/>
          <a:lstStyle/>
          <a:p>
            <a:fld id="{C3890C94-609D-497F-9001-E8640E5F04A9}" type="slidenum">
              <a:rPr lang="nb-NO" smtClean="0"/>
              <a:pPr/>
              <a:t>‹#›</a:t>
            </a:fld>
            <a:endParaRPr lang="nb-NO"/>
          </a:p>
        </p:txBody>
      </p:sp>
      <p:sp>
        <p:nvSpPr>
          <p:cNvPr id="21" name="Plassholder for bunntekst 20"/>
          <p:cNvSpPr>
            <a:spLocks noGrp="1"/>
          </p:cNvSpPr>
          <p:nvPr>
            <p:ph type="ftr" sz="quarter" idx="12"/>
          </p:nvPr>
        </p:nvSpPr>
        <p:spPr/>
        <p:txBody>
          <a:bodyPr rtlCol="0"/>
          <a:lstStyle/>
          <a:p>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6" name="Rett linje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Plassholder for tittel 21"/>
          <p:cNvSpPr>
            <a:spLocks noGrp="1"/>
          </p:cNvSpPr>
          <p:nvPr>
            <p:ph type="title"/>
          </p:nvPr>
        </p:nvSpPr>
        <p:spPr>
          <a:xfrm>
            <a:off x="609600" y="274638"/>
            <a:ext cx="9956800" cy="1143000"/>
          </a:xfrm>
          <a:prstGeom prst="rect">
            <a:avLst/>
          </a:prstGeom>
        </p:spPr>
        <p:txBody>
          <a:bodyPr vert="horz" anchor="b">
            <a:normAutofit/>
          </a:bodyPr>
          <a:lstStyle/>
          <a:p>
            <a:r>
              <a:rPr kumimoji="0" lang="nb-NO" smtClean="0"/>
              <a:t>Klikk for å redigere tittelstil</a:t>
            </a:r>
            <a:endParaRPr kumimoji="0" lang="en-US"/>
          </a:p>
        </p:txBody>
      </p:sp>
      <p:sp>
        <p:nvSpPr>
          <p:cNvPr id="13" name="Plassholder for tekst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nb-NO" smtClean="0"/>
              <a:t>Klikk for å redigere tekststiler i malen</a:t>
            </a:r>
          </a:p>
          <a:p>
            <a:pPr lvl="1" eaLnBrk="1" latinLnBrk="0" hangingPunct="1"/>
            <a:r>
              <a:rPr kumimoji="0" lang="nb-NO" smtClean="0"/>
              <a:t>Andre nivå</a:t>
            </a:r>
          </a:p>
          <a:p>
            <a:pPr lvl="2" eaLnBrk="1" latinLnBrk="0" hangingPunct="1"/>
            <a:r>
              <a:rPr kumimoji="0" lang="nb-NO" smtClean="0"/>
              <a:t>Tredje nivå</a:t>
            </a:r>
          </a:p>
          <a:p>
            <a:pPr lvl="3" eaLnBrk="1" latinLnBrk="0" hangingPunct="1"/>
            <a:r>
              <a:rPr kumimoji="0" lang="nb-NO" smtClean="0"/>
              <a:t>Fjerde nivå</a:t>
            </a:r>
          </a:p>
          <a:p>
            <a:pPr lvl="4" eaLnBrk="1" latinLnBrk="0" hangingPunct="1"/>
            <a:r>
              <a:rPr kumimoji="0" lang="nb-NO" smtClean="0"/>
              <a:t>Femte nivå</a:t>
            </a:r>
            <a:endParaRPr kumimoji="0" lang="en-US"/>
          </a:p>
        </p:txBody>
      </p:sp>
      <p:sp>
        <p:nvSpPr>
          <p:cNvPr id="14" name="Plassholder for dato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043E145F-33E5-4FAD-84EC-A419C2A5253C}" type="datetimeFigureOut">
              <a:rPr lang="nb-NO" smtClean="0"/>
              <a:pPr/>
              <a:t>9/13/15</a:t>
            </a:fld>
            <a:endParaRPr lang="nb-NO"/>
          </a:p>
        </p:txBody>
      </p:sp>
      <p:sp>
        <p:nvSpPr>
          <p:cNvPr id="3" name="Plassholder for bunntekst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nb-NO"/>
          </a:p>
        </p:txBody>
      </p:sp>
      <p:sp>
        <p:nvSpPr>
          <p:cNvPr id="7" name="Rett linje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Rett linje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ktangel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 linje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Plassholder for lysbildenumm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C3890C94-609D-497F-9001-E8640E5F04A9}"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jpeg"/><Relationship Id="rId8" Type="http://schemas.openxmlformats.org/officeDocument/2006/relationships/image" Target="../media/image64.jpeg"/><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2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7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mailto:bra-studien@medisin.uio.no"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hyperlink" Target="mailto:bra-studien@medisin.uio.no" TargetMode="External"/><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uact=8&amp;ved=0CAcQjRxqFQoTCKO62t_u3McCFeF8cgodbEQKHQ&amp;url=http://www.hedmark.org/Om-fylkeskommunen/Fag-stab-og-serviceenheter/Strategisk-stab/Folkehelse/Statistikk-og-fakta-folkehelse/Smaa-grep-stor-forskjell-raad-for-et-sunnere-kosthold&amp;psig=AFQjCNEknhAX8R6y6qx9NPjKeSkUyN5HNA&amp;ust=1441438423132220" TargetMode="External"/><Relationship Id="rId4" Type="http://schemas.openxmlformats.org/officeDocument/2006/relationships/image" Target="../media/image11.png"/><Relationship Id="rId5" Type="http://schemas.openxmlformats.org/officeDocument/2006/relationships/hyperlink" Target="http://www.google.no/url?sa=i&amp;rct=j&amp;q=&amp;esrc=s&amp;frm=1&amp;source=images&amp;cd=&amp;cad=rja&amp;uact=8&amp;ved=0CAcQjRxqFQoTCIqTnp_v3McCFYa8cgodIOoClA&amp;url=http://helgelandsmoen.hole.kommune.no/bra-mat-i-barnehagen.4863596-108984.html&amp;psig=AFQjCNETgT37z8gvyP8zDvF9yRoUlv0LnA&amp;ust=1441438502062641" TargetMode="External"/><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63258" y="0"/>
            <a:ext cx="7118106" cy="6858000"/>
          </a:xfrm>
          <a:prstGeom prst="rect">
            <a:avLst/>
          </a:prstGeom>
        </p:spPr>
      </p:pic>
      <p:pic>
        <p:nvPicPr>
          <p:cNvPr id="3"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9194" y="5064002"/>
            <a:ext cx="1403350" cy="1403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 name="Picture 4" descr="M:\BRA-studien_Linn\Logo\UIO_BRA_GRONN.png"/>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756260" y="4737253"/>
            <a:ext cx="1917260" cy="2120747"/>
          </a:xfrm>
          <a:prstGeom prst="rect">
            <a:avLst/>
          </a:prstGeom>
          <a:noFill/>
          <a:ln>
            <a:no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7103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Mål</a:t>
            </a:r>
            <a:r>
              <a:rPr lang="en-US" sz="3200" b="1" dirty="0" smtClean="0">
                <a:latin typeface="Arial"/>
                <a:cs typeface="Arial"/>
              </a:rPr>
              <a:t> med </a:t>
            </a:r>
            <a:r>
              <a:rPr lang="en-US" sz="3200" b="1" dirty="0" err="1" smtClean="0">
                <a:latin typeface="Arial"/>
                <a:cs typeface="Arial"/>
              </a:rPr>
              <a:t>prosjektet</a:t>
            </a:r>
            <a:endParaRPr lang="en-US" sz="3200" b="1" dirty="0">
              <a:latin typeface="Arial"/>
              <a:cs typeface="Arial"/>
            </a:endParaRPr>
          </a:p>
        </p:txBody>
      </p:sp>
      <p:sp>
        <p:nvSpPr>
          <p:cNvPr id="3" name="Content Placeholder 2"/>
          <p:cNvSpPr>
            <a:spLocks noGrp="1"/>
          </p:cNvSpPr>
          <p:nvPr>
            <p:ph sz="quarter" idx="1"/>
          </p:nvPr>
        </p:nvSpPr>
        <p:spPr>
          <a:xfrm>
            <a:off x="563884" y="1792261"/>
            <a:ext cx="8442568" cy="4873752"/>
          </a:xfrm>
        </p:spPr>
        <p:txBody>
          <a:bodyPr/>
          <a:lstStyle/>
          <a:p>
            <a:r>
              <a:rPr lang="en-US" dirty="0" smtClean="0">
                <a:latin typeface="Arial"/>
                <a:cs typeface="Arial"/>
              </a:rPr>
              <a:t>Å </a:t>
            </a:r>
            <a:r>
              <a:rPr lang="en-US" dirty="0" err="1" smtClean="0">
                <a:latin typeface="Arial"/>
                <a:cs typeface="Arial"/>
              </a:rPr>
              <a:t>øke</a:t>
            </a:r>
            <a:r>
              <a:rPr lang="en-US" dirty="0" smtClean="0">
                <a:latin typeface="Arial"/>
                <a:cs typeface="Arial"/>
              </a:rPr>
              <a:t> </a:t>
            </a:r>
            <a:r>
              <a:rPr lang="en-US" dirty="0" err="1" smtClean="0">
                <a:latin typeface="Arial"/>
                <a:cs typeface="Arial"/>
              </a:rPr>
              <a:t>hvor</a:t>
            </a:r>
            <a:r>
              <a:rPr lang="en-US" dirty="0" smtClean="0">
                <a:latin typeface="Arial"/>
                <a:cs typeface="Arial"/>
              </a:rPr>
              <a:t> </a:t>
            </a:r>
            <a:r>
              <a:rPr lang="en-US" dirty="0" err="1" smtClean="0">
                <a:latin typeface="Arial"/>
                <a:cs typeface="Arial"/>
              </a:rPr>
              <a:t>ofte</a:t>
            </a:r>
            <a:r>
              <a:rPr lang="en-US" dirty="0" smtClean="0">
                <a:latin typeface="Arial"/>
                <a:cs typeface="Arial"/>
              </a:rPr>
              <a:t>, </a:t>
            </a:r>
            <a:r>
              <a:rPr lang="en-US" dirty="0" err="1" smtClean="0">
                <a:latin typeface="Arial"/>
                <a:cs typeface="Arial"/>
              </a:rPr>
              <a:t>hvor</a:t>
            </a:r>
            <a:r>
              <a:rPr lang="en-US" dirty="0" smtClean="0">
                <a:latin typeface="Arial"/>
                <a:cs typeface="Arial"/>
              </a:rPr>
              <a:t> mange </a:t>
            </a:r>
            <a:r>
              <a:rPr lang="en-US" dirty="0" err="1" smtClean="0">
                <a:latin typeface="Arial"/>
                <a:cs typeface="Arial"/>
              </a:rPr>
              <a:t>ulike</a:t>
            </a:r>
            <a:r>
              <a:rPr lang="en-US" dirty="0" smtClean="0">
                <a:latin typeface="Arial"/>
                <a:cs typeface="Arial"/>
              </a:rPr>
              <a:t> </a:t>
            </a:r>
            <a:r>
              <a:rPr lang="en-US" dirty="0" err="1" smtClean="0">
                <a:latin typeface="Arial"/>
                <a:cs typeface="Arial"/>
              </a:rPr>
              <a:t>typer</a:t>
            </a:r>
            <a:r>
              <a:rPr lang="en-US" dirty="0" smtClean="0">
                <a:latin typeface="Arial"/>
                <a:cs typeface="Arial"/>
              </a:rPr>
              <a:t> </a:t>
            </a:r>
            <a:r>
              <a:rPr lang="en-US" dirty="0" err="1" smtClean="0">
                <a:latin typeface="Arial"/>
                <a:cs typeface="Arial"/>
              </a:rPr>
              <a:t>og</a:t>
            </a:r>
            <a:r>
              <a:rPr lang="en-US" dirty="0" smtClean="0">
                <a:latin typeface="Arial"/>
                <a:cs typeface="Arial"/>
              </a:rPr>
              <a:t> </a:t>
            </a:r>
            <a:r>
              <a:rPr lang="en-US" dirty="0" err="1" smtClean="0">
                <a:latin typeface="Arial"/>
                <a:cs typeface="Arial"/>
              </a:rPr>
              <a:t>hvor</a:t>
            </a:r>
            <a:r>
              <a:rPr lang="en-US" dirty="0" smtClean="0">
                <a:latin typeface="Arial"/>
                <a:cs typeface="Arial"/>
              </a:rPr>
              <a:t> </a:t>
            </a:r>
            <a:r>
              <a:rPr lang="en-US" dirty="0" err="1" smtClean="0">
                <a:latin typeface="Arial"/>
                <a:cs typeface="Arial"/>
              </a:rPr>
              <a:t>mye</a:t>
            </a:r>
            <a:r>
              <a:rPr lang="en-US" dirty="0" smtClean="0">
                <a:latin typeface="Arial"/>
                <a:cs typeface="Arial"/>
              </a:rPr>
              <a:t> </a:t>
            </a:r>
            <a:r>
              <a:rPr lang="en-US" dirty="0" err="1" smtClean="0">
                <a:latin typeface="Arial"/>
                <a:cs typeface="Arial"/>
              </a:rPr>
              <a:t>grønnsaker</a:t>
            </a:r>
            <a:r>
              <a:rPr lang="en-US" dirty="0" smtClean="0">
                <a:latin typeface="Arial"/>
                <a:cs typeface="Arial"/>
              </a:rPr>
              <a:t> 3-5 </a:t>
            </a:r>
            <a:r>
              <a:rPr lang="en-US" dirty="0" err="1" smtClean="0">
                <a:latin typeface="Arial"/>
                <a:cs typeface="Arial"/>
              </a:rPr>
              <a:t>åringer</a:t>
            </a:r>
            <a:r>
              <a:rPr lang="en-US" dirty="0" smtClean="0">
                <a:latin typeface="Arial"/>
                <a:cs typeface="Arial"/>
              </a:rPr>
              <a:t> </a:t>
            </a:r>
            <a:r>
              <a:rPr lang="en-US" dirty="0" err="1" smtClean="0">
                <a:latin typeface="Arial"/>
                <a:cs typeface="Arial"/>
              </a:rPr>
              <a:t>spiser</a:t>
            </a:r>
            <a:r>
              <a:rPr lang="en-US" dirty="0" smtClean="0">
                <a:latin typeface="Arial"/>
                <a:cs typeface="Arial"/>
              </a:rPr>
              <a:t>. </a:t>
            </a:r>
          </a:p>
          <a:p>
            <a:endParaRPr lang="en-US" dirty="0" smtClean="0">
              <a:latin typeface="Arial"/>
              <a:cs typeface="Arial"/>
            </a:endParaRPr>
          </a:p>
          <a:p>
            <a:r>
              <a:rPr lang="en-US" dirty="0" smtClean="0">
                <a:latin typeface="Arial"/>
                <a:cs typeface="Arial"/>
              </a:rPr>
              <a:t>At </a:t>
            </a:r>
            <a:r>
              <a:rPr lang="en-US" dirty="0" err="1" smtClean="0">
                <a:latin typeface="Arial"/>
                <a:cs typeface="Arial"/>
              </a:rPr>
              <a:t>barnehageansatte</a:t>
            </a:r>
            <a:r>
              <a:rPr lang="en-US" dirty="0" smtClean="0">
                <a:latin typeface="Arial"/>
                <a:cs typeface="Arial"/>
              </a:rPr>
              <a:t> </a:t>
            </a:r>
            <a:r>
              <a:rPr lang="en-US" dirty="0" err="1" smtClean="0">
                <a:latin typeface="Arial"/>
                <a:cs typeface="Arial"/>
              </a:rPr>
              <a:t>og</a:t>
            </a:r>
            <a:r>
              <a:rPr lang="en-US" dirty="0" smtClean="0">
                <a:latin typeface="Arial"/>
                <a:cs typeface="Arial"/>
              </a:rPr>
              <a:t> </a:t>
            </a:r>
            <a:r>
              <a:rPr lang="en-US" dirty="0" err="1" smtClean="0">
                <a:latin typeface="Arial"/>
                <a:cs typeface="Arial"/>
              </a:rPr>
              <a:t>foreldre</a:t>
            </a:r>
            <a:r>
              <a:rPr lang="en-US" dirty="0" smtClean="0">
                <a:latin typeface="Arial"/>
                <a:cs typeface="Arial"/>
              </a:rPr>
              <a:t>:</a:t>
            </a:r>
          </a:p>
          <a:p>
            <a:pPr lvl="1"/>
            <a:r>
              <a:rPr lang="en-US" sz="2400" dirty="0" err="1" smtClean="0"/>
              <a:t>Øker</a:t>
            </a:r>
            <a:r>
              <a:rPr lang="en-US" sz="2400" dirty="0" smtClean="0"/>
              <a:t> </a:t>
            </a:r>
            <a:r>
              <a:rPr lang="en-US" sz="2400" u="sng" dirty="0" err="1" smtClean="0"/>
              <a:t>mengden</a:t>
            </a:r>
            <a:r>
              <a:rPr lang="en-US" sz="2400" u="sng" dirty="0" smtClean="0"/>
              <a:t> </a:t>
            </a:r>
            <a:r>
              <a:rPr lang="en-US" sz="2400" dirty="0" err="1" smtClean="0"/>
              <a:t>grønnsaker</a:t>
            </a:r>
            <a:r>
              <a:rPr lang="en-US" sz="2400" dirty="0" smtClean="0"/>
              <a:t> </a:t>
            </a:r>
            <a:r>
              <a:rPr lang="en-US" sz="2400" dirty="0" err="1" smtClean="0"/>
              <a:t>til</a:t>
            </a:r>
            <a:r>
              <a:rPr lang="en-US" sz="2400" dirty="0" smtClean="0"/>
              <a:t> </a:t>
            </a:r>
            <a:r>
              <a:rPr lang="en-US" sz="2400" dirty="0" err="1" smtClean="0"/>
              <a:t>hvert</a:t>
            </a:r>
            <a:r>
              <a:rPr lang="en-US" sz="2400" dirty="0" smtClean="0"/>
              <a:t> </a:t>
            </a:r>
            <a:r>
              <a:rPr lang="en-US" sz="2400" dirty="0" err="1" smtClean="0"/>
              <a:t>måltid</a:t>
            </a:r>
            <a:endParaRPr lang="en-US" sz="2400" dirty="0" smtClean="0"/>
          </a:p>
          <a:p>
            <a:pPr lvl="1"/>
            <a:r>
              <a:rPr lang="en-US" sz="2400" dirty="0" err="1" smtClean="0"/>
              <a:t>Øker</a:t>
            </a:r>
            <a:r>
              <a:rPr lang="en-US" sz="2400" dirty="0" smtClean="0"/>
              <a:t> </a:t>
            </a:r>
            <a:r>
              <a:rPr lang="en-US" sz="2400" u="sng" dirty="0" err="1" smtClean="0"/>
              <a:t>frekvensen</a:t>
            </a:r>
            <a:r>
              <a:rPr lang="en-US" sz="2400" u="sng" dirty="0" smtClean="0"/>
              <a:t> </a:t>
            </a:r>
            <a:r>
              <a:rPr lang="en-US" sz="2400" dirty="0" err="1" smtClean="0"/>
              <a:t>av</a:t>
            </a:r>
            <a:r>
              <a:rPr lang="en-US" sz="2400" dirty="0" smtClean="0"/>
              <a:t> </a:t>
            </a:r>
            <a:r>
              <a:rPr lang="en-US" sz="2400" dirty="0" err="1" smtClean="0"/>
              <a:t>grønnsakstilbudet</a:t>
            </a:r>
            <a:r>
              <a:rPr lang="en-US" sz="2400" dirty="0" smtClean="0"/>
              <a:t> </a:t>
            </a:r>
            <a:r>
              <a:rPr lang="en-US" sz="2400" dirty="0" err="1" smtClean="0"/>
              <a:t>hver</a:t>
            </a:r>
            <a:r>
              <a:rPr lang="en-US" sz="2400" dirty="0" smtClean="0"/>
              <a:t> dag </a:t>
            </a:r>
          </a:p>
          <a:p>
            <a:pPr lvl="1"/>
            <a:r>
              <a:rPr lang="en-US" sz="2400" dirty="0" err="1" smtClean="0"/>
              <a:t>Øker</a:t>
            </a:r>
            <a:r>
              <a:rPr lang="en-US" sz="2400" dirty="0" smtClean="0"/>
              <a:t> </a:t>
            </a:r>
            <a:r>
              <a:rPr lang="en-US" sz="2400" u="sng" dirty="0" err="1" smtClean="0"/>
              <a:t>variasjon</a:t>
            </a:r>
            <a:r>
              <a:rPr lang="en-US" sz="2400" dirty="0" smtClean="0"/>
              <a:t> </a:t>
            </a:r>
            <a:r>
              <a:rPr lang="en-US" sz="2400" dirty="0" err="1" smtClean="0"/>
              <a:t>i</a:t>
            </a:r>
            <a:r>
              <a:rPr lang="en-US" sz="2400" dirty="0" smtClean="0"/>
              <a:t> </a:t>
            </a:r>
            <a:r>
              <a:rPr lang="en-US" sz="2400" dirty="0" err="1" smtClean="0"/>
              <a:t>grønnsakstilbudet</a:t>
            </a:r>
            <a:r>
              <a:rPr lang="en-US" sz="2400" dirty="0" smtClean="0"/>
              <a:t> over en </a:t>
            </a:r>
            <a:r>
              <a:rPr lang="en-US" sz="2400" dirty="0" err="1" smtClean="0"/>
              <a:t>uke/måned</a:t>
            </a:r>
            <a:endParaRPr lang="en-US" sz="2400" dirty="0" smtClean="0"/>
          </a:p>
          <a:p>
            <a:pPr lvl="1"/>
            <a:endParaRPr lang="en-US" sz="2400" dirty="0" smtClean="0"/>
          </a:p>
          <a:p>
            <a:pPr lvl="1"/>
            <a:r>
              <a:rPr lang="en-US" sz="2400" dirty="0" err="1" smtClean="0"/>
              <a:t>Oppmunterer</a:t>
            </a:r>
            <a:r>
              <a:rPr lang="en-US" sz="2400" dirty="0" smtClean="0"/>
              <a:t> barn </a:t>
            </a:r>
            <a:r>
              <a:rPr lang="en-US" sz="2400" dirty="0" err="1" smtClean="0"/>
              <a:t>til</a:t>
            </a:r>
            <a:r>
              <a:rPr lang="en-US" sz="2400" dirty="0" smtClean="0"/>
              <a:t> å </a:t>
            </a:r>
            <a:r>
              <a:rPr lang="en-US" sz="2400" dirty="0" err="1" smtClean="0"/>
              <a:t>smake</a:t>
            </a:r>
            <a:r>
              <a:rPr lang="en-US" sz="2400" dirty="0" smtClean="0"/>
              <a:t>/</a:t>
            </a:r>
            <a:r>
              <a:rPr lang="en-US" sz="2400" dirty="0" err="1" smtClean="0"/>
              <a:t>spise</a:t>
            </a:r>
            <a:r>
              <a:rPr lang="en-US" sz="2400" dirty="0" smtClean="0"/>
              <a:t> </a:t>
            </a:r>
            <a:r>
              <a:rPr lang="en-US" sz="2400" dirty="0" err="1" smtClean="0"/>
              <a:t>grønnsaker</a:t>
            </a:r>
            <a:endParaRPr lang="en-US" sz="2400" dirty="0"/>
          </a:p>
          <a:p>
            <a:pPr lvl="1"/>
            <a:r>
              <a:rPr lang="en-US" sz="2400" dirty="0" err="1"/>
              <a:t>E</a:t>
            </a:r>
            <a:r>
              <a:rPr lang="en-US" sz="2400" dirty="0" err="1" smtClean="0"/>
              <a:t>r</a:t>
            </a:r>
            <a:r>
              <a:rPr lang="en-US" sz="2400" dirty="0" smtClean="0"/>
              <a:t> </a:t>
            </a:r>
            <a:r>
              <a:rPr lang="en-US" sz="2400" dirty="0" err="1" smtClean="0"/>
              <a:t>gode</a:t>
            </a:r>
            <a:r>
              <a:rPr lang="en-US" sz="2400" dirty="0" smtClean="0"/>
              <a:t> </a:t>
            </a:r>
            <a:r>
              <a:rPr lang="en-US" sz="2400" dirty="0" err="1" smtClean="0"/>
              <a:t>rollemodeller</a:t>
            </a:r>
            <a:r>
              <a:rPr lang="en-US" sz="2400" dirty="0" smtClean="0"/>
              <a:t> for </a:t>
            </a:r>
            <a:r>
              <a:rPr lang="en-US" sz="2400" dirty="0" err="1" smtClean="0"/>
              <a:t>barna</a:t>
            </a:r>
            <a:r>
              <a:rPr lang="en-US" sz="2400" dirty="0" smtClean="0"/>
              <a:t> </a:t>
            </a:r>
          </a:p>
        </p:txBody>
      </p:sp>
      <p:cxnSp>
        <p:nvCxnSpPr>
          <p:cNvPr id="5" name="Rett linje 28"/>
          <p:cNvCxnSpPr>
            <a:cxnSpLocks noChangeShapeType="1"/>
          </p:cNvCxnSpPr>
          <p:nvPr/>
        </p:nvCxnSpPr>
        <p:spPr bwMode="auto">
          <a:xfrm>
            <a:off x="1147085" y="1531077"/>
            <a:ext cx="8159749" cy="1588"/>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pic>
        <p:nvPicPr>
          <p:cNvPr id="7" name="Picture 6" descr="M:\Bilder_Linn\tallerken_45grx4.jpg"/>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16886" y="2291509"/>
            <a:ext cx="3091027" cy="252023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nb-NO" sz="3200" dirty="0" smtClean="0">
                <a:latin typeface="Arial" panose="020B0604020202020204" pitchFamily="34" charset="0"/>
                <a:cs typeface="Arial" panose="020B0604020202020204" pitchFamily="34" charset="0"/>
              </a:rPr>
              <a:t>Hvorfor BARE grønnsaker?</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96045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anbefalt daglig inntak av grønnsaker for voksne (250 gram)</a:t>
            </a:r>
            <a:endParaRPr lang="nb-NO" sz="3200" b="1" dirty="0">
              <a:latin typeface="Arial" panose="020B0604020202020204" pitchFamily="34" charset="0"/>
              <a:cs typeface="Arial" panose="020B0604020202020204" pitchFamily="34" charset="0"/>
            </a:endParaRPr>
          </a:p>
        </p:txBody>
      </p:sp>
      <p:pic>
        <p:nvPicPr>
          <p:cNvPr id="4" name="Plassholder for innhold 3"/>
          <p:cNvPicPr>
            <a:picLocks noGrp="1" noChangeAspect="1"/>
          </p:cNvPicPr>
          <p:nvPr>
            <p:ph sz="quarter" idx="1"/>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55889" y="1600200"/>
            <a:ext cx="8664222" cy="4873625"/>
          </a:xfrm>
        </p:spPr>
      </p:pic>
      <p:cxnSp>
        <p:nvCxnSpPr>
          <p:cNvPr id="5" name="Rett linje 7"/>
          <p:cNvCxnSpPr>
            <a:cxnSpLocks noChangeShapeType="1"/>
          </p:cNvCxnSpPr>
          <p:nvPr/>
        </p:nvCxnSpPr>
        <p:spPr bwMode="auto">
          <a:xfrm flipH="1">
            <a:off x="673788" y="1451213"/>
            <a:ext cx="9946472"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7958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a:xfrm>
            <a:off x="580066" y="-214302"/>
            <a:ext cx="10058400" cy="1143000"/>
          </a:xfrm>
        </p:spPr>
        <p:txBody>
          <a:bodyPr>
            <a:normAutofit/>
          </a:bodyPr>
          <a:lstStyle/>
          <a:p>
            <a:r>
              <a:rPr lang="nb-NO" sz="3200" b="1" dirty="0" smtClean="0">
                <a:latin typeface="Arial" panose="020B0604020202020204" pitchFamily="34" charset="0"/>
                <a:cs typeface="Arial" panose="020B0604020202020204" pitchFamily="34" charset="0"/>
              </a:rPr>
              <a:t>Barns grønnsaksinntak</a:t>
            </a:r>
            <a:endParaRPr lang="nb-NO" sz="3200" b="1" dirty="0">
              <a:latin typeface="Arial" panose="020B0604020202020204" pitchFamily="34" charset="0"/>
              <a:cs typeface="Arial" panose="020B0604020202020204" pitchFamily="34" charset="0"/>
            </a:endParaRPr>
          </a:p>
        </p:txBody>
      </p:sp>
      <p:sp>
        <p:nvSpPr>
          <p:cNvPr id="5" name="Plassholder for tekst 4"/>
          <p:cNvSpPr>
            <a:spLocks noGrp="1"/>
          </p:cNvSpPr>
          <p:nvPr>
            <p:ph type="body" sz="quarter" idx="1"/>
          </p:nvPr>
        </p:nvSpPr>
        <p:spPr>
          <a:xfrm>
            <a:off x="6304722" y="1363634"/>
            <a:ext cx="4876800" cy="658368"/>
          </a:xfrm>
        </p:spPr>
        <p:txBody>
          <a:bodyPr/>
          <a:lstStyle/>
          <a:p>
            <a:r>
              <a:rPr lang="nb-NO" dirty="0" smtClean="0">
                <a:latin typeface="Arial" panose="020B0604020202020204" pitchFamily="34" charset="0"/>
                <a:cs typeface="Arial" panose="020B0604020202020204" pitchFamily="34" charset="0"/>
              </a:rPr>
              <a:t>Barn spiste i gjennomsnitt 49 gram per dag i siste nasjonale kartlegging</a:t>
            </a:r>
            <a:endParaRPr lang="nb-NO" dirty="0">
              <a:latin typeface="Arial" panose="020B0604020202020204" pitchFamily="34" charset="0"/>
              <a:cs typeface="Arial" panose="020B0604020202020204" pitchFamily="34" charset="0"/>
            </a:endParaRPr>
          </a:p>
        </p:txBody>
      </p:sp>
      <p:sp>
        <p:nvSpPr>
          <p:cNvPr id="6" name="Plassholder for tekst 5"/>
          <p:cNvSpPr>
            <a:spLocks noGrp="1"/>
          </p:cNvSpPr>
          <p:nvPr>
            <p:ph type="body" sz="quarter" idx="3"/>
          </p:nvPr>
        </p:nvSpPr>
        <p:spPr>
          <a:xfrm>
            <a:off x="553278" y="1196227"/>
            <a:ext cx="4876800" cy="942408"/>
          </a:xfrm>
        </p:spPr>
        <p:txBody>
          <a:bodyPr/>
          <a:lstStyle/>
          <a:p>
            <a:r>
              <a:rPr lang="nb-NO" dirty="0" smtClean="0">
                <a:latin typeface="Arial" panose="020B0604020202020204" pitchFamily="34" charset="0"/>
                <a:cs typeface="Arial" panose="020B0604020202020204" pitchFamily="34" charset="0"/>
              </a:rPr>
              <a:t>En mulig anbefaling for barn er 180 gram per dag (ca 75% av voksne) eller 45 gram til 4 måltider hver dag. </a:t>
            </a:r>
            <a:endParaRPr lang="nb-NO" dirty="0">
              <a:latin typeface="Arial" panose="020B0604020202020204" pitchFamily="34" charset="0"/>
              <a:cs typeface="Arial" panose="020B0604020202020204" pitchFamily="34" charset="0"/>
            </a:endParaRPr>
          </a:p>
        </p:txBody>
      </p:sp>
      <p:pic>
        <p:nvPicPr>
          <p:cNvPr id="12" name="Plassholder for innhold 11"/>
          <p:cNvPicPr>
            <a:picLocks noGrp="1" noChangeAspect="1"/>
          </p:cNvPicPr>
          <p:nvPr>
            <p:ph sz="quarter" idx="2"/>
          </p:nvPr>
        </p:nvPicPr>
        <p:blipFill>
          <a:blip r:embed="rId3"/>
          <a:stretch>
            <a:fillRect/>
          </a:stretch>
        </p:blipFill>
        <p:spPr>
          <a:xfrm>
            <a:off x="7039778" y="2321044"/>
            <a:ext cx="3161841" cy="4176979"/>
          </a:xfrm>
          <a:prstGeom prst="rect">
            <a:avLst/>
          </a:prstGeom>
        </p:spPr>
      </p:pic>
      <p:pic>
        <p:nvPicPr>
          <p:cNvPr id="8" name="Picture 7" descr="M:\Bilder_Linn\tallerken_45grx4.jpg"/>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8408" y="2321044"/>
            <a:ext cx="5227817" cy="4176980"/>
          </a:xfrm>
          <a:prstGeom prst="rect">
            <a:avLst/>
          </a:prstGeom>
          <a:noFill/>
          <a:ln>
            <a:noFill/>
          </a:ln>
        </p:spPr>
      </p:pic>
      <p:cxnSp>
        <p:nvCxnSpPr>
          <p:cNvPr id="7" name="Rett linje 7"/>
          <p:cNvCxnSpPr>
            <a:cxnSpLocks noChangeShapeType="1"/>
          </p:cNvCxnSpPr>
          <p:nvPr/>
        </p:nvCxnSpPr>
        <p:spPr bwMode="auto">
          <a:xfrm flipH="1">
            <a:off x="574637" y="944437"/>
            <a:ext cx="4867696"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07438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Muligheter og barrierer</a:t>
            </a:r>
            <a:endParaRPr lang="nb-NO" sz="3200" b="1"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609600" y="1600200"/>
            <a:ext cx="8856044" cy="4873752"/>
          </a:xfrm>
        </p:spPr>
        <p:txBody>
          <a:bodyPr>
            <a:normAutofit fontScale="70000" lnSpcReduction="20000"/>
          </a:bodyPr>
          <a:lstStyle/>
          <a:p>
            <a:pPr marL="0" indent="0">
              <a:buNone/>
            </a:pPr>
            <a:r>
              <a:rPr lang="nb-NO" sz="3429" dirty="0" smtClean="0"/>
              <a:t>        </a:t>
            </a:r>
            <a:endParaRPr lang="nb-NO" sz="3429" dirty="0" smtClean="0">
              <a:latin typeface="Arial" panose="020B0604020202020204" pitchFamily="34" charset="0"/>
              <a:cs typeface="Arial" panose="020B0604020202020204" pitchFamily="34" charset="0"/>
            </a:endParaRPr>
          </a:p>
          <a:p>
            <a:r>
              <a:rPr lang="nb-NO" sz="3200" dirty="0" smtClean="0">
                <a:latin typeface="Arial" panose="020B0604020202020204" pitchFamily="34" charset="0"/>
                <a:cs typeface="Arial" panose="020B0604020202020204" pitchFamily="34" charset="0"/>
              </a:rPr>
              <a:t>Alle grønnsaker er like bra - Det anbefales et variert inntak av grønnsaker daglig, gjerne ulike farger og tilberedningsmetoder. Både friske, frosne og hermetiske kan brukes.</a:t>
            </a:r>
          </a:p>
          <a:p>
            <a:endParaRPr lang="nb-NO" sz="3200" dirty="0" smtClean="0">
              <a:latin typeface="Arial" panose="020B0604020202020204" pitchFamily="34" charset="0"/>
              <a:cs typeface="Arial" panose="020B0604020202020204" pitchFamily="34" charset="0"/>
            </a:endParaRPr>
          </a:p>
          <a:p>
            <a:r>
              <a:rPr lang="nb-NO" sz="3200" dirty="0" smtClean="0">
                <a:latin typeface="Arial" panose="020B0604020202020204" pitchFamily="34" charset="0"/>
                <a:cs typeface="Arial" panose="020B0604020202020204" pitchFamily="34" charset="0"/>
              </a:rPr>
              <a:t>Grønnsaker kan spises til mer enn bare middagsmåltidet.</a:t>
            </a:r>
          </a:p>
          <a:p>
            <a:endParaRPr lang="nb-NO" sz="3200" dirty="0">
              <a:latin typeface="Arial" panose="020B0604020202020204" pitchFamily="34" charset="0"/>
              <a:cs typeface="Arial" panose="020B0604020202020204" pitchFamily="34" charset="0"/>
            </a:endParaRPr>
          </a:p>
          <a:p>
            <a:pPr marL="0" indent="0">
              <a:buNone/>
            </a:pPr>
            <a:r>
              <a:rPr lang="nb-NO" sz="3200" b="1" u="sng" dirty="0" smtClean="0">
                <a:latin typeface="Arial" panose="020B0604020202020204" pitchFamily="34" charset="0"/>
                <a:cs typeface="Arial" panose="020B0604020202020204" pitchFamily="34" charset="0"/>
              </a:rPr>
              <a:t>MEN: </a:t>
            </a:r>
          </a:p>
          <a:p>
            <a:endParaRPr lang="nb-NO" sz="3200" dirty="0" smtClean="0">
              <a:latin typeface="Arial" panose="020B0604020202020204" pitchFamily="34" charset="0"/>
              <a:cs typeface="Arial" panose="020B0604020202020204" pitchFamily="34" charset="0"/>
            </a:endParaRPr>
          </a:p>
          <a:p>
            <a:r>
              <a:rPr lang="nb-NO" sz="3200" dirty="0" smtClean="0">
                <a:latin typeface="Arial" panose="020B0604020202020204" pitchFamily="34" charset="0"/>
                <a:cs typeface="Arial" panose="020B0604020202020204" pitchFamily="34" charset="0"/>
              </a:rPr>
              <a:t>Grønnsaker kan kreve mer tilberedning enn frukt.</a:t>
            </a:r>
          </a:p>
          <a:p>
            <a:endParaRPr lang="nb-NO" sz="3200" dirty="0" smtClean="0">
              <a:latin typeface="Arial" panose="020B0604020202020204" pitchFamily="34" charset="0"/>
              <a:cs typeface="Arial" panose="020B0604020202020204" pitchFamily="34" charset="0"/>
            </a:endParaRPr>
          </a:p>
          <a:p>
            <a:r>
              <a:rPr lang="nb-NO" sz="3200" dirty="0" smtClean="0">
                <a:latin typeface="Arial" panose="020B0604020202020204" pitchFamily="34" charset="0"/>
                <a:cs typeface="Arial" panose="020B0604020202020204" pitchFamily="34" charset="0"/>
              </a:rPr>
              <a:t>Grønnsaker er ikke så søte som frukt, kan kreve at de må </a:t>
            </a:r>
          </a:p>
          <a:p>
            <a:pPr>
              <a:buNone/>
            </a:pPr>
            <a:r>
              <a:rPr lang="nb-NO" sz="3200" dirty="0" smtClean="0">
                <a:latin typeface="Arial" panose="020B0604020202020204" pitchFamily="34" charset="0"/>
                <a:cs typeface="Arial" panose="020B0604020202020204" pitchFamily="34" charset="0"/>
              </a:rPr>
              <a:t>    smakes flere ganger for å bli likt. </a:t>
            </a:r>
            <a:endParaRPr lang="nb-NO" sz="3200" dirty="0" smtClean="0"/>
          </a:p>
          <a:p>
            <a:pPr marL="0" indent="0">
              <a:buNone/>
            </a:pPr>
            <a:r>
              <a:rPr lang="nb-NO" dirty="0"/>
              <a:t>                                                                                       </a:t>
            </a:r>
            <a:r>
              <a:rPr lang="nb-NO" dirty="0" smtClean="0"/>
              <a:t>            </a:t>
            </a:r>
            <a:endParaRPr lang="nb-NO" sz="1000" dirty="0" smtClean="0"/>
          </a:p>
        </p:txBody>
      </p:sp>
      <p:pic>
        <p:nvPicPr>
          <p:cNvPr id="1026" name="Picture 2" descr="Grønnsaker, Tegneserie, Rotgrønnsaker, Kjører, Vinke"/>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72526" y="3071959"/>
            <a:ext cx="3606350" cy="196527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6" name="TextBox 5"/>
          <p:cNvSpPr txBox="1"/>
          <p:nvPr/>
        </p:nvSpPr>
        <p:spPr>
          <a:xfrm>
            <a:off x="8387652" y="6276500"/>
            <a:ext cx="3042001" cy="369332"/>
          </a:xfrm>
          <a:prstGeom prst="rect">
            <a:avLst/>
          </a:prstGeom>
          <a:noFill/>
        </p:spPr>
        <p:txBody>
          <a:bodyPr wrap="square" rtlCol="0">
            <a:spAutoFit/>
          </a:bodyPr>
          <a:lstStyle/>
          <a:p>
            <a:r>
              <a:rPr lang="nb-NO" dirty="0" smtClean="0">
                <a:latin typeface="Arial" panose="020B0604020202020204" pitchFamily="34" charset="0"/>
                <a:cs typeface="Arial" panose="020B0604020202020204" pitchFamily="34" charset="0"/>
              </a:rPr>
              <a:t>Illustrasjon: </a:t>
            </a:r>
            <a:r>
              <a:rPr lang="nb-NO" dirty="0" err="1" smtClean="0">
                <a:latin typeface="Arial" panose="020B0604020202020204" pitchFamily="34" charset="0"/>
                <a:cs typeface="Arial" panose="020B0604020202020204" pitchFamily="34" charset="0"/>
              </a:rPr>
              <a:t>pixabay</a:t>
            </a:r>
            <a:r>
              <a:rPr lang="nb-NO"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7" name="Rett linje 28"/>
          <p:cNvCxnSpPr>
            <a:cxnSpLocks noChangeShapeType="1"/>
          </p:cNvCxnSpPr>
          <p:nvPr/>
        </p:nvCxnSpPr>
        <p:spPr bwMode="auto">
          <a:xfrm>
            <a:off x="662343" y="1541826"/>
            <a:ext cx="8159749" cy="1588"/>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8860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140143" y="0"/>
            <a:ext cx="9956800" cy="1786957"/>
          </a:xfrm>
        </p:spPr>
        <p:txBody>
          <a:bodyPr/>
          <a:lstStyle/>
          <a:p>
            <a:pPr algn="ctr">
              <a:buNone/>
            </a:pPr>
            <a:r>
              <a:rPr lang="en-US" dirty="0" smtClean="0"/>
              <a:t> </a:t>
            </a:r>
          </a:p>
          <a:p>
            <a:endParaRPr lang="en-US" dirty="0"/>
          </a:p>
        </p:txBody>
      </p:sp>
      <p:pic>
        <p:nvPicPr>
          <p:cNvPr id="5" name="Picture 4"/>
          <p:cNvPicPr>
            <a:picLocks noChangeAspect="1"/>
          </p:cNvPicPr>
          <p:nvPr/>
        </p:nvPicPr>
        <p:blipFill>
          <a:blip r:embed="rId3"/>
          <a:stretch>
            <a:fillRect/>
          </a:stretch>
        </p:blipFill>
        <p:spPr>
          <a:xfrm>
            <a:off x="0" y="0"/>
            <a:ext cx="8313818" cy="6665513"/>
          </a:xfrm>
          <a:prstGeom prst="rect">
            <a:avLst/>
          </a:prstGeom>
        </p:spPr>
      </p:pic>
      <p:sp>
        <p:nvSpPr>
          <p:cNvPr id="7" name="TextBox 6"/>
          <p:cNvSpPr txBox="1"/>
          <p:nvPr/>
        </p:nvSpPr>
        <p:spPr>
          <a:xfrm>
            <a:off x="4252894" y="443047"/>
            <a:ext cx="7191527" cy="1107996"/>
          </a:xfrm>
          <a:prstGeom prst="rect">
            <a:avLst/>
          </a:prstGeom>
          <a:noFill/>
        </p:spPr>
        <p:txBody>
          <a:bodyPr wrap="square" rtlCol="0">
            <a:spAutoFit/>
          </a:bodyPr>
          <a:lstStyle/>
          <a:p>
            <a:pPr algn="ctr">
              <a:buNone/>
            </a:pPr>
            <a:r>
              <a:rPr lang="en-US" sz="2400" b="1" i="1" dirty="0" err="1" smtClean="0">
                <a:latin typeface="Arial"/>
                <a:cs typeface="Arial"/>
              </a:rPr>
              <a:t>Arbeider</a:t>
            </a:r>
            <a:r>
              <a:rPr lang="en-US" sz="2400" b="1" i="1" dirty="0" smtClean="0">
                <a:latin typeface="Arial"/>
                <a:cs typeface="Arial"/>
              </a:rPr>
              <a:t> for </a:t>
            </a:r>
            <a:r>
              <a:rPr lang="en-US" sz="2400" b="1" i="1" dirty="0" err="1" smtClean="0">
                <a:latin typeface="Arial"/>
                <a:cs typeface="Arial"/>
              </a:rPr>
              <a:t>å</a:t>
            </a:r>
            <a:r>
              <a:rPr lang="en-US" sz="2400" b="1" i="1" dirty="0" smtClean="0">
                <a:latin typeface="Arial"/>
                <a:cs typeface="Arial"/>
              </a:rPr>
              <a:t> </a:t>
            </a:r>
            <a:r>
              <a:rPr lang="en-US" sz="2400" b="1" i="1" dirty="0" err="1" smtClean="0">
                <a:latin typeface="Arial"/>
                <a:cs typeface="Arial"/>
              </a:rPr>
              <a:t>øke</a:t>
            </a:r>
            <a:r>
              <a:rPr lang="en-US" sz="2400" b="1" i="1" dirty="0" smtClean="0">
                <a:latin typeface="Arial"/>
                <a:cs typeface="Arial"/>
              </a:rPr>
              <a:t> </a:t>
            </a:r>
            <a:r>
              <a:rPr lang="en-US" sz="2400" b="1" i="1" dirty="0" err="1" smtClean="0">
                <a:latin typeface="Arial"/>
                <a:cs typeface="Arial"/>
              </a:rPr>
              <a:t>forbruket</a:t>
            </a:r>
            <a:r>
              <a:rPr lang="en-US" sz="2400" b="1" i="1" dirty="0" smtClean="0">
                <a:latin typeface="Arial"/>
                <a:cs typeface="Arial"/>
              </a:rPr>
              <a:t> </a:t>
            </a:r>
            <a:r>
              <a:rPr lang="en-US" sz="2400" b="1" i="1" dirty="0" err="1" smtClean="0">
                <a:latin typeface="Arial"/>
                <a:cs typeface="Arial"/>
              </a:rPr>
              <a:t>av</a:t>
            </a:r>
            <a:r>
              <a:rPr lang="en-US" sz="2400" b="1" i="1" dirty="0" smtClean="0">
                <a:latin typeface="Arial"/>
                <a:cs typeface="Arial"/>
              </a:rPr>
              <a:t> </a:t>
            </a:r>
          </a:p>
          <a:p>
            <a:pPr algn="ctr">
              <a:buNone/>
            </a:pPr>
            <a:r>
              <a:rPr lang="en-US" sz="2400" b="1" i="1" dirty="0" smtClean="0">
                <a:latin typeface="Arial"/>
                <a:cs typeface="Arial"/>
              </a:rPr>
              <a:t>frisk </a:t>
            </a:r>
            <a:r>
              <a:rPr lang="en-US" sz="2400" b="1" i="1" dirty="0" err="1" smtClean="0">
                <a:latin typeface="Arial"/>
                <a:cs typeface="Arial"/>
              </a:rPr>
              <a:t>frukt</a:t>
            </a:r>
            <a:r>
              <a:rPr lang="en-US" sz="2400" b="1" i="1" dirty="0" smtClean="0">
                <a:latin typeface="Arial"/>
                <a:cs typeface="Arial"/>
              </a:rPr>
              <a:t>, </a:t>
            </a:r>
            <a:r>
              <a:rPr lang="en-US" sz="2400" b="1" i="1" dirty="0" err="1" smtClean="0">
                <a:latin typeface="Arial"/>
                <a:cs typeface="Arial"/>
              </a:rPr>
              <a:t>bær</a:t>
            </a:r>
            <a:r>
              <a:rPr lang="en-US" sz="2400" b="1" i="1" dirty="0" smtClean="0">
                <a:latin typeface="Arial"/>
                <a:cs typeface="Arial"/>
              </a:rPr>
              <a:t>,</a:t>
            </a:r>
            <a:r>
              <a:rPr lang="en-US" sz="2400" b="1" i="1" dirty="0" smtClean="0">
                <a:solidFill>
                  <a:srgbClr val="008000"/>
                </a:solidFill>
                <a:latin typeface="Arial"/>
                <a:cs typeface="Arial"/>
              </a:rPr>
              <a:t> </a:t>
            </a:r>
            <a:r>
              <a:rPr lang="en-US" sz="2400" b="1" i="1" dirty="0" err="1" smtClean="0">
                <a:solidFill>
                  <a:srgbClr val="008000"/>
                </a:solidFill>
                <a:latin typeface="Arial"/>
                <a:cs typeface="Arial"/>
              </a:rPr>
              <a:t>grønnsaker</a:t>
            </a:r>
            <a:r>
              <a:rPr lang="en-US" sz="2400" b="1" i="1" dirty="0" smtClean="0">
                <a:solidFill>
                  <a:srgbClr val="008000"/>
                </a:solidFill>
                <a:latin typeface="Arial"/>
                <a:cs typeface="Arial"/>
              </a:rPr>
              <a:t> </a:t>
            </a:r>
            <a:r>
              <a:rPr lang="en-US" sz="2400" b="1" i="1" dirty="0" err="1" smtClean="0">
                <a:latin typeface="Arial"/>
                <a:cs typeface="Arial"/>
              </a:rPr>
              <a:t>og</a:t>
            </a:r>
            <a:r>
              <a:rPr lang="en-US" sz="2400" b="1" i="1" dirty="0" smtClean="0">
                <a:latin typeface="Arial"/>
                <a:cs typeface="Arial"/>
              </a:rPr>
              <a:t> </a:t>
            </a:r>
            <a:r>
              <a:rPr lang="en-US" sz="2400" b="1" i="1" dirty="0" err="1" smtClean="0">
                <a:latin typeface="Arial"/>
                <a:cs typeface="Arial"/>
              </a:rPr>
              <a:t>poteter</a:t>
            </a:r>
            <a:r>
              <a:rPr lang="en-US" sz="2400" b="1" i="1" dirty="0" smtClean="0">
                <a:latin typeface="Arial"/>
                <a:cs typeface="Arial"/>
              </a:rPr>
              <a:t> </a:t>
            </a:r>
            <a:r>
              <a:rPr lang="en-US" sz="2400" b="1" i="1" dirty="0" err="1" smtClean="0">
                <a:latin typeface="Arial"/>
                <a:cs typeface="Arial"/>
              </a:rPr>
              <a:t>i</a:t>
            </a:r>
            <a:r>
              <a:rPr lang="en-US" sz="2400" b="1" i="1" dirty="0" smtClean="0">
                <a:latin typeface="Arial"/>
                <a:cs typeface="Arial"/>
              </a:rPr>
              <a:t> </a:t>
            </a:r>
            <a:r>
              <a:rPr lang="en-US" sz="2400" b="1" i="1" dirty="0" err="1" smtClean="0">
                <a:latin typeface="Arial"/>
                <a:cs typeface="Arial"/>
              </a:rPr>
              <a:t>Norge</a:t>
            </a:r>
            <a:r>
              <a:rPr lang="en-US" sz="2400" b="1" i="1" dirty="0" smtClean="0">
                <a:latin typeface="Arial"/>
                <a:cs typeface="Arial"/>
              </a:rPr>
              <a:t>.</a:t>
            </a:r>
          </a:p>
          <a:p>
            <a:endParaRPr lang="en-US" dirty="0"/>
          </a:p>
        </p:txBody>
      </p:sp>
      <p:cxnSp>
        <p:nvCxnSpPr>
          <p:cNvPr id="8" name="Rett linje 28"/>
          <p:cNvCxnSpPr>
            <a:cxnSpLocks noChangeShapeType="1"/>
          </p:cNvCxnSpPr>
          <p:nvPr/>
        </p:nvCxnSpPr>
        <p:spPr bwMode="auto">
          <a:xfrm>
            <a:off x="2727154" y="1457236"/>
            <a:ext cx="8159749" cy="1588"/>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Hva</a:t>
            </a:r>
            <a:r>
              <a:rPr lang="en-US" sz="3200" dirty="0" smtClean="0">
                <a:latin typeface="Arial"/>
                <a:cs typeface="Arial"/>
              </a:rPr>
              <a:t> </a:t>
            </a:r>
            <a:r>
              <a:rPr lang="en-US" sz="3200" dirty="0" err="1" smtClean="0">
                <a:latin typeface="Arial"/>
                <a:cs typeface="Arial"/>
              </a:rPr>
              <a:t>ønsker</a:t>
            </a:r>
            <a:r>
              <a:rPr lang="en-US" sz="3200" dirty="0" smtClean="0">
                <a:latin typeface="Arial"/>
                <a:cs typeface="Arial"/>
              </a:rPr>
              <a:t> </a:t>
            </a:r>
            <a:r>
              <a:rPr lang="en-US" sz="3200" dirty="0" err="1" smtClean="0">
                <a:latin typeface="Arial"/>
                <a:cs typeface="Arial"/>
              </a:rPr>
              <a:t>foreldre</a:t>
            </a:r>
            <a:r>
              <a:rPr lang="en-US" sz="3200" dirty="0" smtClean="0">
                <a:latin typeface="Arial"/>
                <a:cs typeface="Arial"/>
              </a:rPr>
              <a:t> </a:t>
            </a:r>
            <a:r>
              <a:rPr lang="en-US" sz="3200" dirty="0" err="1" smtClean="0">
                <a:latin typeface="Arial"/>
                <a:cs typeface="Arial"/>
              </a:rPr>
              <a:t>og</a:t>
            </a:r>
            <a:r>
              <a:rPr lang="en-US" sz="3200" dirty="0" smtClean="0">
                <a:latin typeface="Arial"/>
                <a:cs typeface="Arial"/>
              </a:rPr>
              <a:t> </a:t>
            </a:r>
            <a:r>
              <a:rPr lang="en-US" sz="3200" dirty="0" err="1" smtClean="0">
                <a:latin typeface="Arial"/>
                <a:cs typeface="Arial"/>
              </a:rPr>
              <a:t>barnehager</a:t>
            </a:r>
            <a:r>
              <a:rPr lang="en-US" sz="3200" dirty="0" smtClean="0">
                <a:latin typeface="Arial"/>
                <a:cs typeface="Arial"/>
              </a:rPr>
              <a:t> </a:t>
            </a:r>
            <a:r>
              <a:rPr lang="en-US" sz="3200" dirty="0" err="1" smtClean="0">
                <a:latin typeface="Arial"/>
                <a:cs typeface="Arial"/>
              </a:rPr>
              <a:t>hjelp</a:t>
            </a:r>
            <a:r>
              <a:rPr lang="en-US" sz="3200" dirty="0" smtClean="0">
                <a:latin typeface="Arial"/>
                <a:cs typeface="Arial"/>
              </a:rPr>
              <a:t> med?</a:t>
            </a:r>
            <a:endParaRPr lang="en-US" sz="320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814892" cy="1143000"/>
          </a:xfrm>
        </p:spPr>
        <p:txBody>
          <a:bodyPr>
            <a:normAutofit/>
          </a:bodyPr>
          <a:lstStyle/>
          <a:p>
            <a:pPr algn="ctr"/>
            <a:r>
              <a:rPr lang="nb-NO" sz="3200" b="1" dirty="0" smtClean="0">
                <a:latin typeface="Arial" panose="020B0604020202020204" pitchFamily="34" charset="0"/>
                <a:cs typeface="Arial" panose="020B0604020202020204" pitchFamily="34" charset="0"/>
              </a:rPr>
              <a:t>Tilbakemeldinger fra foreldre og Barnehageansatte</a:t>
            </a:r>
            <a:endParaRPr lang="nb-NO" sz="3200" b="1" dirty="0">
              <a:latin typeface="Arial" panose="020B0604020202020204" pitchFamily="34" charset="0"/>
              <a:cs typeface="Arial" panose="020B0604020202020204" pitchFamily="34" charset="0"/>
            </a:endParaRPr>
          </a:p>
        </p:txBody>
      </p:sp>
      <p:sp>
        <p:nvSpPr>
          <p:cNvPr id="3" name="Rektangel 2"/>
          <p:cNvSpPr/>
          <p:nvPr/>
        </p:nvSpPr>
        <p:spPr>
          <a:xfrm>
            <a:off x="268498" y="2490952"/>
            <a:ext cx="4369604" cy="97746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b-NO" sz="2400" b="1" dirty="0" smtClean="0">
                <a:latin typeface="Arial" panose="020B0604020202020204" pitchFamily="34" charset="0"/>
                <a:cs typeface="Arial" panose="020B0604020202020204" pitchFamily="34" charset="0"/>
              </a:rPr>
              <a:t>SKAPE NYSGJERRIGHET HOS BARNA</a:t>
            </a:r>
            <a:endParaRPr lang="nb-NO" sz="2400" b="1" dirty="0">
              <a:latin typeface="Arial" panose="020B0604020202020204" pitchFamily="34" charset="0"/>
              <a:cs typeface="Arial" panose="020B0604020202020204" pitchFamily="34" charset="0"/>
            </a:endParaRPr>
          </a:p>
        </p:txBody>
      </p:sp>
      <p:sp>
        <p:nvSpPr>
          <p:cNvPr id="4" name="Rektangel 3"/>
          <p:cNvSpPr/>
          <p:nvPr/>
        </p:nvSpPr>
        <p:spPr>
          <a:xfrm>
            <a:off x="268495" y="3468413"/>
            <a:ext cx="4369607" cy="945932"/>
          </a:xfrm>
          <a:prstGeom prst="rect">
            <a:avLst/>
          </a:prstGeom>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nb-NO" sz="2400" b="1" dirty="0" smtClean="0">
                <a:solidFill>
                  <a:schemeClr val="tx1"/>
                </a:solidFill>
                <a:latin typeface="Arial" panose="020B0604020202020204" pitchFamily="34" charset="0"/>
                <a:cs typeface="Arial" panose="020B0604020202020204" pitchFamily="34" charset="0"/>
              </a:rPr>
              <a:t>TILGJENGELIGHET/</a:t>
            </a:r>
          </a:p>
          <a:p>
            <a:pPr algn="ctr"/>
            <a:r>
              <a:rPr lang="nb-NO" sz="2400" b="1" dirty="0" smtClean="0">
                <a:solidFill>
                  <a:schemeClr val="tx1"/>
                </a:solidFill>
                <a:latin typeface="Arial" panose="020B0604020202020204" pitchFamily="34" charset="0"/>
                <a:cs typeface="Arial" panose="020B0604020202020204" pitchFamily="34" charset="0"/>
              </a:rPr>
              <a:t>PRESENTASJON</a:t>
            </a:r>
            <a:endParaRPr lang="nb-NO" sz="2400" b="1" dirty="0">
              <a:solidFill>
                <a:schemeClr val="tx1"/>
              </a:solidFill>
              <a:latin typeface="Arial" panose="020B0604020202020204" pitchFamily="34" charset="0"/>
              <a:cs typeface="Arial" panose="020B0604020202020204" pitchFamily="34" charset="0"/>
            </a:endParaRPr>
          </a:p>
        </p:txBody>
      </p:sp>
      <p:sp>
        <p:nvSpPr>
          <p:cNvPr id="5" name="Rektangel 4"/>
          <p:cNvSpPr/>
          <p:nvPr/>
        </p:nvSpPr>
        <p:spPr>
          <a:xfrm>
            <a:off x="268495" y="4414345"/>
            <a:ext cx="4369608" cy="10459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smtClean="0">
                <a:solidFill>
                  <a:schemeClr val="tx1"/>
                </a:solidFill>
                <a:latin typeface="Arial" panose="020B0604020202020204" pitchFamily="34" charset="0"/>
                <a:cs typeface="Arial" panose="020B0604020202020204" pitchFamily="34" charset="0"/>
              </a:rPr>
              <a:t>OPPSKRIFTER/ULIKE TILBEREDNINGSMÅTER</a:t>
            </a:r>
            <a:endParaRPr lang="nb-NO" sz="2400" b="1" dirty="0">
              <a:solidFill>
                <a:schemeClr val="tx1"/>
              </a:solidFill>
              <a:latin typeface="Arial" panose="020B0604020202020204" pitchFamily="34" charset="0"/>
              <a:cs typeface="Arial" panose="020B0604020202020204" pitchFamily="34" charset="0"/>
            </a:endParaRPr>
          </a:p>
        </p:txBody>
      </p:sp>
      <p:sp>
        <p:nvSpPr>
          <p:cNvPr id="7" name="Rektangel 5"/>
          <p:cNvSpPr/>
          <p:nvPr/>
        </p:nvSpPr>
        <p:spPr>
          <a:xfrm>
            <a:off x="5387248" y="2490952"/>
            <a:ext cx="5653899" cy="977462"/>
          </a:xfrm>
          <a:prstGeom prst="rect">
            <a:avLst/>
          </a:prstGeom>
          <a:solidFill>
            <a:srgbClr val="EBFF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smtClean="0">
                <a:solidFill>
                  <a:schemeClr val="tx1"/>
                </a:solidFill>
                <a:latin typeface="Arial" panose="020B0604020202020204" pitchFamily="34" charset="0"/>
                <a:cs typeface="Arial" panose="020B0604020202020204" pitchFamily="34" charset="0"/>
              </a:rPr>
              <a:t>KONKRETE OG ENKLE TIPS FOR Å ØKE TILGJENGELIGHET</a:t>
            </a:r>
            <a:endParaRPr lang="nb-NO" sz="2400" b="1" dirty="0">
              <a:solidFill>
                <a:schemeClr val="tx1"/>
              </a:solidFill>
              <a:latin typeface="Arial" panose="020B0604020202020204" pitchFamily="34" charset="0"/>
              <a:cs typeface="Arial" panose="020B0604020202020204" pitchFamily="34" charset="0"/>
            </a:endParaRPr>
          </a:p>
        </p:txBody>
      </p:sp>
      <p:sp>
        <p:nvSpPr>
          <p:cNvPr id="9" name="Rektangel 4"/>
          <p:cNvSpPr/>
          <p:nvPr/>
        </p:nvSpPr>
        <p:spPr>
          <a:xfrm>
            <a:off x="5387249" y="3468414"/>
            <a:ext cx="5653898" cy="945931"/>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nb-NO" sz="2400" b="1" dirty="0" smtClean="0">
                <a:latin typeface="Arial" panose="020B0604020202020204" pitchFamily="34" charset="0"/>
                <a:cs typeface="Arial" panose="020B0604020202020204" pitchFamily="34" charset="0"/>
              </a:rPr>
              <a:t>PÅMINNELSE PÅ SIN EGEN ROLLE (ROLLEMODELL)</a:t>
            </a:r>
            <a:endParaRPr lang="nb-NO" sz="2400" b="1" dirty="0">
              <a:latin typeface="Arial" panose="020B0604020202020204" pitchFamily="34" charset="0"/>
              <a:cs typeface="Arial" panose="020B0604020202020204" pitchFamily="34" charset="0"/>
            </a:endParaRPr>
          </a:p>
        </p:txBody>
      </p:sp>
      <p:sp>
        <p:nvSpPr>
          <p:cNvPr id="12" name="Rektangel 2"/>
          <p:cNvSpPr/>
          <p:nvPr/>
        </p:nvSpPr>
        <p:spPr>
          <a:xfrm>
            <a:off x="5387247" y="4414345"/>
            <a:ext cx="5653899" cy="1071604"/>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nb-NO" sz="2400" b="1" dirty="0" smtClean="0">
                <a:latin typeface="Arial" panose="020B0604020202020204" pitchFamily="34" charset="0"/>
                <a:cs typeface="Arial" panose="020B0604020202020204" pitchFamily="34" charset="0"/>
              </a:rPr>
              <a:t>SKAPE NYSGJERRIGHET </a:t>
            </a:r>
          </a:p>
          <a:p>
            <a:pPr algn="ctr"/>
            <a:r>
              <a:rPr lang="nb-NO" sz="2400" b="1" dirty="0" smtClean="0">
                <a:latin typeface="Arial" panose="020B0604020202020204" pitchFamily="34" charset="0"/>
                <a:cs typeface="Arial" panose="020B0604020202020204" pitchFamily="34" charset="0"/>
              </a:rPr>
              <a:t>HOS BARNA</a:t>
            </a:r>
            <a:endParaRPr lang="nb-NO" sz="2400" b="1" dirty="0">
              <a:latin typeface="Arial" panose="020B0604020202020204" pitchFamily="34" charset="0"/>
              <a:cs typeface="Arial" panose="020B0604020202020204" pitchFamily="34" charset="0"/>
            </a:endParaRPr>
          </a:p>
        </p:txBody>
      </p:sp>
      <p:cxnSp>
        <p:nvCxnSpPr>
          <p:cNvPr id="10" name="Rett linje 28"/>
          <p:cNvCxnSpPr>
            <a:cxnSpLocks noChangeShapeType="1"/>
          </p:cNvCxnSpPr>
          <p:nvPr/>
        </p:nvCxnSpPr>
        <p:spPr bwMode="auto">
          <a:xfrm>
            <a:off x="807444" y="1678759"/>
            <a:ext cx="10090598" cy="34356"/>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8985730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9956800" cy="1143000"/>
          </a:xfrm>
        </p:spPr>
        <p:txBody>
          <a:bodyPr>
            <a:normAutofit/>
          </a:bodyPr>
          <a:lstStyle/>
          <a:p>
            <a:r>
              <a:rPr lang="en-US" sz="3200" b="1" dirty="0" err="1" smtClean="0">
                <a:latin typeface="Arial"/>
                <a:cs typeface="Arial"/>
              </a:rPr>
              <a:t>Geitmyra</a:t>
            </a:r>
            <a:r>
              <a:rPr lang="en-US" sz="3200" b="1" dirty="0" smtClean="0">
                <a:latin typeface="Arial"/>
                <a:cs typeface="Arial"/>
              </a:rPr>
              <a:t> </a:t>
            </a:r>
            <a:r>
              <a:rPr lang="en-US" sz="3200" b="1" dirty="0" err="1" smtClean="0">
                <a:latin typeface="Arial"/>
                <a:cs typeface="Arial"/>
              </a:rPr>
              <a:t>matkultursenter</a:t>
            </a:r>
            <a:r>
              <a:rPr lang="en-US" sz="3200" b="1" dirty="0" smtClean="0">
                <a:latin typeface="Arial"/>
                <a:cs typeface="Arial"/>
              </a:rPr>
              <a:t> for barn</a:t>
            </a:r>
            <a:endParaRPr lang="en-US" sz="3200" b="1" dirty="0">
              <a:latin typeface="Arial"/>
              <a:cs typeface="Arial"/>
            </a:endParaRPr>
          </a:p>
        </p:txBody>
      </p:sp>
      <p:sp>
        <p:nvSpPr>
          <p:cNvPr id="3" name="Content Placeholder 2"/>
          <p:cNvSpPr>
            <a:spLocks noGrp="1"/>
          </p:cNvSpPr>
          <p:nvPr>
            <p:ph sz="quarter" idx="1"/>
          </p:nvPr>
        </p:nvSpPr>
        <p:spPr>
          <a:xfrm>
            <a:off x="3662215" y="1526359"/>
            <a:ext cx="8018478" cy="4873752"/>
          </a:xfrm>
        </p:spPr>
        <p:txBody>
          <a:bodyPr>
            <a:normAutofit/>
          </a:bodyPr>
          <a:lstStyle/>
          <a:p>
            <a:pPr algn="ctr">
              <a:buNone/>
            </a:pPr>
            <a:endParaRPr lang="en-US" b="1" i="1" dirty="0" smtClean="0"/>
          </a:p>
          <a:p>
            <a:pPr algn="ctr">
              <a:buNone/>
            </a:pPr>
            <a:endParaRPr lang="en-US" b="1" i="1" dirty="0" smtClean="0"/>
          </a:p>
          <a:p>
            <a:pPr algn="ctr">
              <a:buNone/>
            </a:pPr>
            <a:endParaRPr lang="en-US" b="1" i="1" dirty="0" smtClean="0"/>
          </a:p>
          <a:p>
            <a:pPr algn="ctr">
              <a:buNone/>
            </a:pPr>
            <a:r>
              <a:rPr lang="en-US" b="1" i="1" dirty="0" smtClean="0"/>
              <a:t>V</a:t>
            </a:r>
            <a:r>
              <a:rPr lang="en-US" b="1" i="1" dirty="0" smtClean="0">
                <a:latin typeface="Arial"/>
                <a:cs typeface="Arial"/>
              </a:rPr>
              <a:t>i </a:t>
            </a:r>
            <a:r>
              <a:rPr lang="en-US" b="1" i="1" dirty="0" err="1" smtClean="0">
                <a:latin typeface="Arial"/>
                <a:cs typeface="Arial"/>
              </a:rPr>
              <a:t>skal</a:t>
            </a:r>
            <a:r>
              <a:rPr lang="en-US" b="1" i="1" dirty="0" smtClean="0">
                <a:latin typeface="Arial"/>
                <a:cs typeface="Arial"/>
              </a:rPr>
              <a:t> </a:t>
            </a:r>
            <a:r>
              <a:rPr lang="en-US" b="1" i="1" dirty="0" err="1" smtClean="0">
                <a:latin typeface="Arial"/>
                <a:cs typeface="Arial"/>
              </a:rPr>
              <a:t>bidra</a:t>
            </a:r>
            <a:r>
              <a:rPr lang="en-US" b="1" i="1" dirty="0" smtClean="0">
                <a:latin typeface="Arial"/>
                <a:cs typeface="Arial"/>
              </a:rPr>
              <a:t> </a:t>
            </a:r>
            <a:r>
              <a:rPr lang="en-US" b="1" i="1" dirty="0" err="1" smtClean="0">
                <a:latin typeface="Arial"/>
                <a:cs typeface="Arial"/>
              </a:rPr>
              <a:t>til</a:t>
            </a:r>
            <a:r>
              <a:rPr lang="en-US" b="1" i="1" dirty="0" smtClean="0">
                <a:latin typeface="Arial"/>
                <a:cs typeface="Arial"/>
              </a:rPr>
              <a:t> at </a:t>
            </a:r>
            <a:r>
              <a:rPr lang="en-US" b="1" i="1" dirty="0" err="1" smtClean="0">
                <a:latin typeface="Arial"/>
                <a:cs typeface="Arial"/>
              </a:rPr>
              <a:t>så</a:t>
            </a:r>
            <a:r>
              <a:rPr lang="en-US" b="1" i="1" dirty="0" smtClean="0">
                <a:latin typeface="Arial"/>
                <a:cs typeface="Arial"/>
              </a:rPr>
              <a:t> mange barn </a:t>
            </a:r>
            <a:r>
              <a:rPr lang="en-US" b="1" i="1" dirty="0" err="1" smtClean="0">
                <a:latin typeface="Arial"/>
                <a:cs typeface="Arial"/>
              </a:rPr>
              <a:t>og</a:t>
            </a:r>
            <a:r>
              <a:rPr lang="en-US" b="1" i="1" dirty="0" smtClean="0">
                <a:latin typeface="Arial"/>
                <a:cs typeface="Arial"/>
              </a:rPr>
              <a:t> </a:t>
            </a:r>
            <a:r>
              <a:rPr lang="en-US" b="1" i="1" dirty="0" err="1" smtClean="0">
                <a:latin typeface="Arial"/>
                <a:cs typeface="Arial"/>
              </a:rPr>
              <a:t>unge</a:t>
            </a:r>
            <a:r>
              <a:rPr lang="en-US" b="1" i="1" dirty="0" smtClean="0">
                <a:latin typeface="Arial"/>
                <a:cs typeface="Arial"/>
              </a:rPr>
              <a:t> </a:t>
            </a:r>
            <a:r>
              <a:rPr lang="en-US" b="1" i="1" dirty="0" err="1" smtClean="0">
                <a:latin typeface="Arial"/>
                <a:cs typeface="Arial"/>
              </a:rPr>
              <a:t>som</a:t>
            </a:r>
            <a:r>
              <a:rPr lang="en-US" b="1" i="1" dirty="0" smtClean="0">
                <a:latin typeface="Arial"/>
                <a:cs typeface="Arial"/>
              </a:rPr>
              <a:t> </a:t>
            </a:r>
            <a:r>
              <a:rPr lang="en-US" b="1" i="1" dirty="0" err="1" smtClean="0">
                <a:latin typeface="Arial"/>
                <a:cs typeface="Arial"/>
              </a:rPr>
              <a:t>mulig</a:t>
            </a:r>
            <a:r>
              <a:rPr lang="en-US" b="1" i="1" dirty="0" smtClean="0">
                <a:latin typeface="Arial"/>
                <a:cs typeface="Arial"/>
              </a:rPr>
              <a:t> </a:t>
            </a:r>
            <a:r>
              <a:rPr lang="en-US" b="1" i="1" dirty="0" err="1" smtClean="0">
                <a:latin typeface="Arial"/>
                <a:cs typeface="Arial"/>
              </a:rPr>
              <a:t>blir</a:t>
            </a:r>
            <a:r>
              <a:rPr lang="en-US" b="1" i="1" dirty="0" smtClean="0">
                <a:latin typeface="Arial"/>
                <a:cs typeface="Arial"/>
              </a:rPr>
              <a:t> glade </a:t>
            </a:r>
            <a:r>
              <a:rPr lang="en-US" b="1" i="1" dirty="0" err="1" smtClean="0">
                <a:latin typeface="Arial"/>
                <a:cs typeface="Arial"/>
              </a:rPr>
              <a:t>i</a:t>
            </a:r>
            <a:r>
              <a:rPr lang="en-US" b="1" i="1" dirty="0" smtClean="0">
                <a:latin typeface="Arial"/>
                <a:cs typeface="Arial"/>
              </a:rPr>
              <a:t> mat </a:t>
            </a:r>
            <a:r>
              <a:rPr lang="en-US" b="1" i="1" dirty="0" err="1" smtClean="0">
                <a:latin typeface="Arial"/>
                <a:cs typeface="Arial"/>
              </a:rPr>
              <a:t>som</a:t>
            </a:r>
            <a:r>
              <a:rPr lang="en-US" b="1" i="1" dirty="0" smtClean="0">
                <a:latin typeface="Arial"/>
                <a:cs typeface="Arial"/>
              </a:rPr>
              <a:t> </a:t>
            </a:r>
            <a:r>
              <a:rPr lang="en-US" b="1" i="1" dirty="0" err="1" smtClean="0">
                <a:latin typeface="Arial"/>
                <a:cs typeface="Arial"/>
              </a:rPr>
              <a:t>gjør</a:t>
            </a:r>
            <a:r>
              <a:rPr lang="en-US" b="1" i="1" dirty="0" smtClean="0">
                <a:latin typeface="Arial"/>
                <a:cs typeface="Arial"/>
              </a:rPr>
              <a:t> </a:t>
            </a:r>
            <a:r>
              <a:rPr lang="en-US" b="1" i="1" dirty="0" err="1" smtClean="0">
                <a:latin typeface="Arial"/>
                <a:cs typeface="Arial"/>
              </a:rPr>
              <a:t>dem</a:t>
            </a:r>
            <a:r>
              <a:rPr lang="en-US" b="1" i="1" dirty="0" smtClean="0">
                <a:latin typeface="Arial"/>
                <a:cs typeface="Arial"/>
              </a:rPr>
              <a:t> </a:t>
            </a:r>
            <a:r>
              <a:rPr lang="en-US" b="1" i="1" dirty="0" err="1" smtClean="0">
                <a:latin typeface="Arial"/>
                <a:cs typeface="Arial"/>
              </a:rPr>
              <a:t>godt</a:t>
            </a:r>
            <a:r>
              <a:rPr lang="en-US" b="1" i="1" dirty="0" smtClean="0">
                <a:latin typeface="Arial"/>
                <a:cs typeface="Arial"/>
              </a:rPr>
              <a:t>!</a:t>
            </a:r>
            <a:r>
              <a:rPr lang="en-US" i="1" dirty="0" smtClean="0">
                <a:latin typeface="Arial"/>
                <a:cs typeface="Arial"/>
              </a:rPr>
              <a:t> </a:t>
            </a:r>
          </a:p>
          <a:p>
            <a:endParaRPr lang="en-US" dirty="0" smtClean="0"/>
          </a:p>
          <a:p>
            <a:endParaRPr lang="en-US" dirty="0"/>
          </a:p>
        </p:txBody>
      </p:sp>
      <p:sp>
        <p:nvSpPr>
          <p:cNvPr id="4" name="TextBox 3"/>
          <p:cNvSpPr txBox="1"/>
          <p:nvPr/>
        </p:nvSpPr>
        <p:spPr>
          <a:xfrm>
            <a:off x="7472098" y="5744843"/>
            <a:ext cx="3086302"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http://</a:t>
            </a:r>
            <a:r>
              <a:rPr lang="en-US" dirty="0" err="1" smtClean="0">
                <a:latin typeface="Arial" panose="020B0604020202020204" pitchFamily="34" charset="0"/>
                <a:cs typeface="Arial" panose="020B0604020202020204" pitchFamily="34" charset="0"/>
              </a:rPr>
              <a:t>www.geitmyra.no</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91877" y="1645265"/>
            <a:ext cx="3175000" cy="4483100"/>
          </a:xfrm>
          <a:prstGeom prst="rect">
            <a:avLst/>
          </a:prstGeom>
        </p:spPr>
      </p:pic>
      <p:cxnSp>
        <p:nvCxnSpPr>
          <p:cNvPr id="6" name="Rett linje 28"/>
          <p:cNvCxnSpPr>
            <a:cxnSpLocks noChangeShapeType="1"/>
          </p:cNvCxnSpPr>
          <p:nvPr/>
        </p:nvCxnSpPr>
        <p:spPr bwMode="auto">
          <a:xfrm>
            <a:off x="583344" y="1156030"/>
            <a:ext cx="8159749" cy="1588"/>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14512" y="1699579"/>
            <a:ext cx="5133671" cy="366201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Mål</a:t>
            </a:r>
            <a:r>
              <a:rPr lang="en-US" sz="3200" b="1" dirty="0" smtClean="0">
                <a:latin typeface="Arial"/>
                <a:cs typeface="Arial"/>
              </a:rPr>
              <a:t> for </a:t>
            </a:r>
            <a:r>
              <a:rPr lang="en-US" sz="3200" b="1" dirty="0" err="1" smtClean="0">
                <a:latin typeface="Arial"/>
                <a:cs typeface="Arial"/>
              </a:rPr>
              <a:t>dagen</a:t>
            </a:r>
            <a:endParaRPr lang="en-US" sz="3200" b="1" dirty="0">
              <a:latin typeface="Arial"/>
              <a:cs typeface="Arial"/>
            </a:endParaRPr>
          </a:p>
        </p:txBody>
      </p:sp>
      <p:sp>
        <p:nvSpPr>
          <p:cNvPr id="3" name="Content Placeholder 2"/>
          <p:cNvSpPr>
            <a:spLocks noGrp="1"/>
          </p:cNvSpPr>
          <p:nvPr>
            <p:ph sz="quarter" idx="1"/>
          </p:nvPr>
        </p:nvSpPr>
        <p:spPr>
          <a:xfrm>
            <a:off x="609600" y="1984248"/>
            <a:ext cx="11115394" cy="4873752"/>
          </a:xfrm>
        </p:spPr>
        <p:txBody>
          <a:bodyPr>
            <a:normAutofit/>
          </a:bodyPr>
          <a:lstStyle/>
          <a:p>
            <a:r>
              <a:rPr lang="en-US" dirty="0" smtClean="0">
                <a:latin typeface="Arial"/>
                <a:cs typeface="Arial"/>
              </a:rPr>
              <a:t>At </a:t>
            </a:r>
            <a:r>
              <a:rPr lang="en-US" dirty="0" err="1" smtClean="0">
                <a:latin typeface="Arial"/>
                <a:cs typeface="Arial"/>
              </a:rPr>
              <a:t>dere</a:t>
            </a:r>
            <a:r>
              <a:rPr lang="en-US" dirty="0" smtClean="0">
                <a:latin typeface="Arial"/>
                <a:cs typeface="Arial"/>
              </a:rPr>
              <a:t> </a:t>
            </a:r>
            <a:r>
              <a:rPr lang="en-US" dirty="0" err="1" smtClean="0">
                <a:latin typeface="Arial"/>
                <a:cs typeface="Arial"/>
              </a:rPr>
              <a:t>skal</a:t>
            </a:r>
            <a:r>
              <a:rPr lang="en-US" dirty="0" smtClean="0">
                <a:latin typeface="Arial"/>
                <a:cs typeface="Arial"/>
              </a:rPr>
              <a:t> ha </a:t>
            </a:r>
            <a:r>
              <a:rPr lang="en-US" dirty="0" err="1" smtClean="0">
                <a:latin typeface="Arial"/>
                <a:cs typeface="Arial"/>
              </a:rPr>
              <a:t>fått</a:t>
            </a:r>
            <a:r>
              <a:rPr lang="en-US" dirty="0" smtClean="0">
                <a:latin typeface="Arial"/>
                <a:cs typeface="Arial"/>
              </a:rPr>
              <a:t> en god </a:t>
            </a:r>
            <a:r>
              <a:rPr lang="en-US" dirty="0" err="1" smtClean="0">
                <a:latin typeface="Arial"/>
                <a:cs typeface="Arial"/>
              </a:rPr>
              <a:t>innføring</a:t>
            </a:r>
            <a:r>
              <a:rPr lang="en-US" dirty="0" smtClean="0">
                <a:latin typeface="Arial"/>
                <a:cs typeface="Arial"/>
              </a:rPr>
              <a:t> </a:t>
            </a:r>
            <a:r>
              <a:rPr lang="en-US" dirty="0" err="1" smtClean="0">
                <a:latin typeface="Arial"/>
                <a:cs typeface="Arial"/>
              </a:rPr>
              <a:t>i</a:t>
            </a:r>
            <a:r>
              <a:rPr lang="en-US" dirty="0" smtClean="0">
                <a:latin typeface="Arial"/>
                <a:cs typeface="Arial"/>
              </a:rPr>
              <a:t>…..</a:t>
            </a:r>
          </a:p>
          <a:p>
            <a:pPr lvl="1"/>
            <a:r>
              <a:rPr lang="en-US" sz="2400" dirty="0" err="1">
                <a:latin typeface="Arial"/>
                <a:cs typeface="Arial"/>
              </a:rPr>
              <a:t>h</a:t>
            </a:r>
            <a:r>
              <a:rPr lang="en-US" sz="2400" dirty="0" err="1" smtClean="0">
                <a:latin typeface="Arial"/>
                <a:cs typeface="Arial"/>
              </a:rPr>
              <a:t>va</a:t>
            </a:r>
            <a:r>
              <a:rPr lang="en-US" sz="2400" dirty="0" smtClean="0">
                <a:latin typeface="Arial"/>
                <a:cs typeface="Arial"/>
              </a:rPr>
              <a:t> BRA-</a:t>
            </a:r>
            <a:r>
              <a:rPr lang="en-US" sz="2400" dirty="0" err="1" smtClean="0">
                <a:latin typeface="Arial"/>
                <a:cs typeface="Arial"/>
              </a:rPr>
              <a:t>studien</a:t>
            </a:r>
            <a:r>
              <a:rPr lang="en-US" sz="2400" dirty="0" smtClean="0">
                <a:latin typeface="Arial"/>
                <a:cs typeface="Arial"/>
              </a:rPr>
              <a:t> </a:t>
            </a:r>
            <a:r>
              <a:rPr lang="en-US" sz="2400" dirty="0" err="1" smtClean="0">
                <a:latin typeface="Arial"/>
                <a:cs typeface="Arial"/>
              </a:rPr>
              <a:t>er</a:t>
            </a:r>
            <a:r>
              <a:rPr lang="en-US" sz="2400" dirty="0" smtClean="0">
                <a:latin typeface="Arial"/>
                <a:cs typeface="Arial"/>
              </a:rPr>
              <a:t> </a:t>
            </a:r>
            <a:endParaRPr lang="en-US" sz="2400" dirty="0">
              <a:latin typeface="Arial"/>
              <a:cs typeface="Arial"/>
            </a:endParaRPr>
          </a:p>
          <a:p>
            <a:pPr lvl="1"/>
            <a:r>
              <a:rPr lang="en-US" sz="2400" dirty="0" err="1">
                <a:latin typeface="Arial"/>
                <a:cs typeface="Arial"/>
              </a:rPr>
              <a:t>h</a:t>
            </a:r>
            <a:r>
              <a:rPr lang="en-US" sz="2400" dirty="0" err="1" smtClean="0">
                <a:latin typeface="Arial"/>
                <a:cs typeface="Arial"/>
              </a:rPr>
              <a:t>va</a:t>
            </a:r>
            <a:r>
              <a:rPr lang="en-US" sz="2400" dirty="0" smtClean="0">
                <a:latin typeface="Arial"/>
                <a:cs typeface="Arial"/>
              </a:rPr>
              <a:t> vi </a:t>
            </a:r>
            <a:r>
              <a:rPr lang="en-US" sz="2400" dirty="0" err="1" smtClean="0">
                <a:latin typeface="Arial"/>
                <a:cs typeface="Arial"/>
              </a:rPr>
              <a:t>forventer</a:t>
            </a:r>
            <a:r>
              <a:rPr lang="en-US" sz="2400" dirty="0" smtClean="0">
                <a:latin typeface="Arial"/>
                <a:cs typeface="Arial"/>
              </a:rPr>
              <a:t> </a:t>
            </a:r>
            <a:r>
              <a:rPr lang="en-US" sz="2400" dirty="0" err="1" smtClean="0">
                <a:latin typeface="Arial"/>
                <a:cs typeface="Arial"/>
              </a:rPr>
              <a:t>av</a:t>
            </a:r>
            <a:r>
              <a:rPr lang="en-US" sz="2400" dirty="0" smtClean="0">
                <a:latin typeface="Arial"/>
                <a:cs typeface="Arial"/>
              </a:rPr>
              <a:t> </a:t>
            </a:r>
            <a:r>
              <a:rPr lang="en-US" sz="2400" dirty="0" err="1" smtClean="0">
                <a:latin typeface="Arial"/>
                <a:cs typeface="Arial"/>
              </a:rPr>
              <a:t>dere</a:t>
            </a:r>
            <a:r>
              <a:rPr lang="en-US" sz="2400" dirty="0" smtClean="0">
                <a:latin typeface="Arial"/>
                <a:cs typeface="Arial"/>
              </a:rPr>
              <a:t>. </a:t>
            </a:r>
          </a:p>
          <a:p>
            <a:endParaRPr lang="en-US" dirty="0" smtClean="0">
              <a:latin typeface="Arial"/>
              <a:cs typeface="Arial"/>
            </a:endParaRPr>
          </a:p>
          <a:p>
            <a:r>
              <a:rPr lang="en-US" dirty="0" smtClean="0">
                <a:latin typeface="Arial"/>
                <a:cs typeface="Arial"/>
              </a:rPr>
              <a:t>At </a:t>
            </a:r>
            <a:r>
              <a:rPr lang="en-US" dirty="0" err="1" smtClean="0">
                <a:latin typeface="Arial"/>
                <a:cs typeface="Arial"/>
              </a:rPr>
              <a:t>dere</a:t>
            </a:r>
            <a:r>
              <a:rPr lang="en-US" dirty="0" smtClean="0">
                <a:latin typeface="Arial"/>
                <a:cs typeface="Arial"/>
              </a:rPr>
              <a:t> </a:t>
            </a:r>
            <a:r>
              <a:rPr lang="en-US" dirty="0" err="1" smtClean="0">
                <a:latin typeface="Arial"/>
                <a:cs typeface="Arial"/>
              </a:rPr>
              <a:t>er</a:t>
            </a:r>
            <a:r>
              <a:rPr lang="en-US" dirty="0" smtClean="0">
                <a:latin typeface="Arial"/>
                <a:cs typeface="Arial"/>
              </a:rPr>
              <a:t> </a:t>
            </a:r>
            <a:r>
              <a:rPr lang="en-US" dirty="0" err="1" smtClean="0">
                <a:latin typeface="Arial"/>
                <a:cs typeface="Arial"/>
              </a:rPr>
              <a:t>blitt</a:t>
            </a:r>
            <a:r>
              <a:rPr lang="en-US" dirty="0" smtClean="0">
                <a:latin typeface="Arial"/>
                <a:cs typeface="Arial"/>
              </a:rPr>
              <a:t> </a:t>
            </a:r>
            <a:r>
              <a:rPr lang="en-US" dirty="0" err="1" smtClean="0">
                <a:latin typeface="Arial"/>
                <a:cs typeface="Arial"/>
              </a:rPr>
              <a:t>inspirert</a:t>
            </a:r>
            <a:r>
              <a:rPr lang="en-US" dirty="0" smtClean="0">
                <a:latin typeface="Arial"/>
                <a:cs typeface="Arial"/>
              </a:rPr>
              <a:t> </a:t>
            </a:r>
            <a:r>
              <a:rPr lang="en-US" dirty="0" err="1" smtClean="0">
                <a:latin typeface="Arial"/>
                <a:cs typeface="Arial"/>
              </a:rPr>
              <a:t>til</a:t>
            </a:r>
            <a:r>
              <a:rPr lang="en-US" dirty="0" smtClean="0">
                <a:latin typeface="Arial"/>
                <a:cs typeface="Arial"/>
              </a:rPr>
              <a:t> </a:t>
            </a:r>
            <a:r>
              <a:rPr lang="en-US" dirty="0" err="1" smtClean="0">
                <a:latin typeface="Arial"/>
                <a:cs typeface="Arial"/>
              </a:rPr>
              <a:t>å</a:t>
            </a:r>
            <a:r>
              <a:rPr lang="en-US" dirty="0" smtClean="0">
                <a:latin typeface="Arial"/>
                <a:cs typeface="Arial"/>
              </a:rPr>
              <a:t>…..</a:t>
            </a:r>
          </a:p>
          <a:p>
            <a:pPr lvl="1"/>
            <a:r>
              <a:rPr lang="en-US" sz="2400" dirty="0">
                <a:latin typeface="Arial"/>
                <a:cs typeface="Arial"/>
              </a:rPr>
              <a:t>t</a:t>
            </a:r>
            <a:r>
              <a:rPr lang="en-US" sz="2400" dirty="0" smtClean="0">
                <a:latin typeface="Arial"/>
                <a:cs typeface="Arial"/>
              </a:rPr>
              <a:t>a </a:t>
            </a:r>
            <a:r>
              <a:rPr lang="en-US" sz="2400" dirty="0" err="1" smtClean="0">
                <a:latin typeface="Arial"/>
                <a:cs typeface="Arial"/>
              </a:rPr>
              <a:t>i</a:t>
            </a:r>
            <a:r>
              <a:rPr lang="en-US" sz="2400" dirty="0" smtClean="0">
                <a:latin typeface="Arial"/>
                <a:cs typeface="Arial"/>
              </a:rPr>
              <a:t> </a:t>
            </a:r>
            <a:r>
              <a:rPr lang="en-US" sz="2400" dirty="0" err="1" smtClean="0">
                <a:latin typeface="Arial"/>
                <a:cs typeface="Arial"/>
              </a:rPr>
              <a:t>bruk</a:t>
            </a:r>
            <a:r>
              <a:rPr lang="en-US" sz="2400" dirty="0" smtClean="0">
                <a:latin typeface="Arial"/>
                <a:cs typeface="Arial"/>
              </a:rPr>
              <a:t> </a:t>
            </a:r>
            <a:r>
              <a:rPr lang="en-US" sz="2400" dirty="0" err="1" smtClean="0">
                <a:latin typeface="Arial"/>
                <a:cs typeface="Arial"/>
              </a:rPr>
              <a:t>materiellet</a:t>
            </a:r>
            <a:endParaRPr lang="en-US" sz="2400" dirty="0" smtClean="0">
              <a:latin typeface="Arial"/>
              <a:cs typeface="Arial"/>
            </a:endParaRPr>
          </a:p>
          <a:p>
            <a:pPr lvl="1"/>
            <a:r>
              <a:rPr lang="en-US" sz="2400" dirty="0" err="1" smtClean="0">
                <a:latin typeface="Arial"/>
                <a:cs typeface="Arial"/>
              </a:rPr>
              <a:t>jobbe</a:t>
            </a:r>
            <a:r>
              <a:rPr lang="en-US" sz="2400" dirty="0" smtClean="0">
                <a:latin typeface="Arial"/>
                <a:cs typeface="Arial"/>
              </a:rPr>
              <a:t> mot </a:t>
            </a:r>
            <a:r>
              <a:rPr lang="en-US" sz="2400" dirty="0" err="1" smtClean="0">
                <a:latin typeface="Arial"/>
                <a:cs typeface="Arial"/>
              </a:rPr>
              <a:t>målene</a:t>
            </a:r>
            <a:r>
              <a:rPr lang="en-US" sz="2400" dirty="0" smtClean="0">
                <a:latin typeface="Arial"/>
                <a:cs typeface="Arial"/>
              </a:rPr>
              <a:t> for BRA-</a:t>
            </a:r>
            <a:r>
              <a:rPr lang="en-US" sz="2400" dirty="0" err="1" smtClean="0">
                <a:latin typeface="Arial"/>
                <a:cs typeface="Arial"/>
              </a:rPr>
              <a:t>studien</a:t>
            </a:r>
            <a:r>
              <a:rPr lang="en-US" sz="2400" dirty="0" smtClean="0">
                <a:latin typeface="Arial"/>
                <a:cs typeface="Arial"/>
              </a:rPr>
              <a:t>, </a:t>
            </a:r>
            <a:r>
              <a:rPr lang="en-US" sz="2400" dirty="0" err="1" smtClean="0">
                <a:latin typeface="Arial"/>
                <a:cs typeface="Arial"/>
              </a:rPr>
              <a:t>slik</a:t>
            </a:r>
            <a:r>
              <a:rPr lang="en-US" sz="2400" dirty="0" smtClean="0">
                <a:latin typeface="Arial"/>
                <a:cs typeface="Arial"/>
              </a:rPr>
              <a:t> </a:t>
            </a:r>
            <a:r>
              <a:rPr lang="en-US" sz="2400" dirty="0" err="1" smtClean="0">
                <a:latin typeface="Arial"/>
                <a:cs typeface="Arial"/>
              </a:rPr>
              <a:t>det</a:t>
            </a:r>
            <a:r>
              <a:rPr lang="en-US" sz="2400" dirty="0" smtClean="0">
                <a:latin typeface="Arial"/>
                <a:cs typeface="Arial"/>
              </a:rPr>
              <a:t> passer </a:t>
            </a:r>
            <a:r>
              <a:rPr lang="en-US" sz="2400" dirty="0" err="1" smtClean="0">
                <a:latin typeface="Arial"/>
                <a:cs typeface="Arial"/>
              </a:rPr>
              <a:t>i</a:t>
            </a:r>
            <a:r>
              <a:rPr lang="en-US" sz="2400" dirty="0" smtClean="0">
                <a:latin typeface="Arial"/>
                <a:cs typeface="Arial"/>
              </a:rPr>
              <a:t> </a:t>
            </a:r>
            <a:r>
              <a:rPr lang="en-US" sz="2400" dirty="0" err="1" smtClean="0">
                <a:latin typeface="Arial"/>
                <a:cs typeface="Arial"/>
              </a:rPr>
              <a:t>deres</a:t>
            </a:r>
            <a:r>
              <a:rPr lang="en-US" sz="2400" dirty="0" smtClean="0">
                <a:latin typeface="Arial"/>
                <a:cs typeface="Arial"/>
              </a:rPr>
              <a:t> barnehage.   </a:t>
            </a:r>
            <a:endParaRPr lang="en-US" sz="2400" dirty="0">
              <a:latin typeface="Arial"/>
              <a:cs typeface="Arial"/>
            </a:endParaRPr>
          </a:p>
        </p:txBody>
      </p:sp>
      <p:cxnSp>
        <p:nvCxnSpPr>
          <p:cNvPr id="4" name="Rett linje 7"/>
          <p:cNvCxnSpPr>
            <a:cxnSpLocks noChangeShapeType="1"/>
          </p:cNvCxnSpPr>
          <p:nvPr/>
        </p:nvCxnSpPr>
        <p:spPr bwMode="auto">
          <a:xfrm flipH="1">
            <a:off x="645187" y="1480276"/>
            <a:ext cx="10416116"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80066" y="0"/>
            <a:ext cx="9956800" cy="1143000"/>
          </a:xfrm>
        </p:spPr>
        <p:txBody>
          <a:bodyPr>
            <a:normAutofit/>
          </a:bodyPr>
          <a:lstStyle/>
          <a:p>
            <a:r>
              <a:rPr lang="en-US" sz="3200" b="1" dirty="0" err="1" smtClean="0">
                <a:latin typeface="Arial"/>
                <a:cs typeface="Arial"/>
              </a:rPr>
              <a:t>Oppsummering</a:t>
            </a:r>
            <a:r>
              <a:rPr lang="en-US" sz="3200" b="1" dirty="0" smtClean="0">
                <a:latin typeface="Arial"/>
                <a:cs typeface="Arial"/>
              </a:rPr>
              <a:t> </a:t>
            </a:r>
            <a:r>
              <a:rPr lang="en-US" sz="3200" b="1" dirty="0" err="1" smtClean="0">
                <a:latin typeface="Arial"/>
                <a:cs typeface="Arial"/>
              </a:rPr>
              <a:t>praktisk</a:t>
            </a:r>
            <a:r>
              <a:rPr lang="en-US" sz="3200" b="1" dirty="0" smtClean="0">
                <a:latin typeface="Arial"/>
                <a:cs typeface="Arial"/>
              </a:rPr>
              <a:t> </a:t>
            </a:r>
            <a:r>
              <a:rPr lang="en-US" sz="3200" b="1" dirty="0" err="1" smtClean="0">
                <a:latin typeface="Arial"/>
                <a:cs typeface="Arial"/>
              </a:rPr>
              <a:t>økt</a:t>
            </a:r>
            <a:endParaRPr lang="en-US" sz="3200" b="1" dirty="0">
              <a:latin typeface="Arial"/>
              <a:cs typeface="Arial"/>
            </a:endParaRPr>
          </a:p>
        </p:txBody>
      </p:sp>
      <p:sp>
        <p:nvSpPr>
          <p:cNvPr id="3" name="Content Placeholder 2"/>
          <p:cNvSpPr>
            <a:spLocks noGrp="1"/>
          </p:cNvSpPr>
          <p:nvPr>
            <p:ph sz="quarter" idx="1"/>
          </p:nvPr>
        </p:nvSpPr>
        <p:spPr>
          <a:xfrm>
            <a:off x="816338" y="1393445"/>
            <a:ext cx="9956800" cy="4873752"/>
          </a:xfrm>
        </p:spPr>
        <p:txBody>
          <a:bodyPr>
            <a:noAutofit/>
          </a:bodyPr>
          <a:lstStyle/>
          <a:p>
            <a:r>
              <a:rPr lang="en-US" dirty="0" smtClean="0">
                <a:latin typeface="Arial"/>
                <a:cs typeface="Arial"/>
              </a:rPr>
              <a:t>Hygiene</a:t>
            </a:r>
          </a:p>
          <a:p>
            <a:r>
              <a:rPr lang="en-US" dirty="0" err="1" smtClean="0">
                <a:latin typeface="Arial"/>
                <a:cs typeface="Arial"/>
              </a:rPr>
              <a:t>Knivregler</a:t>
            </a:r>
            <a:r>
              <a:rPr lang="en-US" dirty="0" smtClean="0">
                <a:latin typeface="Arial"/>
                <a:cs typeface="Arial"/>
              </a:rPr>
              <a:t> </a:t>
            </a:r>
          </a:p>
          <a:p>
            <a:r>
              <a:rPr lang="en-US" dirty="0" err="1" smtClean="0">
                <a:latin typeface="Arial"/>
                <a:cs typeface="Arial"/>
              </a:rPr>
              <a:t>Klargjøring</a:t>
            </a:r>
            <a:r>
              <a:rPr lang="en-US" dirty="0" smtClean="0">
                <a:latin typeface="Arial"/>
                <a:cs typeface="Arial"/>
              </a:rPr>
              <a:t> </a:t>
            </a:r>
            <a:r>
              <a:rPr lang="en-US" dirty="0" err="1" smtClean="0">
                <a:latin typeface="Arial"/>
                <a:cs typeface="Arial"/>
              </a:rPr>
              <a:t>av</a:t>
            </a:r>
            <a:r>
              <a:rPr lang="en-US" dirty="0" smtClean="0">
                <a:latin typeface="Arial"/>
                <a:cs typeface="Arial"/>
              </a:rPr>
              <a:t> </a:t>
            </a:r>
            <a:r>
              <a:rPr lang="en-US" dirty="0" err="1" smtClean="0">
                <a:latin typeface="Arial"/>
                <a:cs typeface="Arial"/>
              </a:rPr>
              <a:t>råvarer</a:t>
            </a:r>
            <a:r>
              <a:rPr lang="en-US" dirty="0" smtClean="0">
                <a:latin typeface="Arial"/>
                <a:cs typeface="Arial"/>
              </a:rPr>
              <a:t> </a:t>
            </a:r>
            <a:r>
              <a:rPr lang="en-US" dirty="0" err="1" smtClean="0">
                <a:latin typeface="Arial"/>
                <a:cs typeface="Arial"/>
              </a:rPr>
              <a:t>og</a:t>
            </a:r>
            <a:r>
              <a:rPr lang="en-US" dirty="0" smtClean="0">
                <a:latin typeface="Arial"/>
                <a:cs typeface="Arial"/>
              </a:rPr>
              <a:t> </a:t>
            </a:r>
            <a:r>
              <a:rPr lang="en-US" dirty="0" err="1" smtClean="0">
                <a:latin typeface="Arial"/>
                <a:cs typeface="Arial"/>
              </a:rPr>
              <a:t>fjøl</a:t>
            </a:r>
            <a:r>
              <a:rPr lang="en-US" dirty="0" smtClean="0">
                <a:latin typeface="Arial"/>
                <a:cs typeface="Arial"/>
              </a:rPr>
              <a:t> </a:t>
            </a:r>
            <a:r>
              <a:rPr lang="en-US" dirty="0" err="1" smtClean="0">
                <a:latin typeface="Arial"/>
                <a:cs typeface="Arial"/>
              </a:rPr>
              <a:t>til</a:t>
            </a:r>
            <a:r>
              <a:rPr lang="en-US" dirty="0" smtClean="0">
                <a:latin typeface="Arial"/>
                <a:cs typeface="Arial"/>
              </a:rPr>
              <a:t> </a:t>
            </a:r>
            <a:r>
              <a:rPr lang="en-US" dirty="0" err="1" smtClean="0">
                <a:latin typeface="Arial"/>
                <a:cs typeface="Arial"/>
              </a:rPr>
              <a:t>skjæring</a:t>
            </a:r>
            <a:endParaRPr lang="en-US" dirty="0" smtClean="0">
              <a:latin typeface="Arial"/>
              <a:cs typeface="Arial"/>
            </a:endParaRPr>
          </a:p>
          <a:p>
            <a:endParaRPr lang="en-US" dirty="0" smtClean="0">
              <a:latin typeface="Arial"/>
              <a:cs typeface="Arial"/>
            </a:endParaRPr>
          </a:p>
          <a:p>
            <a:r>
              <a:rPr lang="en-US" dirty="0" err="1" smtClean="0">
                <a:latin typeface="Arial"/>
                <a:cs typeface="Arial"/>
              </a:rPr>
              <a:t>Snakk</a:t>
            </a:r>
            <a:r>
              <a:rPr lang="en-US" dirty="0" smtClean="0">
                <a:latin typeface="Arial"/>
                <a:cs typeface="Arial"/>
              </a:rPr>
              <a:t> om </a:t>
            </a:r>
            <a:r>
              <a:rPr lang="en-US" dirty="0" err="1" smtClean="0">
                <a:latin typeface="Arial"/>
                <a:cs typeface="Arial"/>
              </a:rPr>
              <a:t>råvarene</a:t>
            </a:r>
            <a:r>
              <a:rPr lang="en-US" dirty="0" smtClean="0">
                <a:latin typeface="Arial"/>
                <a:cs typeface="Arial"/>
              </a:rPr>
              <a:t>  - </a:t>
            </a:r>
            <a:r>
              <a:rPr lang="en-US" i="1" dirty="0" err="1" smtClean="0">
                <a:solidFill>
                  <a:schemeClr val="accent1">
                    <a:lumMod val="75000"/>
                  </a:schemeClr>
                </a:solidFill>
                <a:latin typeface="Arial"/>
                <a:cs typeface="Arial"/>
              </a:rPr>
              <a:t>Alltid</a:t>
            </a:r>
            <a:r>
              <a:rPr lang="en-US" i="1" dirty="0" smtClean="0">
                <a:solidFill>
                  <a:schemeClr val="accent1">
                    <a:lumMod val="75000"/>
                  </a:schemeClr>
                </a:solidFill>
                <a:latin typeface="Arial"/>
                <a:cs typeface="Arial"/>
              </a:rPr>
              <a:t> en </a:t>
            </a:r>
            <a:r>
              <a:rPr lang="en-US" i="1" dirty="0" err="1" smtClean="0">
                <a:solidFill>
                  <a:schemeClr val="accent1">
                    <a:lumMod val="75000"/>
                  </a:schemeClr>
                </a:solidFill>
                <a:latin typeface="Arial"/>
                <a:cs typeface="Arial"/>
              </a:rPr>
              <a:t>grønnsak</a:t>
            </a:r>
            <a:r>
              <a:rPr lang="en-US" i="1" dirty="0" smtClean="0">
                <a:solidFill>
                  <a:schemeClr val="accent1">
                    <a:lumMod val="75000"/>
                  </a:schemeClr>
                </a:solidFill>
                <a:latin typeface="Arial"/>
                <a:cs typeface="Arial"/>
              </a:rPr>
              <a:t> </a:t>
            </a:r>
            <a:r>
              <a:rPr lang="en-US" i="1" dirty="0" err="1" smtClean="0">
                <a:solidFill>
                  <a:schemeClr val="accent1">
                    <a:lumMod val="75000"/>
                  </a:schemeClr>
                </a:solidFill>
                <a:latin typeface="Arial"/>
                <a:cs typeface="Arial"/>
              </a:rPr>
              <a:t>å</a:t>
            </a:r>
            <a:r>
              <a:rPr lang="en-US" i="1" dirty="0" smtClean="0">
                <a:solidFill>
                  <a:schemeClr val="accent1">
                    <a:lumMod val="75000"/>
                  </a:schemeClr>
                </a:solidFill>
                <a:latin typeface="Arial"/>
                <a:cs typeface="Arial"/>
              </a:rPr>
              <a:t> like!</a:t>
            </a:r>
          </a:p>
          <a:p>
            <a:r>
              <a:rPr lang="en-US" dirty="0" err="1" smtClean="0">
                <a:latin typeface="Arial"/>
                <a:cs typeface="Arial"/>
              </a:rPr>
              <a:t>Smake</a:t>
            </a:r>
            <a:r>
              <a:rPr lang="en-US" dirty="0" smtClean="0">
                <a:latin typeface="Arial"/>
                <a:cs typeface="Arial"/>
              </a:rPr>
              <a:t> </a:t>
            </a:r>
          </a:p>
          <a:p>
            <a:r>
              <a:rPr lang="en-US" dirty="0" smtClean="0">
                <a:latin typeface="Arial"/>
                <a:cs typeface="Arial"/>
              </a:rPr>
              <a:t>Rose </a:t>
            </a:r>
            <a:r>
              <a:rPr lang="en-US" dirty="0" err="1" smtClean="0">
                <a:latin typeface="Arial"/>
                <a:cs typeface="Arial"/>
              </a:rPr>
              <a:t>barna</a:t>
            </a:r>
            <a:r>
              <a:rPr lang="en-US" dirty="0" smtClean="0">
                <a:latin typeface="Arial"/>
                <a:cs typeface="Arial"/>
              </a:rPr>
              <a:t> </a:t>
            </a:r>
          </a:p>
          <a:p>
            <a:r>
              <a:rPr lang="nb-NO" dirty="0" smtClean="0">
                <a:latin typeface="Arial"/>
                <a:cs typeface="Arial"/>
              </a:rPr>
              <a:t>«Æsj» og «liker ikke»</a:t>
            </a:r>
            <a:endParaRPr lang="en-US" dirty="0" smtClean="0">
              <a:latin typeface="Arial"/>
              <a:cs typeface="Arial"/>
            </a:endParaRPr>
          </a:p>
          <a:p>
            <a:r>
              <a:rPr lang="en-US" dirty="0" smtClean="0">
                <a:latin typeface="Arial"/>
                <a:cs typeface="Arial"/>
              </a:rPr>
              <a:t>Vis at </a:t>
            </a:r>
            <a:r>
              <a:rPr lang="en-US" u="sng" dirty="0" smtClean="0">
                <a:latin typeface="Arial"/>
                <a:cs typeface="Arial"/>
              </a:rPr>
              <a:t>du</a:t>
            </a:r>
            <a:r>
              <a:rPr lang="en-US" dirty="0" smtClean="0">
                <a:latin typeface="Arial"/>
                <a:cs typeface="Arial"/>
              </a:rPr>
              <a:t> liker </a:t>
            </a:r>
            <a:r>
              <a:rPr lang="en-US" dirty="0" err="1" smtClean="0">
                <a:latin typeface="Arial"/>
                <a:cs typeface="Arial"/>
              </a:rPr>
              <a:t>maten</a:t>
            </a:r>
            <a:r>
              <a:rPr lang="en-US" dirty="0" smtClean="0">
                <a:latin typeface="Arial"/>
                <a:cs typeface="Arial"/>
              </a:rPr>
              <a:t> </a:t>
            </a:r>
            <a:r>
              <a:rPr lang="en-US" dirty="0" err="1" smtClean="0">
                <a:latin typeface="Arial"/>
                <a:cs typeface="Arial"/>
              </a:rPr>
              <a:t>og</a:t>
            </a:r>
            <a:r>
              <a:rPr lang="en-US" dirty="0" smtClean="0">
                <a:latin typeface="Arial"/>
                <a:cs typeface="Arial"/>
              </a:rPr>
              <a:t> </a:t>
            </a:r>
            <a:r>
              <a:rPr lang="en-US" dirty="0" err="1" smtClean="0">
                <a:latin typeface="Arial"/>
                <a:cs typeface="Arial"/>
              </a:rPr>
              <a:t>koser</a:t>
            </a:r>
            <a:r>
              <a:rPr lang="en-US" dirty="0" smtClean="0">
                <a:latin typeface="Arial"/>
                <a:cs typeface="Arial"/>
              </a:rPr>
              <a:t> deg</a:t>
            </a:r>
          </a:p>
          <a:p>
            <a:endParaRPr lang="en-US" dirty="0" smtClean="0">
              <a:latin typeface="Arial"/>
              <a:cs typeface="Arial"/>
            </a:endParaRPr>
          </a:p>
          <a:p>
            <a:r>
              <a:rPr lang="en-US" dirty="0" err="1" smtClean="0">
                <a:latin typeface="Arial"/>
                <a:cs typeface="Arial"/>
              </a:rPr>
              <a:t>Det</a:t>
            </a:r>
            <a:r>
              <a:rPr lang="en-US" dirty="0" smtClean="0">
                <a:latin typeface="Arial"/>
                <a:cs typeface="Arial"/>
              </a:rPr>
              <a:t> tar </a:t>
            </a:r>
            <a:r>
              <a:rPr lang="en-US" dirty="0" err="1" smtClean="0">
                <a:latin typeface="Arial"/>
                <a:cs typeface="Arial"/>
              </a:rPr>
              <a:t>ikke</a:t>
            </a:r>
            <a:r>
              <a:rPr lang="en-US" dirty="0" smtClean="0">
                <a:latin typeface="Arial"/>
                <a:cs typeface="Arial"/>
              </a:rPr>
              <a:t> </a:t>
            </a:r>
            <a:r>
              <a:rPr lang="en-US" dirty="0" err="1" smtClean="0">
                <a:latin typeface="Arial"/>
                <a:cs typeface="Arial"/>
              </a:rPr>
              <a:t>lang</a:t>
            </a:r>
            <a:r>
              <a:rPr lang="en-US" dirty="0" smtClean="0">
                <a:latin typeface="Arial"/>
                <a:cs typeface="Arial"/>
              </a:rPr>
              <a:t> </a:t>
            </a:r>
            <a:r>
              <a:rPr lang="en-US" dirty="0" err="1" smtClean="0">
                <a:latin typeface="Arial"/>
                <a:cs typeface="Arial"/>
              </a:rPr>
              <a:t>tid</a:t>
            </a:r>
            <a:r>
              <a:rPr lang="en-US" dirty="0" smtClean="0">
                <a:latin typeface="Arial"/>
                <a:cs typeface="Arial"/>
              </a:rPr>
              <a:t> </a:t>
            </a:r>
            <a:r>
              <a:rPr lang="en-US" dirty="0" err="1" smtClean="0">
                <a:latin typeface="Arial"/>
                <a:cs typeface="Arial"/>
              </a:rPr>
              <a:t>å</a:t>
            </a:r>
            <a:r>
              <a:rPr lang="en-US" dirty="0" smtClean="0">
                <a:latin typeface="Arial"/>
                <a:cs typeface="Arial"/>
              </a:rPr>
              <a:t> </a:t>
            </a:r>
            <a:r>
              <a:rPr lang="en-US" dirty="0" err="1" smtClean="0">
                <a:latin typeface="Arial"/>
                <a:cs typeface="Arial"/>
              </a:rPr>
              <a:t>skjære</a:t>
            </a:r>
            <a:r>
              <a:rPr lang="en-US" dirty="0" smtClean="0">
                <a:latin typeface="Arial"/>
                <a:cs typeface="Arial"/>
              </a:rPr>
              <a:t> </a:t>
            </a:r>
            <a:r>
              <a:rPr lang="en-US" dirty="0" err="1" smtClean="0">
                <a:latin typeface="Arial"/>
                <a:cs typeface="Arial"/>
              </a:rPr>
              <a:t>opp</a:t>
            </a:r>
            <a:r>
              <a:rPr lang="en-US" dirty="0" smtClean="0">
                <a:latin typeface="Arial"/>
                <a:cs typeface="Arial"/>
              </a:rPr>
              <a:t> </a:t>
            </a:r>
            <a:r>
              <a:rPr lang="en-US" dirty="0" err="1" smtClean="0">
                <a:latin typeface="Arial"/>
                <a:cs typeface="Arial"/>
              </a:rPr>
              <a:t>grønnsaker</a:t>
            </a:r>
            <a:r>
              <a:rPr lang="en-US" dirty="0" smtClean="0">
                <a:latin typeface="Arial"/>
                <a:cs typeface="Arial"/>
              </a:rPr>
              <a:t> </a:t>
            </a:r>
            <a:r>
              <a:rPr lang="en-US" dirty="0" err="1" smtClean="0">
                <a:latin typeface="Arial"/>
                <a:cs typeface="Arial"/>
              </a:rPr>
              <a:t>og</a:t>
            </a:r>
            <a:r>
              <a:rPr lang="en-US" dirty="0" smtClean="0">
                <a:latin typeface="Arial"/>
                <a:cs typeface="Arial"/>
              </a:rPr>
              <a:t> </a:t>
            </a:r>
            <a:r>
              <a:rPr lang="en-US" dirty="0" err="1" smtClean="0">
                <a:latin typeface="Arial"/>
                <a:cs typeface="Arial"/>
              </a:rPr>
              <a:t>lage</a:t>
            </a:r>
            <a:r>
              <a:rPr lang="en-US" dirty="0" smtClean="0">
                <a:latin typeface="Arial"/>
                <a:cs typeface="Arial"/>
              </a:rPr>
              <a:t> </a:t>
            </a:r>
            <a:r>
              <a:rPr lang="en-US" dirty="0" err="1" smtClean="0">
                <a:latin typeface="Arial"/>
                <a:cs typeface="Arial"/>
              </a:rPr>
              <a:t>dipp</a:t>
            </a:r>
            <a:endParaRPr lang="en-US" dirty="0" smtClean="0">
              <a:latin typeface="Arial"/>
              <a:cs typeface="Arial"/>
            </a:endParaRPr>
          </a:p>
          <a:p>
            <a:r>
              <a:rPr lang="en-US" dirty="0" smtClean="0">
                <a:latin typeface="Arial"/>
                <a:cs typeface="Arial"/>
              </a:rPr>
              <a:t>Å </a:t>
            </a:r>
            <a:r>
              <a:rPr lang="en-US" dirty="0" err="1" smtClean="0">
                <a:latin typeface="Arial"/>
                <a:cs typeface="Arial"/>
              </a:rPr>
              <a:t>lage</a:t>
            </a:r>
            <a:r>
              <a:rPr lang="en-US" dirty="0" smtClean="0">
                <a:latin typeface="Arial"/>
                <a:cs typeface="Arial"/>
              </a:rPr>
              <a:t> </a:t>
            </a:r>
            <a:r>
              <a:rPr lang="en-US" dirty="0" err="1" smtClean="0">
                <a:latin typeface="Arial"/>
                <a:cs typeface="Arial"/>
              </a:rPr>
              <a:t>og</a:t>
            </a:r>
            <a:r>
              <a:rPr lang="en-US" dirty="0" smtClean="0">
                <a:latin typeface="Arial"/>
                <a:cs typeface="Arial"/>
              </a:rPr>
              <a:t> </a:t>
            </a:r>
            <a:r>
              <a:rPr lang="en-US" dirty="0" err="1" smtClean="0">
                <a:latin typeface="Arial"/>
                <a:cs typeface="Arial"/>
              </a:rPr>
              <a:t>spise</a:t>
            </a:r>
            <a:r>
              <a:rPr lang="en-US" dirty="0" smtClean="0">
                <a:latin typeface="Arial"/>
                <a:cs typeface="Arial"/>
              </a:rPr>
              <a:t> mat </a:t>
            </a:r>
            <a:r>
              <a:rPr lang="en-US" dirty="0" err="1" smtClean="0">
                <a:latin typeface="Arial"/>
                <a:cs typeface="Arial"/>
              </a:rPr>
              <a:t>sammen</a:t>
            </a:r>
            <a:r>
              <a:rPr lang="en-US" dirty="0" smtClean="0">
                <a:latin typeface="Arial"/>
                <a:cs typeface="Arial"/>
              </a:rPr>
              <a:t> </a:t>
            </a:r>
            <a:r>
              <a:rPr lang="en-US" dirty="0" err="1" smtClean="0">
                <a:latin typeface="Arial"/>
                <a:cs typeface="Arial"/>
              </a:rPr>
              <a:t>er</a:t>
            </a:r>
            <a:r>
              <a:rPr lang="en-US" dirty="0" smtClean="0">
                <a:latin typeface="Arial"/>
                <a:cs typeface="Arial"/>
              </a:rPr>
              <a:t> </a:t>
            </a:r>
            <a:r>
              <a:rPr lang="en-US" dirty="0" err="1" smtClean="0">
                <a:latin typeface="Arial"/>
                <a:cs typeface="Arial"/>
              </a:rPr>
              <a:t>hyggelig</a:t>
            </a:r>
            <a:endParaRPr lang="en-US" dirty="0">
              <a:latin typeface="Arial"/>
              <a:cs typeface="Arial"/>
            </a:endParaRPr>
          </a:p>
        </p:txBody>
      </p:sp>
      <p:cxnSp>
        <p:nvCxnSpPr>
          <p:cNvPr id="4" name="Rett linje 28"/>
          <p:cNvCxnSpPr>
            <a:cxnSpLocks noChangeShapeType="1"/>
          </p:cNvCxnSpPr>
          <p:nvPr/>
        </p:nvCxnSpPr>
        <p:spPr bwMode="auto">
          <a:xfrm>
            <a:off x="514205" y="1125544"/>
            <a:ext cx="5974730" cy="1588"/>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Agenda</a:t>
            </a:r>
            <a:endParaRPr lang="nb-NO" sz="3200" b="1"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609147" y="1669578"/>
            <a:ext cx="9956800" cy="4873752"/>
          </a:xfrm>
        </p:spPr>
        <p:txBody>
          <a:bodyPr>
            <a:normAutofit fontScale="92500" lnSpcReduction="10000"/>
          </a:bodyPr>
          <a:lstStyle/>
          <a:p>
            <a:r>
              <a:rPr lang="nb-NO" dirty="0" smtClean="0">
                <a:solidFill>
                  <a:schemeClr val="bg1">
                    <a:lumMod val="75000"/>
                  </a:schemeClr>
                </a:solidFill>
                <a:latin typeface="Arial" panose="020B0604020202020204" pitchFamily="34" charset="0"/>
                <a:cs typeface="Arial" panose="020B0604020202020204" pitchFamily="34" charset="0"/>
              </a:rPr>
              <a:t>09.00-09.30: Introduksjon av hverandre og av </a:t>
            </a:r>
            <a:r>
              <a:rPr lang="nb-NO" dirty="0" err="1" smtClean="0">
                <a:solidFill>
                  <a:schemeClr val="bg1">
                    <a:lumMod val="75000"/>
                  </a:schemeClr>
                </a:solidFill>
                <a:latin typeface="Arial" panose="020B0604020202020204" pitchFamily="34" charset="0"/>
                <a:cs typeface="Arial" panose="020B0604020202020204" pitchFamily="34" charset="0"/>
              </a:rPr>
              <a:t>BRA-studien</a:t>
            </a:r>
            <a:endParaRPr lang="nb-NO" dirty="0" smtClean="0">
              <a:solidFill>
                <a:schemeClr val="bg1">
                  <a:lumMod val="75000"/>
                </a:schemeClr>
              </a:solidFill>
              <a:latin typeface="Arial" panose="020B0604020202020204" pitchFamily="34" charset="0"/>
              <a:cs typeface="Arial" panose="020B0604020202020204" pitchFamily="34" charset="0"/>
            </a:endParaRPr>
          </a:p>
          <a:p>
            <a:r>
              <a:rPr lang="nb-NO" dirty="0" smtClean="0">
                <a:solidFill>
                  <a:schemeClr val="bg1">
                    <a:lumMod val="75000"/>
                  </a:schemeClr>
                </a:solidFill>
                <a:latin typeface="Arial" panose="020B0604020202020204" pitchFamily="34" charset="0"/>
                <a:cs typeface="Arial" panose="020B0604020202020204" pitchFamily="34" charset="0"/>
              </a:rPr>
              <a:t>09.30-11.30: Lage suppe etter pedagogisk oppskrift, samt kutte grønnsaker og lage dipp</a:t>
            </a:r>
          </a:p>
          <a:p>
            <a:endParaRPr lang="nb-NO" dirty="0" smtClean="0">
              <a:solidFill>
                <a:schemeClr val="bg1">
                  <a:lumMod val="75000"/>
                </a:schemeClr>
              </a:solidFill>
              <a:latin typeface="Arial" panose="020B0604020202020204" pitchFamily="34" charset="0"/>
              <a:cs typeface="Arial" panose="020B0604020202020204" pitchFamily="34" charset="0"/>
            </a:endParaRPr>
          </a:p>
          <a:p>
            <a:r>
              <a:rPr lang="nb-NO" b="1" dirty="0" smtClean="0">
                <a:solidFill>
                  <a:schemeClr val="bg1">
                    <a:lumMod val="75000"/>
                  </a:schemeClr>
                </a:solidFill>
                <a:latin typeface="Arial" panose="020B0604020202020204" pitchFamily="34" charset="0"/>
                <a:cs typeface="Arial" panose="020B0604020202020204" pitchFamily="34" charset="0"/>
              </a:rPr>
              <a:t>11.30-12.30: Lunsj</a:t>
            </a:r>
          </a:p>
          <a:p>
            <a:endParaRPr lang="nb-NO" b="1"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12.30-14.00: Tilbud, Tilgjengelighet, Oppmuntring og Rollemodeller</a:t>
            </a:r>
          </a:p>
          <a:p>
            <a:r>
              <a:rPr lang="nb-NO" dirty="0" smtClean="0">
                <a:latin typeface="Arial" panose="020B0604020202020204" pitchFamily="34" charset="0"/>
                <a:cs typeface="Arial" panose="020B0604020202020204" pitchFamily="34" charset="0"/>
              </a:rPr>
              <a:t>14.00-14.15: Pause</a:t>
            </a:r>
          </a:p>
          <a:p>
            <a:r>
              <a:rPr lang="nb-NO" dirty="0" smtClean="0">
                <a:latin typeface="Arial" panose="020B0604020202020204" pitchFamily="34" charset="0"/>
                <a:cs typeface="Arial" panose="020B0604020202020204" pitchFamily="34" charset="0"/>
              </a:rPr>
              <a:t>14.15-14.45: Oversikt over materiell fra </a:t>
            </a:r>
            <a:r>
              <a:rPr lang="nb-NO" dirty="0" err="1" smtClean="0">
                <a:latin typeface="Arial" panose="020B0604020202020204" pitchFamily="34" charset="0"/>
                <a:cs typeface="Arial" panose="020B0604020202020204" pitchFamily="34" charset="0"/>
              </a:rPr>
              <a:t>BRA-studien</a:t>
            </a:r>
            <a:endParaRPr lang="nb-NO"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14.45-15.00: Prioritere oppgaver og lufte utfordringer</a:t>
            </a:r>
          </a:p>
          <a:p>
            <a:endParaRPr lang="nb-NO"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15.00-15.15: Evaluering av dagen</a:t>
            </a:r>
          </a:p>
          <a:p>
            <a:r>
              <a:rPr lang="nb-NO" dirty="0" smtClean="0">
                <a:latin typeface="Arial" panose="020B0604020202020204" pitchFamily="34" charset="0"/>
                <a:cs typeface="Arial" panose="020B0604020202020204" pitchFamily="34" charset="0"/>
              </a:rPr>
              <a:t>15.15-15.30: Utlevering av materiell </a:t>
            </a:r>
            <a:endParaRPr lang="nb-NO" dirty="0">
              <a:latin typeface="Arial" panose="020B0604020202020204" pitchFamily="34" charset="0"/>
              <a:cs typeface="Arial" panose="020B0604020202020204" pitchFamily="34" charset="0"/>
            </a:endParaRPr>
          </a:p>
        </p:txBody>
      </p:sp>
      <p:cxnSp>
        <p:nvCxnSpPr>
          <p:cNvPr id="4" name="Rett linje 7"/>
          <p:cNvCxnSpPr>
            <a:cxnSpLocks noChangeShapeType="1"/>
          </p:cNvCxnSpPr>
          <p:nvPr/>
        </p:nvCxnSpPr>
        <p:spPr bwMode="auto">
          <a:xfrm flipH="1">
            <a:off x="596670" y="1440197"/>
            <a:ext cx="1771957"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2664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Isosceles Triangle 3"/>
          <p:cNvSpPr/>
          <p:nvPr/>
        </p:nvSpPr>
        <p:spPr>
          <a:xfrm>
            <a:off x="1957210" y="472583"/>
            <a:ext cx="6437643" cy="604020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2"/>
          </p:nvPr>
        </p:nvSpPr>
        <p:spPr>
          <a:xfrm>
            <a:off x="2755032" y="1399905"/>
            <a:ext cx="4876800" cy="4572000"/>
          </a:xfrm>
        </p:spPr>
        <p:txBody>
          <a:bodyPr>
            <a:noAutofit/>
          </a:bodyPr>
          <a:lstStyle/>
          <a:p>
            <a:pPr algn="ctr">
              <a:buNone/>
            </a:pPr>
            <a:r>
              <a:rPr lang="en-US" dirty="0" err="1" smtClean="0">
                <a:latin typeface="Arial"/>
                <a:cs typeface="Arial"/>
              </a:rPr>
              <a:t>Mål</a:t>
            </a:r>
            <a:r>
              <a:rPr lang="en-US" dirty="0" smtClean="0">
                <a:latin typeface="Arial"/>
                <a:cs typeface="Arial"/>
              </a:rPr>
              <a:t> </a:t>
            </a:r>
          </a:p>
          <a:p>
            <a:pPr algn="ctr">
              <a:buNone/>
            </a:pPr>
            <a:r>
              <a:rPr lang="en-US" dirty="0" smtClean="0">
                <a:latin typeface="Arial"/>
                <a:cs typeface="Arial"/>
              </a:rPr>
              <a:t>----------------</a:t>
            </a:r>
          </a:p>
          <a:p>
            <a:pPr algn="ctr">
              <a:buNone/>
            </a:pPr>
            <a:endParaRPr lang="en-US" dirty="0" smtClean="0">
              <a:latin typeface="Arial"/>
              <a:cs typeface="Arial"/>
            </a:endParaRPr>
          </a:p>
          <a:p>
            <a:pPr algn="ctr">
              <a:buNone/>
            </a:pPr>
            <a:r>
              <a:rPr lang="en-US" dirty="0" smtClean="0">
                <a:latin typeface="Arial"/>
                <a:cs typeface="Arial"/>
              </a:rPr>
              <a:t>Tips om </a:t>
            </a:r>
          </a:p>
          <a:p>
            <a:pPr algn="ctr"/>
            <a:r>
              <a:rPr lang="en-US" dirty="0" err="1" smtClean="0">
                <a:latin typeface="Arial"/>
                <a:cs typeface="Arial"/>
              </a:rPr>
              <a:t>tilbud</a:t>
            </a:r>
            <a:r>
              <a:rPr lang="en-US" dirty="0" smtClean="0">
                <a:latin typeface="Arial"/>
                <a:cs typeface="Arial"/>
              </a:rPr>
              <a:t>, </a:t>
            </a:r>
          </a:p>
          <a:p>
            <a:pPr algn="ctr"/>
            <a:r>
              <a:rPr lang="en-US" dirty="0" err="1" smtClean="0">
                <a:latin typeface="Arial"/>
                <a:cs typeface="Arial"/>
              </a:rPr>
              <a:t>tilgjengelighet</a:t>
            </a:r>
            <a:r>
              <a:rPr lang="en-US" dirty="0" smtClean="0">
                <a:latin typeface="Arial"/>
                <a:cs typeface="Arial"/>
              </a:rPr>
              <a:t>,</a:t>
            </a:r>
          </a:p>
          <a:p>
            <a:pPr algn="ctr"/>
            <a:r>
              <a:rPr lang="en-US" dirty="0" smtClean="0">
                <a:latin typeface="Arial"/>
                <a:cs typeface="Arial"/>
              </a:rPr>
              <a:t> </a:t>
            </a:r>
            <a:r>
              <a:rPr lang="en-US" dirty="0" err="1" smtClean="0">
                <a:latin typeface="Arial"/>
                <a:cs typeface="Arial"/>
              </a:rPr>
              <a:t>oppmuntring</a:t>
            </a:r>
            <a:endParaRPr lang="en-US" dirty="0" smtClean="0">
              <a:latin typeface="Arial"/>
              <a:cs typeface="Arial"/>
            </a:endParaRPr>
          </a:p>
          <a:p>
            <a:pPr algn="ctr"/>
            <a:r>
              <a:rPr lang="en-US" dirty="0" err="1" smtClean="0">
                <a:latin typeface="Arial"/>
                <a:cs typeface="Arial"/>
              </a:rPr>
              <a:t>rollemodell</a:t>
            </a:r>
            <a:endParaRPr lang="en-US" dirty="0" smtClean="0">
              <a:latin typeface="Arial"/>
              <a:cs typeface="Arial"/>
            </a:endParaRPr>
          </a:p>
          <a:p>
            <a:pPr algn="ctr">
              <a:buNone/>
            </a:pPr>
            <a:endParaRPr lang="en-US" dirty="0" smtClean="0">
              <a:latin typeface="Arial"/>
              <a:cs typeface="Arial"/>
            </a:endParaRPr>
          </a:p>
          <a:p>
            <a:pPr algn="ctr">
              <a:buNone/>
            </a:pPr>
            <a:r>
              <a:rPr lang="en-US" dirty="0" smtClean="0">
                <a:latin typeface="Arial"/>
                <a:cs typeface="Arial"/>
              </a:rPr>
              <a:t>------------------------------------</a:t>
            </a:r>
          </a:p>
          <a:p>
            <a:pPr algn="ctr">
              <a:buNone/>
            </a:pPr>
            <a:r>
              <a:rPr lang="en-US" dirty="0" smtClean="0">
                <a:latin typeface="Arial"/>
                <a:cs typeface="Arial"/>
              </a:rPr>
              <a:t>BRA - </a:t>
            </a:r>
            <a:r>
              <a:rPr lang="en-US" dirty="0" err="1" smtClean="0">
                <a:latin typeface="Arial"/>
                <a:cs typeface="Arial"/>
              </a:rPr>
              <a:t>Materiell</a:t>
            </a:r>
            <a:endParaRPr lang="en-US" dirty="0">
              <a:latin typeface="Arial"/>
              <a:cs typeface="Arial"/>
            </a:endParaRPr>
          </a:p>
        </p:txBody>
      </p:sp>
      <p:sp>
        <p:nvSpPr>
          <p:cNvPr id="5" name="TextBox 4"/>
          <p:cNvSpPr txBox="1"/>
          <p:nvPr/>
        </p:nvSpPr>
        <p:spPr>
          <a:xfrm>
            <a:off x="6925720" y="694106"/>
            <a:ext cx="1890176" cy="1200328"/>
          </a:xfrm>
          <a:prstGeom prst="rect">
            <a:avLst/>
          </a:prstGeom>
          <a:noFill/>
        </p:spPr>
        <p:txBody>
          <a:bodyPr wrap="square" rtlCol="0">
            <a:spAutoFit/>
          </a:bodyPr>
          <a:lstStyle/>
          <a:p>
            <a:r>
              <a:rPr lang="en-US" sz="2400" b="1" i="1" dirty="0" err="1" smtClean="0">
                <a:solidFill>
                  <a:srgbClr val="7030A0"/>
                </a:solidFill>
                <a:latin typeface="Arial"/>
                <a:cs typeface="Arial"/>
              </a:rPr>
              <a:t>Frekvens</a:t>
            </a:r>
            <a:endParaRPr lang="en-US" sz="2400" b="1" i="1" dirty="0" smtClean="0">
              <a:solidFill>
                <a:srgbClr val="7030A0"/>
              </a:solidFill>
              <a:latin typeface="Arial"/>
              <a:cs typeface="Arial"/>
            </a:endParaRPr>
          </a:p>
          <a:p>
            <a:r>
              <a:rPr lang="en-US" sz="2400" b="1" i="1" dirty="0" err="1" smtClean="0">
                <a:solidFill>
                  <a:srgbClr val="7030A0"/>
                </a:solidFill>
                <a:latin typeface="Arial"/>
                <a:cs typeface="Arial"/>
              </a:rPr>
              <a:t>Mengde</a:t>
            </a:r>
            <a:endParaRPr lang="en-US" sz="2400" b="1" i="1" dirty="0" smtClean="0">
              <a:solidFill>
                <a:srgbClr val="7030A0"/>
              </a:solidFill>
              <a:latin typeface="Arial"/>
              <a:cs typeface="Arial"/>
            </a:endParaRPr>
          </a:p>
          <a:p>
            <a:r>
              <a:rPr lang="en-US" sz="2400" b="1" i="1" dirty="0" err="1" smtClean="0">
                <a:solidFill>
                  <a:srgbClr val="7030A0"/>
                </a:solidFill>
                <a:latin typeface="Arial"/>
                <a:cs typeface="Arial"/>
              </a:rPr>
              <a:t>Variasjon</a:t>
            </a:r>
            <a:endParaRPr lang="en-US" sz="2400" b="1" i="1" dirty="0">
              <a:solidFill>
                <a:srgbClr val="7030A0"/>
              </a:solidFill>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Tilbud</a:t>
            </a:r>
            <a:endParaRPr lang="en-US" sz="3200"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Grønnsakstilbud</a:t>
            </a:r>
            <a:r>
              <a:rPr lang="en-US" sz="3200" b="1" dirty="0" smtClean="0">
                <a:latin typeface="Arial"/>
                <a:cs typeface="Arial"/>
              </a:rPr>
              <a:t> </a:t>
            </a:r>
            <a:r>
              <a:rPr lang="en-US" sz="3200" b="1" dirty="0" err="1" smtClean="0">
                <a:latin typeface="Arial"/>
                <a:cs typeface="Arial"/>
              </a:rPr>
              <a:t>på</a:t>
            </a:r>
            <a:r>
              <a:rPr lang="en-US" sz="3200" b="1" dirty="0" smtClean="0">
                <a:latin typeface="Arial"/>
                <a:cs typeface="Arial"/>
              </a:rPr>
              <a:t> BRA-</a:t>
            </a:r>
            <a:r>
              <a:rPr lang="en-US" sz="3200" b="1" dirty="0" err="1" smtClean="0">
                <a:latin typeface="Arial"/>
                <a:cs typeface="Arial"/>
              </a:rPr>
              <a:t>avdelingene</a:t>
            </a:r>
            <a:endParaRPr lang="en-US" sz="3200" b="1" dirty="0">
              <a:latin typeface="Arial"/>
              <a:cs typeface="Arial"/>
            </a:endParaRPr>
          </a:p>
        </p:txBody>
      </p:sp>
      <p:sp>
        <p:nvSpPr>
          <p:cNvPr id="3" name="Content Placeholder 2"/>
          <p:cNvSpPr>
            <a:spLocks noGrp="1"/>
          </p:cNvSpPr>
          <p:nvPr>
            <p:ph sz="quarter" idx="1"/>
          </p:nvPr>
        </p:nvSpPr>
        <p:spPr>
          <a:xfrm>
            <a:off x="786804" y="1984248"/>
            <a:ext cx="10258908" cy="4873752"/>
          </a:xfrm>
        </p:spPr>
        <p:txBody>
          <a:bodyPr/>
          <a:lstStyle/>
          <a:p>
            <a:r>
              <a:rPr lang="en-US" dirty="0" smtClean="0">
                <a:latin typeface="Arial"/>
                <a:cs typeface="Arial"/>
              </a:rPr>
              <a:t>64 % </a:t>
            </a:r>
            <a:r>
              <a:rPr lang="en-US" dirty="0" err="1" smtClean="0">
                <a:latin typeface="Arial"/>
                <a:cs typeface="Arial"/>
              </a:rPr>
              <a:t>serverte</a:t>
            </a:r>
            <a:r>
              <a:rPr lang="en-US" dirty="0" smtClean="0">
                <a:latin typeface="Arial"/>
                <a:cs typeface="Arial"/>
              </a:rPr>
              <a:t> </a:t>
            </a:r>
            <a:r>
              <a:rPr lang="en-US" dirty="0" err="1" smtClean="0">
                <a:latin typeface="Arial"/>
                <a:cs typeface="Arial"/>
              </a:rPr>
              <a:t>grønnsaker</a:t>
            </a:r>
            <a:r>
              <a:rPr lang="en-US" dirty="0" smtClean="0">
                <a:latin typeface="Arial"/>
                <a:cs typeface="Arial"/>
              </a:rPr>
              <a:t> </a:t>
            </a:r>
            <a:r>
              <a:rPr lang="en-US" dirty="0" err="1" smtClean="0">
                <a:latin typeface="Arial"/>
                <a:cs typeface="Arial"/>
              </a:rPr>
              <a:t>til</a:t>
            </a:r>
            <a:r>
              <a:rPr lang="en-US" dirty="0" smtClean="0">
                <a:latin typeface="Arial"/>
                <a:cs typeface="Arial"/>
              </a:rPr>
              <a:t> </a:t>
            </a:r>
            <a:r>
              <a:rPr lang="en-US" dirty="0" err="1" smtClean="0">
                <a:latin typeface="Arial"/>
                <a:cs typeface="Arial"/>
              </a:rPr>
              <a:t>lunsj</a:t>
            </a:r>
            <a:r>
              <a:rPr lang="en-US" dirty="0" smtClean="0">
                <a:latin typeface="Arial"/>
                <a:cs typeface="Arial"/>
              </a:rPr>
              <a:t> </a:t>
            </a:r>
            <a:r>
              <a:rPr lang="en-US" dirty="0" err="1" smtClean="0">
                <a:latin typeface="Arial"/>
                <a:cs typeface="Arial"/>
              </a:rPr>
              <a:t>hver</a:t>
            </a:r>
            <a:r>
              <a:rPr lang="en-US" dirty="0" smtClean="0">
                <a:latin typeface="Arial"/>
                <a:cs typeface="Arial"/>
              </a:rPr>
              <a:t> dag</a:t>
            </a:r>
          </a:p>
          <a:p>
            <a:r>
              <a:rPr lang="en-US" dirty="0" smtClean="0">
                <a:latin typeface="Arial"/>
                <a:cs typeface="Arial"/>
              </a:rPr>
              <a:t>30 % </a:t>
            </a:r>
            <a:r>
              <a:rPr lang="en-US" dirty="0" err="1" smtClean="0">
                <a:latin typeface="Arial"/>
                <a:cs typeface="Arial"/>
              </a:rPr>
              <a:t>serverte</a:t>
            </a:r>
            <a:r>
              <a:rPr lang="en-US" dirty="0" smtClean="0">
                <a:latin typeface="Arial"/>
                <a:cs typeface="Arial"/>
              </a:rPr>
              <a:t> </a:t>
            </a:r>
            <a:r>
              <a:rPr lang="en-US" dirty="0" err="1" smtClean="0">
                <a:latin typeface="Arial"/>
                <a:cs typeface="Arial"/>
              </a:rPr>
              <a:t>grønnsaker</a:t>
            </a:r>
            <a:r>
              <a:rPr lang="en-US" dirty="0" smtClean="0">
                <a:latin typeface="Arial"/>
                <a:cs typeface="Arial"/>
              </a:rPr>
              <a:t> </a:t>
            </a:r>
            <a:r>
              <a:rPr lang="en-US" dirty="0" err="1" smtClean="0">
                <a:latin typeface="Arial"/>
                <a:cs typeface="Arial"/>
              </a:rPr>
              <a:t>til</a:t>
            </a:r>
            <a:r>
              <a:rPr lang="en-US" dirty="0" smtClean="0">
                <a:latin typeface="Arial"/>
                <a:cs typeface="Arial"/>
              </a:rPr>
              <a:t> </a:t>
            </a:r>
            <a:r>
              <a:rPr lang="en-US" dirty="0" err="1" smtClean="0">
                <a:latin typeface="Arial"/>
                <a:cs typeface="Arial"/>
              </a:rPr>
              <a:t>ettermiddagsmåltidet</a:t>
            </a:r>
            <a:r>
              <a:rPr lang="en-US" dirty="0" smtClean="0">
                <a:latin typeface="Arial"/>
                <a:cs typeface="Arial"/>
              </a:rPr>
              <a:t> </a:t>
            </a:r>
            <a:r>
              <a:rPr lang="en-US" dirty="0" err="1" smtClean="0">
                <a:latin typeface="Arial"/>
                <a:cs typeface="Arial"/>
              </a:rPr>
              <a:t>hver</a:t>
            </a:r>
            <a:r>
              <a:rPr lang="en-US" dirty="0" smtClean="0">
                <a:latin typeface="Arial"/>
                <a:cs typeface="Arial"/>
              </a:rPr>
              <a:t> dag</a:t>
            </a:r>
          </a:p>
          <a:p>
            <a:endParaRPr lang="nb-NO" dirty="0" smtClean="0">
              <a:latin typeface="Arial"/>
              <a:cs typeface="Arial"/>
            </a:endParaRPr>
          </a:p>
          <a:p>
            <a:pPr marL="0" indent="0">
              <a:buNone/>
            </a:pPr>
            <a:endParaRPr lang="en-US" dirty="0" smtClean="0">
              <a:latin typeface="Arial"/>
              <a:cs typeface="Arial"/>
            </a:endParaRPr>
          </a:p>
          <a:p>
            <a:r>
              <a:rPr lang="en-US" dirty="0" smtClean="0">
                <a:latin typeface="Arial"/>
                <a:cs typeface="Arial"/>
              </a:rPr>
              <a:t>66% </a:t>
            </a:r>
            <a:r>
              <a:rPr lang="en-US" dirty="0" err="1" smtClean="0">
                <a:latin typeface="Arial"/>
                <a:cs typeface="Arial"/>
              </a:rPr>
              <a:t>serverte</a:t>
            </a:r>
            <a:r>
              <a:rPr lang="en-US" dirty="0" smtClean="0">
                <a:latin typeface="Arial"/>
                <a:cs typeface="Arial"/>
              </a:rPr>
              <a:t> </a:t>
            </a:r>
            <a:r>
              <a:rPr lang="en-US" dirty="0" err="1" smtClean="0">
                <a:latin typeface="Arial"/>
                <a:cs typeface="Arial"/>
              </a:rPr>
              <a:t>aldri</a:t>
            </a:r>
            <a:r>
              <a:rPr lang="en-US" dirty="0" smtClean="0">
                <a:latin typeface="Arial"/>
                <a:cs typeface="Arial"/>
              </a:rPr>
              <a:t> </a:t>
            </a:r>
            <a:r>
              <a:rPr lang="en-US" dirty="0" err="1" smtClean="0">
                <a:latin typeface="Arial"/>
                <a:cs typeface="Arial"/>
              </a:rPr>
              <a:t>grønnsaker</a:t>
            </a:r>
            <a:r>
              <a:rPr lang="en-US" dirty="0" smtClean="0">
                <a:latin typeface="Arial"/>
                <a:cs typeface="Arial"/>
              </a:rPr>
              <a:t> </a:t>
            </a:r>
            <a:r>
              <a:rPr lang="en-US" dirty="0" err="1" smtClean="0">
                <a:latin typeface="Arial"/>
                <a:cs typeface="Arial"/>
              </a:rPr>
              <a:t>til</a:t>
            </a:r>
            <a:r>
              <a:rPr lang="en-US" dirty="0" smtClean="0">
                <a:latin typeface="Arial"/>
                <a:cs typeface="Arial"/>
              </a:rPr>
              <a:t> </a:t>
            </a:r>
            <a:r>
              <a:rPr lang="en-US" dirty="0" err="1" smtClean="0">
                <a:latin typeface="Arial"/>
                <a:cs typeface="Arial"/>
              </a:rPr>
              <a:t>frokost</a:t>
            </a:r>
            <a:endParaRPr lang="en-US" dirty="0" smtClean="0">
              <a:latin typeface="Arial"/>
              <a:cs typeface="Arial"/>
            </a:endParaRPr>
          </a:p>
          <a:p>
            <a:r>
              <a:rPr lang="en-US" dirty="0" smtClean="0">
                <a:latin typeface="Arial"/>
                <a:cs typeface="Arial"/>
              </a:rPr>
              <a:t>49% </a:t>
            </a:r>
            <a:r>
              <a:rPr lang="en-US" dirty="0" err="1" smtClean="0">
                <a:latin typeface="Arial"/>
                <a:cs typeface="Arial"/>
              </a:rPr>
              <a:t>serverte</a:t>
            </a:r>
            <a:r>
              <a:rPr lang="en-US" dirty="0" smtClean="0">
                <a:latin typeface="Arial"/>
                <a:cs typeface="Arial"/>
              </a:rPr>
              <a:t> </a:t>
            </a:r>
            <a:r>
              <a:rPr lang="en-US" dirty="0" err="1" smtClean="0">
                <a:latin typeface="Arial"/>
                <a:cs typeface="Arial"/>
              </a:rPr>
              <a:t>grønnsaker</a:t>
            </a:r>
            <a:r>
              <a:rPr lang="en-US" dirty="0" smtClean="0">
                <a:latin typeface="Arial"/>
                <a:cs typeface="Arial"/>
              </a:rPr>
              <a:t> </a:t>
            </a:r>
            <a:r>
              <a:rPr lang="en-US" dirty="0" err="1" smtClean="0">
                <a:latin typeface="Arial"/>
                <a:cs typeface="Arial"/>
              </a:rPr>
              <a:t>som</a:t>
            </a:r>
            <a:r>
              <a:rPr lang="en-US" dirty="0" smtClean="0">
                <a:latin typeface="Arial"/>
                <a:cs typeface="Arial"/>
              </a:rPr>
              <a:t> </a:t>
            </a:r>
            <a:r>
              <a:rPr lang="en-US" dirty="0" err="1" smtClean="0">
                <a:latin typeface="Arial"/>
                <a:cs typeface="Arial"/>
              </a:rPr>
              <a:t>pålegg</a:t>
            </a:r>
            <a:r>
              <a:rPr lang="en-US" dirty="0" smtClean="0">
                <a:latin typeface="Arial"/>
                <a:cs typeface="Arial"/>
              </a:rPr>
              <a:t> 3-4 </a:t>
            </a:r>
            <a:r>
              <a:rPr lang="en-US" dirty="0" err="1" smtClean="0">
                <a:latin typeface="Arial"/>
                <a:cs typeface="Arial"/>
              </a:rPr>
              <a:t>dager</a:t>
            </a:r>
            <a:r>
              <a:rPr lang="en-US" dirty="0" smtClean="0">
                <a:latin typeface="Arial"/>
                <a:cs typeface="Arial"/>
              </a:rPr>
              <a:t> </a:t>
            </a:r>
            <a:r>
              <a:rPr lang="en-US" dirty="0" err="1" smtClean="0">
                <a:latin typeface="Arial"/>
                <a:cs typeface="Arial"/>
              </a:rPr>
              <a:t>i</a:t>
            </a:r>
            <a:r>
              <a:rPr lang="en-US" dirty="0" smtClean="0">
                <a:latin typeface="Arial"/>
                <a:cs typeface="Arial"/>
              </a:rPr>
              <a:t> </a:t>
            </a:r>
            <a:r>
              <a:rPr lang="en-US" dirty="0" err="1" smtClean="0">
                <a:latin typeface="Arial"/>
                <a:cs typeface="Arial"/>
              </a:rPr>
              <a:t>uka</a:t>
            </a:r>
            <a:r>
              <a:rPr lang="en-US" dirty="0" smtClean="0">
                <a:latin typeface="Arial"/>
                <a:cs typeface="Arial"/>
              </a:rPr>
              <a:t> </a:t>
            </a:r>
            <a:r>
              <a:rPr lang="en-US" dirty="0" err="1" smtClean="0">
                <a:latin typeface="Arial"/>
                <a:cs typeface="Arial"/>
              </a:rPr>
              <a:t>eller</a:t>
            </a:r>
            <a:r>
              <a:rPr lang="en-US" dirty="0" smtClean="0">
                <a:latin typeface="Arial"/>
                <a:cs typeface="Arial"/>
              </a:rPr>
              <a:t> </a:t>
            </a:r>
            <a:r>
              <a:rPr lang="en-US" dirty="0" err="1" smtClean="0">
                <a:latin typeface="Arial"/>
                <a:cs typeface="Arial"/>
              </a:rPr>
              <a:t>sjeldnere</a:t>
            </a:r>
            <a:r>
              <a:rPr lang="en-US" dirty="0" smtClean="0">
                <a:latin typeface="Arial"/>
                <a:cs typeface="Arial"/>
              </a:rPr>
              <a:t> </a:t>
            </a:r>
          </a:p>
          <a:p>
            <a:r>
              <a:rPr lang="en-US" dirty="0" smtClean="0">
                <a:latin typeface="Arial"/>
                <a:cs typeface="Arial"/>
              </a:rPr>
              <a:t>75 % </a:t>
            </a:r>
            <a:r>
              <a:rPr lang="en-US" dirty="0" err="1" smtClean="0">
                <a:latin typeface="Arial"/>
                <a:cs typeface="Arial"/>
              </a:rPr>
              <a:t>serverte</a:t>
            </a:r>
            <a:r>
              <a:rPr lang="en-US" dirty="0" smtClean="0">
                <a:latin typeface="Arial"/>
                <a:cs typeface="Arial"/>
              </a:rPr>
              <a:t> </a:t>
            </a:r>
            <a:r>
              <a:rPr lang="en-US" dirty="0" err="1" smtClean="0">
                <a:latin typeface="Arial"/>
                <a:cs typeface="Arial"/>
              </a:rPr>
              <a:t>varmmat</a:t>
            </a:r>
            <a:r>
              <a:rPr lang="en-US" dirty="0" smtClean="0">
                <a:latin typeface="Arial"/>
                <a:cs typeface="Arial"/>
              </a:rPr>
              <a:t> 1 dag </a:t>
            </a:r>
            <a:r>
              <a:rPr lang="en-US" dirty="0" err="1" smtClean="0">
                <a:latin typeface="Arial"/>
                <a:cs typeface="Arial"/>
              </a:rPr>
              <a:t>i</a:t>
            </a:r>
            <a:r>
              <a:rPr lang="en-US" dirty="0" smtClean="0">
                <a:latin typeface="Arial"/>
                <a:cs typeface="Arial"/>
              </a:rPr>
              <a:t> </a:t>
            </a:r>
            <a:r>
              <a:rPr lang="en-US" dirty="0" err="1" smtClean="0">
                <a:latin typeface="Arial"/>
                <a:cs typeface="Arial"/>
              </a:rPr>
              <a:t>uka</a:t>
            </a:r>
            <a:r>
              <a:rPr lang="en-US" dirty="0" smtClean="0">
                <a:latin typeface="Arial"/>
                <a:cs typeface="Arial"/>
              </a:rPr>
              <a:t> </a:t>
            </a:r>
            <a:r>
              <a:rPr lang="en-US" dirty="0" err="1" smtClean="0">
                <a:latin typeface="Arial"/>
                <a:cs typeface="Arial"/>
              </a:rPr>
              <a:t>eller</a:t>
            </a:r>
            <a:r>
              <a:rPr lang="en-US" dirty="0" smtClean="0">
                <a:latin typeface="Arial"/>
                <a:cs typeface="Arial"/>
              </a:rPr>
              <a:t> </a:t>
            </a:r>
            <a:r>
              <a:rPr lang="en-US" dirty="0" err="1" smtClean="0">
                <a:latin typeface="Arial"/>
                <a:cs typeface="Arial"/>
              </a:rPr>
              <a:t>sjeldnere</a:t>
            </a:r>
            <a:endParaRPr lang="en-US" dirty="0" smtClean="0">
              <a:latin typeface="Arial"/>
              <a:cs typeface="Arial"/>
            </a:endParaRPr>
          </a:p>
          <a:p>
            <a:endParaRPr lang="en-US" dirty="0" smtClean="0"/>
          </a:p>
          <a:p>
            <a:endParaRPr lang="en-US" dirty="0"/>
          </a:p>
        </p:txBody>
      </p:sp>
      <p:cxnSp>
        <p:nvCxnSpPr>
          <p:cNvPr id="4" name="Rett linje 28"/>
          <p:cNvCxnSpPr>
            <a:cxnSpLocks noChangeShapeType="1"/>
          </p:cNvCxnSpPr>
          <p:nvPr/>
        </p:nvCxnSpPr>
        <p:spPr bwMode="auto">
          <a:xfrm>
            <a:off x="531542" y="1402863"/>
            <a:ext cx="8159749" cy="1588"/>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67724" cy="1143000"/>
          </a:xfrm>
        </p:spPr>
        <p:txBody>
          <a:bodyPr>
            <a:normAutofit/>
          </a:bodyPr>
          <a:lstStyle/>
          <a:p>
            <a:r>
              <a:rPr lang="nb-NO" sz="2800" b="1" dirty="0" smtClean="0">
                <a:latin typeface="Arial" panose="020B0604020202020204" pitchFamily="34" charset="0"/>
                <a:cs typeface="Arial" panose="020B0604020202020204" pitchFamily="34" charset="0"/>
              </a:rPr>
              <a:t>Innspill ad </a:t>
            </a:r>
            <a:r>
              <a:rPr lang="nb-NO" sz="2800" b="1" u="sng" dirty="0" smtClean="0">
                <a:latin typeface="Arial" panose="020B0604020202020204" pitchFamily="34" charset="0"/>
                <a:cs typeface="Arial" panose="020B0604020202020204" pitchFamily="34" charset="0"/>
              </a:rPr>
              <a:t>planlegging av innkjøp </a:t>
            </a:r>
            <a:r>
              <a:rPr lang="nb-NO" sz="2800" b="1" dirty="0" smtClean="0">
                <a:latin typeface="Arial" panose="020B0604020202020204" pitchFamily="34" charset="0"/>
                <a:cs typeface="Arial" panose="020B0604020202020204" pitchFamily="34" charset="0"/>
              </a:rPr>
              <a:t>fra styrerintervjuer og erfaringer fra datainnsamlingen</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sz="quarter" idx="1"/>
          </p:nvPr>
        </p:nvSpPr>
        <p:spPr>
          <a:xfrm>
            <a:off x="554515" y="1677318"/>
            <a:ext cx="5411351" cy="4572000"/>
          </a:xfrm>
        </p:spPr>
        <p:txBody>
          <a:bodyPr>
            <a:normAutofit/>
          </a:bodyPr>
          <a:lstStyle/>
          <a:p>
            <a:r>
              <a:rPr lang="en-US" dirty="0" err="1" smtClean="0">
                <a:latin typeface="Arial"/>
                <a:cs typeface="Arial"/>
              </a:rPr>
              <a:t>Bestillingslister</a:t>
            </a:r>
            <a:r>
              <a:rPr lang="en-US" dirty="0" smtClean="0">
                <a:latin typeface="Arial"/>
                <a:cs typeface="Arial"/>
              </a:rPr>
              <a:t>/</a:t>
            </a:r>
            <a:r>
              <a:rPr lang="en-US" dirty="0">
                <a:latin typeface="Arial"/>
                <a:cs typeface="Arial"/>
              </a:rPr>
              <a:t>levering </a:t>
            </a:r>
            <a:r>
              <a:rPr lang="en-US" dirty="0" err="1">
                <a:latin typeface="Arial"/>
                <a:cs typeface="Arial"/>
              </a:rPr>
              <a:t>av</a:t>
            </a:r>
            <a:r>
              <a:rPr lang="en-US" dirty="0">
                <a:latin typeface="Arial"/>
                <a:cs typeface="Arial"/>
              </a:rPr>
              <a:t> </a:t>
            </a:r>
            <a:r>
              <a:rPr lang="en-US" dirty="0" err="1">
                <a:latin typeface="Arial"/>
                <a:cs typeface="Arial"/>
              </a:rPr>
              <a:t>varer</a:t>
            </a:r>
            <a:r>
              <a:rPr lang="en-US" dirty="0">
                <a:latin typeface="Arial"/>
                <a:cs typeface="Arial"/>
              </a:rPr>
              <a:t> </a:t>
            </a:r>
            <a:r>
              <a:rPr lang="en-US" dirty="0" err="1">
                <a:latin typeface="Arial"/>
                <a:cs typeface="Arial"/>
              </a:rPr>
              <a:t>er</a:t>
            </a:r>
            <a:r>
              <a:rPr lang="en-US" dirty="0">
                <a:latin typeface="Arial"/>
                <a:cs typeface="Arial"/>
              </a:rPr>
              <a:t> </a:t>
            </a:r>
            <a:r>
              <a:rPr lang="en-US" dirty="0" err="1">
                <a:latin typeface="Arial"/>
                <a:cs typeface="Arial"/>
              </a:rPr>
              <a:t>vanligst</a:t>
            </a:r>
            <a:r>
              <a:rPr lang="en-US" dirty="0">
                <a:latin typeface="Arial"/>
                <a:cs typeface="Arial"/>
              </a:rPr>
              <a:t> </a:t>
            </a:r>
            <a:r>
              <a:rPr lang="en-US" dirty="0" smtClean="0">
                <a:latin typeface="Arial"/>
                <a:cs typeface="Arial"/>
              </a:rPr>
              <a:t>(</a:t>
            </a:r>
            <a:r>
              <a:rPr lang="en-US" dirty="0" err="1" smtClean="0">
                <a:latin typeface="Arial"/>
                <a:cs typeface="Arial"/>
              </a:rPr>
              <a:t>begrenser</a:t>
            </a:r>
            <a:r>
              <a:rPr lang="en-US" dirty="0" smtClean="0">
                <a:latin typeface="Arial"/>
                <a:cs typeface="Arial"/>
              </a:rPr>
              <a:t> </a:t>
            </a:r>
            <a:r>
              <a:rPr lang="en-US" dirty="0" err="1" smtClean="0">
                <a:latin typeface="Arial"/>
                <a:cs typeface="Arial"/>
              </a:rPr>
              <a:t>ikke</a:t>
            </a:r>
            <a:r>
              <a:rPr lang="en-US" dirty="0" smtClean="0">
                <a:latin typeface="Arial"/>
                <a:cs typeface="Arial"/>
              </a:rPr>
              <a:t> </a:t>
            </a:r>
            <a:r>
              <a:rPr lang="en-US" dirty="0" err="1">
                <a:latin typeface="Arial"/>
                <a:cs typeface="Arial"/>
              </a:rPr>
              <a:t>tilbudet</a:t>
            </a:r>
            <a:r>
              <a:rPr lang="en-US" dirty="0" smtClean="0">
                <a:latin typeface="Arial"/>
                <a:cs typeface="Arial"/>
              </a:rPr>
              <a:t>)</a:t>
            </a:r>
          </a:p>
          <a:p>
            <a:r>
              <a:rPr lang="nb-NO" dirty="0" smtClean="0">
                <a:latin typeface="Arial"/>
                <a:cs typeface="Arial"/>
              </a:rPr>
              <a:t>Lite bidrag fra andre, mest frukt fra foreldre/i sesong</a:t>
            </a:r>
            <a:endParaRPr lang="en-US" dirty="0" smtClean="0">
              <a:latin typeface="Arial"/>
              <a:cs typeface="Arial"/>
            </a:endParaRPr>
          </a:p>
          <a:p>
            <a:r>
              <a:rPr lang="en-US" dirty="0" err="1" smtClean="0">
                <a:latin typeface="Arial"/>
                <a:cs typeface="Arial"/>
              </a:rPr>
              <a:t>Ukentlig</a:t>
            </a:r>
            <a:r>
              <a:rPr lang="en-US" dirty="0" smtClean="0">
                <a:latin typeface="Arial"/>
                <a:cs typeface="Arial"/>
              </a:rPr>
              <a:t> </a:t>
            </a:r>
            <a:r>
              <a:rPr lang="en-US" dirty="0" err="1" smtClean="0">
                <a:latin typeface="Arial"/>
                <a:cs typeface="Arial"/>
              </a:rPr>
              <a:t>planlegging</a:t>
            </a:r>
            <a:r>
              <a:rPr lang="en-US" dirty="0" smtClean="0">
                <a:latin typeface="Arial"/>
                <a:cs typeface="Arial"/>
              </a:rPr>
              <a:t>/levering</a:t>
            </a:r>
          </a:p>
          <a:p>
            <a:r>
              <a:rPr lang="en-US" dirty="0" err="1" smtClean="0">
                <a:latin typeface="Arial"/>
                <a:cs typeface="Arial"/>
              </a:rPr>
              <a:t>Hvem</a:t>
            </a:r>
            <a:r>
              <a:rPr lang="en-US" dirty="0" smtClean="0">
                <a:latin typeface="Arial"/>
                <a:cs typeface="Arial"/>
              </a:rPr>
              <a:t> </a:t>
            </a:r>
            <a:r>
              <a:rPr lang="en-US" dirty="0" err="1" smtClean="0">
                <a:latin typeface="Arial"/>
                <a:cs typeface="Arial"/>
              </a:rPr>
              <a:t>som</a:t>
            </a:r>
            <a:r>
              <a:rPr lang="en-US" dirty="0" smtClean="0">
                <a:latin typeface="Arial"/>
                <a:cs typeface="Arial"/>
              </a:rPr>
              <a:t> </a:t>
            </a:r>
            <a:r>
              <a:rPr lang="en-US" dirty="0" err="1" smtClean="0">
                <a:latin typeface="Arial"/>
                <a:cs typeface="Arial"/>
              </a:rPr>
              <a:t>planlegger</a:t>
            </a:r>
            <a:r>
              <a:rPr lang="en-US" dirty="0" smtClean="0">
                <a:latin typeface="Arial"/>
                <a:cs typeface="Arial"/>
              </a:rPr>
              <a:t> </a:t>
            </a:r>
            <a:r>
              <a:rPr lang="en-US" dirty="0" err="1" smtClean="0">
                <a:latin typeface="Arial"/>
                <a:cs typeface="Arial"/>
              </a:rPr>
              <a:t>varierer</a:t>
            </a:r>
            <a:endParaRPr lang="en-US" dirty="0" smtClean="0">
              <a:latin typeface="Arial"/>
              <a:cs typeface="Arial"/>
            </a:endParaRPr>
          </a:p>
          <a:p>
            <a:pPr marL="0" indent="0">
              <a:buNone/>
            </a:pPr>
            <a:endParaRPr lang="nb-NO" dirty="0" smtClean="0">
              <a:latin typeface="Arial"/>
              <a:cs typeface="Arial"/>
            </a:endParaRPr>
          </a:p>
          <a:p>
            <a:r>
              <a:rPr lang="en-US" dirty="0" err="1" smtClean="0">
                <a:latin typeface="Arial"/>
                <a:cs typeface="Arial"/>
              </a:rPr>
              <a:t>Hvordan</a:t>
            </a:r>
            <a:r>
              <a:rPr lang="en-US" dirty="0" smtClean="0">
                <a:latin typeface="Arial"/>
                <a:cs typeface="Arial"/>
              </a:rPr>
              <a:t> </a:t>
            </a:r>
            <a:r>
              <a:rPr lang="en-US" dirty="0" err="1" smtClean="0">
                <a:latin typeface="Arial"/>
                <a:cs typeface="Arial"/>
              </a:rPr>
              <a:t>unngå</a:t>
            </a:r>
            <a:r>
              <a:rPr lang="en-US" dirty="0" smtClean="0">
                <a:latin typeface="Arial"/>
                <a:cs typeface="Arial"/>
              </a:rPr>
              <a:t> at </a:t>
            </a:r>
            <a:r>
              <a:rPr lang="en-US" dirty="0" err="1" smtClean="0">
                <a:latin typeface="Arial"/>
                <a:cs typeface="Arial"/>
              </a:rPr>
              <a:t>det</a:t>
            </a:r>
            <a:r>
              <a:rPr lang="en-US" dirty="0" smtClean="0">
                <a:latin typeface="Arial"/>
                <a:cs typeface="Arial"/>
              </a:rPr>
              <a:t> </a:t>
            </a:r>
            <a:r>
              <a:rPr lang="en-US" dirty="0" err="1" smtClean="0">
                <a:latin typeface="Arial"/>
                <a:cs typeface="Arial"/>
              </a:rPr>
              <a:t>blir</a:t>
            </a:r>
            <a:r>
              <a:rPr lang="en-US" dirty="0" smtClean="0">
                <a:latin typeface="Arial"/>
                <a:cs typeface="Arial"/>
              </a:rPr>
              <a:t> </a:t>
            </a:r>
            <a:r>
              <a:rPr lang="en-US" dirty="0" err="1" smtClean="0">
                <a:latin typeface="Arial"/>
                <a:cs typeface="Arial"/>
              </a:rPr>
              <a:t>tomt</a:t>
            </a:r>
            <a:r>
              <a:rPr lang="en-US" dirty="0" smtClean="0">
                <a:latin typeface="Arial"/>
                <a:cs typeface="Arial"/>
              </a:rPr>
              <a:t> </a:t>
            </a:r>
            <a:r>
              <a:rPr lang="en-US" dirty="0" err="1" smtClean="0">
                <a:latin typeface="Arial"/>
                <a:cs typeface="Arial"/>
              </a:rPr>
              <a:t>før</a:t>
            </a:r>
            <a:r>
              <a:rPr lang="en-US" dirty="0" smtClean="0">
                <a:latin typeface="Arial"/>
                <a:cs typeface="Arial"/>
              </a:rPr>
              <a:t> </a:t>
            </a:r>
            <a:r>
              <a:rPr lang="en-US" dirty="0" err="1" smtClean="0">
                <a:latin typeface="Arial"/>
                <a:cs typeface="Arial"/>
              </a:rPr>
              <a:t>neste</a:t>
            </a:r>
            <a:r>
              <a:rPr lang="en-US" dirty="0" smtClean="0">
                <a:latin typeface="Arial"/>
                <a:cs typeface="Arial"/>
              </a:rPr>
              <a:t> </a:t>
            </a:r>
            <a:r>
              <a:rPr lang="en-US" dirty="0" err="1" smtClean="0">
                <a:latin typeface="Arial"/>
                <a:cs typeface="Arial"/>
              </a:rPr>
              <a:t>leveranse</a:t>
            </a:r>
            <a:r>
              <a:rPr lang="en-US" dirty="0" smtClean="0">
                <a:latin typeface="Arial"/>
                <a:cs typeface="Arial"/>
              </a:rPr>
              <a:t>?</a:t>
            </a:r>
          </a:p>
          <a:p>
            <a:r>
              <a:rPr lang="en-US" dirty="0" err="1" smtClean="0">
                <a:latin typeface="Arial"/>
                <a:cs typeface="Arial"/>
              </a:rPr>
              <a:t>Mengde</a:t>
            </a:r>
            <a:r>
              <a:rPr lang="en-US" dirty="0" smtClean="0">
                <a:latin typeface="Arial"/>
                <a:cs typeface="Arial"/>
              </a:rPr>
              <a:t>?</a:t>
            </a:r>
          </a:p>
          <a:p>
            <a:endParaRPr lang="en-US" dirty="0"/>
          </a:p>
        </p:txBody>
      </p:sp>
      <p:cxnSp>
        <p:nvCxnSpPr>
          <p:cNvPr id="5" name="Rett linje 28"/>
          <p:cNvCxnSpPr>
            <a:cxnSpLocks noChangeShapeType="1"/>
          </p:cNvCxnSpPr>
          <p:nvPr/>
        </p:nvCxnSpPr>
        <p:spPr bwMode="auto">
          <a:xfrm>
            <a:off x="679446" y="1482754"/>
            <a:ext cx="10172168"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pic>
        <p:nvPicPr>
          <p:cNvPr id="7" name="Picture 6"/>
          <p:cNvPicPr>
            <a:picLocks noChangeAspect="1"/>
          </p:cNvPicPr>
          <p:nvPr/>
        </p:nvPicPr>
        <p:blipFill>
          <a:blip r:embed="rId3"/>
          <a:stretch>
            <a:fillRect/>
          </a:stretch>
        </p:blipFill>
        <p:spPr>
          <a:xfrm>
            <a:off x="6103334" y="1956236"/>
            <a:ext cx="4663851" cy="39362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11071094" cy="1143000"/>
          </a:xfrm>
        </p:spPr>
        <p:txBody>
          <a:bodyPr>
            <a:normAutofit/>
          </a:bodyPr>
          <a:lstStyle/>
          <a:p>
            <a:r>
              <a:rPr lang="en-US" sz="3200" b="1" dirty="0" err="1" smtClean="0">
                <a:latin typeface="Arial"/>
                <a:cs typeface="Arial"/>
              </a:rPr>
              <a:t>Mengde</a:t>
            </a:r>
            <a:r>
              <a:rPr lang="en-US" sz="3200" b="1" dirty="0" smtClean="0">
                <a:latin typeface="Arial"/>
                <a:cs typeface="Arial"/>
              </a:rPr>
              <a:t> per barn </a:t>
            </a:r>
            <a:r>
              <a:rPr lang="en-US" sz="3200" b="1" dirty="0" err="1" smtClean="0">
                <a:latin typeface="Arial"/>
                <a:cs typeface="Arial"/>
              </a:rPr>
              <a:t>og</a:t>
            </a:r>
            <a:r>
              <a:rPr lang="en-US" sz="3200" b="1" dirty="0" smtClean="0">
                <a:latin typeface="Arial"/>
                <a:cs typeface="Arial"/>
              </a:rPr>
              <a:t> </a:t>
            </a:r>
            <a:r>
              <a:rPr lang="en-US" sz="3200" b="1" dirty="0" err="1" smtClean="0">
                <a:latin typeface="Arial"/>
                <a:cs typeface="Arial"/>
              </a:rPr>
              <a:t>Mengde</a:t>
            </a:r>
            <a:r>
              <a:rPr lang="en-US" sz="3200" b="1" dirty="0" smtClean="0">
                <a:latin typeface="Arial"/>
                <a:cs typeface="Arial"/>
              </a:rPr>
              <a:t> per </a:t>
            </a:r>
            <a:r>
              <a:rPr lang="en-US" sz="3200" b="1" dirty="0" err="1" smtClean="0">
                <a:latin typeface="Arial"/>
                <a:cs typeface="Arial"/>
              </a:rPr>
              <a:t>måltid</a:t>
            </a:r>
            <a:r>
              <a:rPr lang="en-US" sz="3200" b="1" dirty="0" smtClean="0">
                <a:latin typeface="Arial"/>
                <a:cs typeface="Arial"/>
              </a:rPr>
              <a:t> for 18 barn</a:t>
            </a:r>
            <a:endParaRPr lang="en-US" sz="3200" b="1" dirty="0">
              <a:latin typeface="Arial"/>
              <a:cs typeface="Arial"/>
            </a:endParaRPr>
          </a:p>
        </p:txBody>
      </p:sp>
      <p:pic>
        <p:nvPicPr>
          <p:cNvPr id="5" name="Picture 4" descr="M:\Bilder_Linn\tallerken_800gr.jpg"/>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02878" y="1773481"/>
            <a:ext cx="4573659" cy="3941827"/>
          </a:xfrm>
          <a:prstGeom prst="rect">
            <a:avLst/>
          </a:prstGeom>
          <a:noFill/>
          <a:ln>
            <a:noFill/>
          </a:ln>
        </p:spPr>
      </p:pic>
      <p:pic>
        <p:nvPicPr>
          <p:cNvPr id="6" name="Picture 5" descr="M:\Bilder_Linn\tallerken_45grx4.jpg"/>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2078" y="1742651"/>
            <a:ext cx="4754972" cy="4031729"/>
          </a:xfrm>
          <a:prstGeom prst="rect">
            <a:avLst/>
          </a:prstGeom>
          <a:noFill/>
          <a:ln>
            <a:noFill/>
          </a:ln>
        </p:spPr>
      </p:pic>
      <p:sp>
        <p:nvSpPr>
          <p:cNvPr id="3" name="TextBox 2"/>
          <p:cNvSpPr txBox="1"/>
          <p:nvPr/>
        </p:nvSpPr>
        <p:spPr>
          <a:xfrm>
            <a:off x="908548" y="5928591"/>
            <a:ext cx="3935026" cy="400110"/>
          </a:xfrm>
          <a:prstGeom prst="rect">
            <a:avLst/>
          </a:prstGeom>
          <a:noFill/>
        </p:spPr>
        <p:txBody>
          <a:bodyPr wrap="square" rtlCol="0">
            <a:spAutoFit/>
          </a:bodyPr>
          <a:lstStyle/>
          <a:p>
            <a:r>
              <a:rPr lang="nb-NO" sz="2000" b="1" dirty="0" smtClean="0">
                <a:latin typeface="Arial" panose="020B0604020202020204" pitchFamily="34" charset="0"/>
                <a:cs typeface="Arial" panose="020B0604020202020204" pitchFamily="34" charset="0"/>
              </a:rPr>
              <a:t>45 gram per barn per måltid</a:t>
            </a:r>
            <a:endParaRPr lang="en-US" sz="2000" b="1" dirty="0">
              <a:latin typeface="Arial" panose="020B0604020202020204" pitchFamily="34" charset="0"/>
              <a:cs typeface="Arial" panose="020B0604020202020204" pitchFamily="34" charset="0"/>
            </a:endParaRPr>
          </a:p>
        </p:txBody>
      </p:sp>
      <p:sp>
        <p:nvSpPr>
          <p:cNvPr id="7" name="TextBox 6"/>
          <p:cNvSpPr txBox="1"/>
          <p:nvPr/>
        </p:nvSpPr>
        <p:spPr>
          <a:xfrm>
            <a:off x="6482711" y="5842337"/>
            <a:ext cx="4219150" cy="707886"/>
          </a:xfrm>
          <a:prstGeom prst="rect">
            <a:avLst/>
          </a:prstGeom>
          <a:noFill/>
        </p:spPr>
        <p:txBody>
          <a:bodyPr wrap="square" rtlCol="0">
            <a:spAutoFit/>
          </a:bodyPr>
          <a:lstStyle/>
          <a:p>
            <a:r>
              <a:rPr lang="nb-NO" sz="2000" b="1" dirty="0" smtClean="0">
                <a:latin typeface="Arial" panose="020B0604020202020204" pitchFamily="34" charset="0"/>
                <a:cs typeface="Arial" panose="020B0604020202020204" pitchFamily="34" charset="0"/>
              </a:rPr>
              <a:t>45 gram per barn per måltid x 18 barn = ca 800 gram per måltid</a:t>
            </a:r>
            <a:endParaRPr lang="en-US" sz="2000" b="1" dirty="0">
              <a:latin typeface="Arial" panose="020B0604020202020204" pitchFamily="34" charset="0"/>
              <a:cs typeface="Arial" panose="020B0604020202020204" pitchFamily="34" charset="0"/>
            </a:endParaRPr>
          </a:p>
        </p:txBody>
      </p:sp>
      <p:cxnSp>
        <p:nvCxnSpPr>
          <p:cNvPr id="10" name="Rett linje 28"/>
          <p:cNvCxnSpPr>
            <a:cxnSpLocks noChangeShapeType="1"/>
          </p:cNvCxnSpPr>
          <p:nvPr/>
        </p:nvCxnSpPr>
        <p:spPr bwMode="auto">
          <a:xfrm>
            <a:off x="694063" y="1590150"/>
            <a:ext cx="10124501"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Varier</a:t>
            </a:r>
            <a:r>
              <a:rPr lang="en-US" sz="3200" b="1" dirty="0" smtClean="0">
                <a:latin typeface="Arial"/>
                <a:cs typeface="Arial"/>
              </a:rPr>
              <a:t> </a:t>
            </a:r>
            <a:r>
              <a:rPr lang="en-US" sz="3200" b="1" dirty="0" err="1" smtClean="0">
                <a:latin typeface="Arial"/>
                <a:cs typeface="Arial"/>
              </a:rPr>
              <a:t>tilberedningsmetode</a:t>
            </a:r>
            <a:endParaRPr lang="en-US" sz="3200" b="1" dirty="0">
              <a:latin typeface="Arial"/>
              <a:cs typeface="Arial"/>
            </a:endParaRPr>
          </a:p>
        </p:txBody>
      </p:sp>
      <p:sp>
        <p:nvSpPr>
          <p:cNvPr id="5" name="Content Placeholder 4"/>
          <p:cNvSpPr>
            <a:spLocks noGrp="1"/>
          </p:cNvSpPr>
          <p:nvPr>
            <p:ph sz="quarter" idx="1"/>
          </p:nvPr>
        </p:nvSpPr>
        <p:spPr>
          <a:xfrm>
            <a:off x="352540" y="1600200"/>
            <a:ext cx="5618601" cy="4572000"/>
          </a:xfrm>
        </p:spPr>
        <p:txBody>
          <a:bodyPr>
            <a:normAutofit fontScale="92500"/>
          </a:bodyPr>
          <a:lstStyle/>
          <a:p>
            <a:r>
              <a:rPr lang="en-US" b="1" dirty="0" err="1" smtClean="0">
                <a:latin typeface="Arial"/>
                <a:cs typeface="Arial"/>
              </a:rPr>
              <a:t>Rå</a:t>
            </a:r>
            <a:r>
              <a:rPr lang="en-US" b="1" dirty="0" smtClean="0">
                <a:latin typeface="Arial"/>
                <a:cs typeface="Arial"/>
              </a:rPr>
              <a:t> </a:t>
            </a:r>
            <a:r>
              <a:rPr lang="en-US" dirty="0" smtClean="0">
                <a:latin typeface="Arial"/>
                <a:cs typeface="Arial"/>
              </a:rPr>
              <a:t>(</a:t>
            </a:r>
            <a:r>
              <a:rPr lang="en-US" dirty="0" err="1" smtClean="0">
                <a:latin typeface="Arial"/>
                <a:cs typeface="Arial"/>
              </a:rPr>
              <a:t>på</a:t>
            </a:r>
            <a:r>
              <a:rPr lang="en-US" dirty="0" smtClean="0">
                <a:latin typeface="Arial"/>
                <a:cs typeface="Arial"/>
              </a:rPr>
              <a:t> </a:t>
            </a:r>
            <a:r>
              <a:rPr lang="en-US" dirty="0" err="1" smtClean="0">
                <a:latin typeface="Arial"/>
                <a:cs typeface="Arial"/>
              </a:rPr>
              <a:t>brød</a:t>
            </a:r>
            <a:r>
              <a:rPr lang="en-US" dirty="0" smtClean="0">
                <a:latin typeface="Arial"/>
                <a:cs typeface="Arial"/>
              </a:rPr>
              <a:t>, snack, </a:t>
            </a:r>
            <a:r>
              <a:rPr lang="en-US" dirty="0" err="1" smtClean="0">
                <a:latin typeface="Arial"/>
                <a:cs typeface="Arial"/>
              </a:rPr>
              <a:t>råkost/salat</a:t>
            </a:r>
            <a:r>
              <a:rPr lang="en-US" dirty="0" smtClean="0">
                <a:latin typeface="Arial"/>
                <a:cs typeface="Arial"/>
              </a:rPr>
              <a:t>)</a:t>
            </a:r>
          </a:p>
          <a:p>
            <a:endParaRPr lang="en-US" dirty="0" smtClean="0">
              <a:latin typeface="Arial"/>
              <a:cs typeface="Arial"/>
            </a:endParaRPr>
          </a:p>
          <a:p>
            <a:pPr lvl="1"/>
            <a:r>
              <a:rPr lang="en-US" sz="2400" dirty="0" err="1" smtClean="0">
                <a:latin typeface="Arial"/>
                <a:cs typeface="Arial"/>
              </a:rPr>
              <a:t>Ofte</a:t>
            </a:r>
            <a:r>
              <a:rPr lang="en-US" sz="2400" dirty="0" smtClean="0">
                <a:latin typeface="Arial"/>
                <a:cs typeface="Arial"/>
              </a:rPr>
              <a:t> best </a:t>
            </a:r>
            <a:r>
              <a:rPr lang="en-US" sz="2400" dirty="0" err="1" smtClean="0">
                <a:latin typeface="Arial"/>
                <a:cs typeface="Arial"/>
              </a:rPr>
              <a:t>likt</a:t>
            </a:r>
            <a:r>
              <a:rPr lang="en-US" sz="2400" dirty="0" smtClean="0">
                <a:latin typeface="Arial"/>
                <a:cs typeface="Arial"/>
              </a:rPr>
              <a:t> </a:t>
            </a:r>
            <a:r>
              <a:rPr lang="en-US" sz="2400" dirty="0" err="1" smtClean="0">
                <a:latin typeface="Arial"/>
                <a:cs typeface="Arial"/>
              </a:rPr>
              <a:t>av</a:t>
            </a:r>
            <a:r>
              <a:rPr lang="en-US" sz="2400" dirty="0" smtClean="0">
                <a:latin typeface="Arial"/>
                <a:cs typeface="Arial"/>
              </a:rPr>
              <a:t> </a:t>
            </a:r>
            <a:r>
              <a:rPr lang="en-US" sz="2400" dirty="0" err="1" smtClean="0">
                <a:latin typeface="Arial"/>
                <a:cs typeface="Arial"/>
              </a:rPr>
              <a:t>barna</a:t>
            </a:r>
            <a:endParaRPr lang="en-US" sz="2400" dirty="0" smtClean="0">
              <a:latin typeface="Arial"/>
              <a:cs typeface="Arial"/>
            </a:endParaRPr>
          </a:p>
          <a:p>
            <a:pPr lvl="1"/>
            <a:r>
              <a:rPr lang="en-US" sz="2400" dirty="0" smtClean="0">
                <a:latin typeface="Arial"/>
                <a:cs typeface="Arial"/>
              </a:rPr>
              <a:t>Kan </a:t>
            </a:r>
            <a:r>
              <a:rPr lang="en-US" sz="2400" dirty="0" err="1" smtClean="0">
                <a:latin typeface="Arial"/>
                <a:cs typeface="Arial"/>
              </a:rPr>
              <a:t>enkelt</a:t>
            </a:r>
            <a:r>
              <a:rPr lang="en-US" sz="2400" dirty="0" smtClean="0">
                <a:latin typeface="Arial"/>
                <a:cs typeface="Arial"/>
              </a:rPr>
              <a:t> </a:t>
            </a:r>
            <a:r>
              <a:rPr lang="en-US" sz="2400" dirty="0" err="1" smtClean="0">
                <a:latin typeface="Arial"/>
                <a:cs typeface="Arial"/>
              </a:rPr>
              <a:t>kuttes</a:t>
            </a:r>
            <a:r>
              <a:rPr lang="en-US" sz="2400" dirty="0" smtClean="0">
                <a:latin typeface="Arial"/>
                <a:cs typeface="Arial"/>
              </a:rPr>
              <a:t> </a:t>
            </a:r>
            <a:r>
              <a:rPr lang="en-US" sz="2400" dirty="0" err="1" smtClean="0">
                <a:latin typeface="Arial"/>
                <a:cs typeface="Arial"/>
              </a:rPr>
              <a:t>opp</a:t>
            </a:r>
            <a:r>
              <a:rPr lang="en-US" sz="2400" dirty="0" smtClean="0">
                <a:latin typeface="Arial"/>
                <a:cs typeface="Arial"/>
              </a:rPr>
              <a:t> </a:t>
            </a:r>
            <a:r>
              <a:rPr lang="en-US" sz="2400" dirty="0" err="1" smtClean="0">
                <a:latin typeface="Arial"/>
                <a:cs typeface="Arial"/>
              </a:rPr>
              <a:t>ved</a:t>
            </a:r>
            <a:r>
              <a:rPr lang="en-US" sz="2400" dirty="0" smtClean="0">
                <a:latin typeface="Arial"/>
                <a:cs typeface="Arial"/>
              </a:rPr>
              <a:t> </a:t>
            </a:r>
            <a:r>
              <a:rPr lang="en-US" sz="2400" dirty="0" err="1" smtClean="0">
                <a:latin typeface="Arial"/>
                <a:cs typeface="Arial"/>
              </a:rPr>
              <a:t>bordet</a:t>
            </a:r>
            <a:endParaRPr lang="en-US" sz="2400" dirty="0" smtClean="0">
              <a:latin typeface="Arial"/>
              <a:cs typeface="Arial"/>
            </a:endParaRPr>
          </a:p>
          <a:p>
            <a:pPr lvl="1"/>
            <a:r>
              <a:rPr lang="en-US" sz="2400" dirty="0" err="1" smtClean="0">
                <a:latin typeface="Arial"/>
                <a:cs typeface="Arial"/>
              </a:rPr>
              <a:t>Lettere</a:t>
            </a:r>
            <a:r>
              <a:rPr lang="en-US" sz="2400" dirty="0" smtClean="0">
                <a:latin typeface="Arial"/>
                <a:cs typeface="Arial"/>
              </a:rPr>
              <a:t> </a:t>
            </a:r>
            <a:r>
              <a:rPr lang="en-US" sz="2400" dirty="0" err="1" smtClean="0">
                <a:latin typeface="Arial"/>
                <a:cs typeface="Arial"/>
              </a:rPr>
              <a:t>å</a:t>
            </a:r>
            <a:r>
              <a:rPr lang="en-US" sz="2400" dirty="0" smtClean="0">
                <a:latin typeface="Arial"/>
                <a:cs typeface="Arial"/>
              </a:rPr>
              <a:t> </a:t>
            </a:r>
            <a:r>
              <a:rPr lang="en-US" sz="2400" dirty="0" err="1" smtClean="0">
                <a:latin typeface="Arial"/>
                <a:cs typeface="Arial"/>
              </a:rPr>
              <a:t>holde</a:t>
            </a:r>
            <a:r>
              <a:rPr lang="en-US" sz="2400" dirty="0" smtClean="0">
                <a:latin typeface="Arial"/>
                <a:cs typeface="Arial"/>
              </a:rPr>
              <a:t> </a:t>
            </a:r>
            <a:r>
              <a:rPr lang="en-US" sz="2400" dirty="0" err="1" smtClean="0">
                <a:latin typeface="Arial"/>
                <a:cs typeface="Arial"/>
              </a:rPr>
              <a:t>adskilt</a:t>
            </a:r>
            <a:endParaRPr lang="en-US" sz="2400" dirty="0" smtClean="0">
              <a:latin typeface="Arial"/>
              <a:cs typeface="Arial"/>
            </a:endParaRPr>
          </a:p>
          <a:p>
            <a:pPr lvl="1"/>
            <a:r>
              <a:rPr lang="en-US" sz="2400" dirty="0" err="1" smtClean="0">
                <a:latin typeface="Arial"/>
                <a:cs typeface="Arial"/>
              </a:rPr>
              <a:t>Lærer</a:t>
            </a:r>
            <a:r>
              <a:rPr lang="en-US" sz="2400" dirty="0" smtClean="0">
                <a:latin typeface="Arial"/>
                <a:cs typeface="Arial"/>
              </a:rPr>
              <a:t> </a:t>
            </a:r>
            <a:r>
              <a:rPr lang="en-US" sz="2400" dirty="0" err="1" smtClean="0">
                <a:latin typeface="Arial"/>
                <a:cs typeface="Arial"/>
              </a:rPr>
              <a:t>barna</a:t>
            </a:r>
            <a:r>
              <a:rPr lang="en-US" sz="2400" dirty="0" smtClean="0">
                <a:latin typeface="Arial"/>
                <a:cs typeface="Arial"/>
              </a:rPr>
              <a:t> </a:t>
            </a:r>
            <a:r>
              <a:rPr lang="en-US" sz="2400" dirty="0" err="1" smtClean="0">
                <a:latin typeface="Arial"/>
                <a:cs typeface="Arial"/>
              </a:rPr>
              <a:t>hver</a:t>
            </a:r>
            <a:r>
              <a:rPr lang="en-US" sz="2400" dirty="0" smtClean="0">
                <a:latin typeface="Arial"/>
                <a:cs typeface="Arial"/>
              </a:rPr>
              <a:t> </a:t>
            </a:r>
            <a:r>
              <a:rPr lang="en-US" sz="2400" dirty="0" err="1" smtClean="0">
                <a:latin typeface="Arial"/>
                <a:cs typeface="Arial"/>
              </a:rPr>
              <a:t>grønnsak</a:t>
            </a:r>
            <a:endParaRPr lang="en-US" sz="2400" dirty="0" smtClean="0">
              <a:latin typeface="Arial"/>
              <a:cs typeface="Arial"/>
            </a:endParaRPr>
          </a:p>
          <a:p>
            <a:pPr lvl="1"/>
            <a:r>
              <a:rPr lang="en-US" sz="2400" dirty="0" err="1" smtClean="0">
                <a:latin typeface="Arial"/>
                <a:cs typeface="Arial"/>
              </a:rPr>
              <a:t>Dipp</a:t>
            </a:r>
            <a:r>
              <a:rPr lang="en-US" sz="2400" dirty="0" smtClean="0">
                <a:latin typeface="Arial"/>
                <a:cs typeface="Arial"/>
              </a:rPr>
              <a:t> </a:t>
            </a:r>
            <a:r>
              <a:rPr lang="en-US" sz="2400" dirty="0" err="1" smtClean="0">
                <a:latin typeface="Arial"/>
                <a:cs typeface="Arial"/>
              </a:rPr>
              <a:t>kan</a:t>
            </a:r>
            <a:r>
              <a:rPr lang="en-US" sz="2400" dirty="0" smtClean="0">
                <a:latin typeface="Arial"/>
                <a:cs typeface="Arial"/>
              </a:rPr>
              <a:t> </a:t>
            </a:r>
            <a:r>
              <a:rPr lang="en-US" sz="2400" dirty="0" err="1" smtClean="0">
                <a:latin typeface="Arial"/>
                <a:cs typeface="Arial"/>
              </a:rPr>
              <a:t>gjøre</a:t>
            </a:r>
            <a:r>
              <a:rPr lang="en-US" sz="2400" dirty="0" smtClean="0">
                <a:latin typeface="Arial"/>
                <a:cs typeface="Arial"/>
              </a:rPr>
              <a:t> mere </a:t>
            </a:r>
            <a:r>
              <a:rPr lang="en-US" sz="2400" dirty="0" err="1" smtClean="0">
                <a:latin typeface="Arial"/>
                <a:cs typeface="Arial"/>
              </a:rPr>
              <a:t>spennende</a:t>
            </a:r>
            <a:endParaRPr lang="en-US" sz="2400" dirty="0" smtClean="0">
              <a:latin typeface="Arial"/>
              <a:cs typeface="Arial"/>
            </a:endParaRPr>
          </a:p>
          <a:p>
            <a:pPr lvl="1"/>
            <a:endParaRPr lang="nb-NO" sz="2400" dirty="0" smtClean="0">
              <a:latin typeface="Arial"/>
              <a:cs typeface="Arial"/>
            </a:endParaRPr>
          </a:p>
          <a:p>
            <a:pPr lvl="1"/>
            <a:endParaRPr lang="nb-NO" sz="2400" dirty="0">
              <a:latin typeface="Arial"/>
              <a:cs typeface="Arial"/>
            </a:endParaRPr>
          </a:p>
          <a:p>
            <a:pPr marL="365760" lvl="1" indent="0">
              <a:buNone/>
            </a:pPr>
            <a:endParaRPr lang="en-US" sz="2400" dirty="0" smtClean="0">
              <a:latin typeface="Arial"/>
              <a:cs typeface="Arial"/>
            </a:endParaRPr>
          </a:p>
          <a:p>
            <a:pPr lvl="1"/>
            <a:r>
              <a:rPr lang="en-US" sz="2400" dirty="0" err="1" smtClean="0">
                <a:latin typeface="Arial"/>
                <a:cs typeface="Arial"/>
              </a:rPr>
              <a:t>Uvant</a:t>
            </a:r>
            <a:r>
              <a:rPr lang="en-US" sz="2400" dirty="0" smtClean="0">
                <a:latin typeface="Arial"/>
                <a:cs typeface="Arial"/>
              </a:rPr>
              <a:t> for </a:t>
            </a:r>
            <a:r>
              <a:rPr lang="en-US" sz="2400" dirty="0" err="1" smtClean="0">
                <a:latin typeface="Arial"/>
                <a:cs typeface="Arial"/>
              </a:rPr>
              <a:t>innvandrerbarn</a:t>
            </a:r>
            <a:endParaRPr lang="en-US" sz="2400" dirty="0">
              <a:latin typeface="Arial"/>
              <a:cs typeface="Arial"/>
            </a:endParaRPr>
          </a:p>
        </p:txBody>
      </p:sp>
      <p:sp>
        <p:nvSpPr>
          <p:cNvPr id="6" name="Content Placeholder 5"/>
          <p:cNvSpPr>
            <a:spLocks noGrp="1"/>
          </p:cNvSpPr>
          <p:nvPr>
            <p:ph sz="quarter" idx="2"/>
          </p:nvPr>
        </p:nvSpPr>
        <p:spPr>
          <a:xfrm>
            <a:off x="5693663" y="1600199"/>
            <a:ext cx="5721223" cy="4888735"/>
          </a:xfrm>
        </p:spPr>
        <p:txBody>
          <a:bodyPr>
            <a:normAutofit fontScale="92500"/>
          </a:bodyPr>
          <a:lstStyle/>
          <a:p>
            <a:r>
              <a:rPr lang="en-US" b="1" dirty="0" err="1" smtClean="0">
                <a:latin typeface="Arial" panose="020B0604020202020204" pitchFamily="34" charset="0"/>
                <a:cs typeface="Arial" panose="020B0604020202020204" pitchFamily="34" charset="0"/>
              </a:rPr>
              <a:t>Kokte</a:t>
            </a:r>
            <a:r>
              <a:rPr lang="en-US" b="1" dirty="0" smtClean="0">
                <a:latin typeface="Arial" panose="020B0604020202020204" pitchFamily="34" charset="0"/>
                <a:cs typeface="Arial" panose="020B0604020202020204" pitchFamily="34" charset="0"/>
              </a:rPr>
              <a:t>/</a:t>
            </a:r>
            <a:r>
              <a:rPr lang="en-US" b="1" dirty="0" err="1" smtClean="0">
                <a:latin typeface="Arial" panose="020B0604020202020204" pitchFamily="34" charset="0"/>
                <a:cs typeface="Arial" panose="020B0604020202020204" pitchFamily="34" charset="0"/>
              </a:rPr>
              <a:t>bakte</a:t>
            </a:r>
            <a:r>
              <a:rPr lang="en-US" b="1" dirty="0" smtClean="0">
                <a:latin typeface="Arial" panose="020B0604020202020204" pitchFamily="34" charset="0"/>
                <a:cs typeface="Arial" panose="020B0604020202020204" pitchFamily="34" charset="0"/>
              </a:rPr>
              <a:t>/</a:t>
            </a:r>
            <a:r>
              <a:rPr lang="en-US" b="1" dirty="0" err="1" smtClean="0">
                <a:latin typeface="Arial" panose="020B0604020202020204" pitchFamily="34" charset="0"/>
                <a:cs typeface="Arial" panose="020B0604020202020204" pitchFamily="34" charset="0"/>
              </a:rPr>
              <a:t>moste</a:t>
            </a:r>
            <a:r>
              <a:rPr lang="en-US" b="1" dirty="0" smtClean="0">
                <a:latin typeface="Arial" panose="020B0604020202020204" pitchFamily="34" charset="0"/>
                <a:cs typeface="Arial" panose="020B0604020202020204" pitchFamily="34" charset="0"/>
              </a:rPr>
              <a:t>  + smoothie</a:t>
            </a:r>
          </a:p>
          <a:p>
            <a:pPr lvl="1"/>
            <a:r>
              <a:rPr lang="en-US" sz="2400" dirty="0" err="1" smtClean="0">
                <a:latin typeface="Arial"/>
                <a:cs typeface="Arial"/>
              </a:rPr>
              <a:t>Gir</a:t>
            </a:r>
            <a:r>
              <a:rPr lang="en-US" sz="2400" dirty="0" smtClean="0">
                <a:latin typeface="Arial"/>
                <a:cs typeface="Arial"/>
              </a:rPr>
              <a:t> </a:t>
            </a:r>
            <a:r>
              <a:rPr lang="en-US" sz="2400" dirty="0" err="1" smtClean="0">
                <a:latin typeface="Arial"/>
                <a:cs typeface="Arial"/>
              </a:rPr>
              <a:t>andre</a:t>
            </a:r>
            <a:r>
              <a:rPr lang="en-US" sz="2400" dirty="0" smtClean="0">
                <a:latin typeface="Arial"/>
                <a:cs typeface="Arial"/>
              </a:rPr>
              <a:t> </a:t>
            </a:r>
            <a:r>
              <a:rPr lang="en-US" sz="2400" dirty="0" err="1" smtClean="0">
                <a:latin typeface="Arial"/>
                <a:cs typeface="Arial"/>
              </a:rPr>
              <a:t>smaksopplevelser</a:t>
            </a:r>
            <a:r>
              <a:rPr lang="en-US" sz="2400" dirty="0" smtClean="0">
                <a:latin typeface="Arial"/>
                <a:cs typeface="Arial"/>
              </a:rPr>
              <a:t> </a:t>
            </a:r>
            <a:r>
              <a:rPr lang="en-US" sz="2400" dirty="0" err="1" smtClean="0">
                <a:latin typeface="Arial"/>
                <a:cs typeface="Arial"/>
              </a:rPr>
              <a:t>ved</a:t>
            </a:r>
            <a:r>
              <a:rPr lang="en-US" sz="2400" dirty="0" smtClean="0">
                <a:latin typeface="Arial"/>
                <a:cs typeface="Arial"/>
              </a:rPr>
              <a:t> </a:t>
            </a:r>
            <a:r>
              <a:rPr lang="en-US" sz="2400" dirty="0" err="1" smtClean="0">
                <a:latin typeface="Arial"/>
                <a:cs typeface="Arial"/>
              </a:rPr>
              <a:t>varmebehandling</a:t>
            </a:r>
            <a:r>
              <a:rPr lang="en-US" sz="2400" dirty="0" smtClean="0">
                <a:latin typeface="Arial"/>
                <a:cs typeface="Arial"/>
              </a:rPr>
              <a:t> + </a:t>
            </a:r>
            <a:r>
              <a:rPr lang="en-US" sz="2400" dirty="0" err="1" smtClean="0">
                <a:latin typeface="Arial"/>
                <a:cs typeface="Arial"/>
              </a:rPr>
              <a:t>blandes</a:t>
            </a:r>
            <a:r>
              <a:rPr lang="en-US" sz="2400" dirty="0" smtClean="0">
                <a:latin typeface="Arial"/>
                <a:cs typeface="Arial"/>
              </a:rPr>
              <a:t> med </a:t>
            </a:r>
            <a:r>
              <a:rPr lang="en-US" sz="2400" dirty="0" err="1" smtClean="0">
                <a:latin typeface="Arial"/>
                <a:cs typeface="Arial"/>
              </a:rPr>
              <a:t>krydder/andre</a:t>
            </a:r>
            <a:r>
              <a:rPr lang="en-US" sz="2400" dirty="0" smtClean="0">
                <a:latin typeface="Arial"/>
                <a:cs typeface="Arial"/>
              </a:rPr>
              <a:t> </a:t>
            </a:r>
            <a:r>
              <a:rPr lang="en-US" sz="2400" dirty="0" err="1" smtClean="0">
                <a:latin typeface="Arial"/>
                <a:cs typeface="Arial"/>
              </a:rPr>
              <a:t>ingredienser</a:t>
            </a:r>
            <a:endParaRPr lang="en-US" sz="2400" dirty="0" smtClean="0">
              <a:latin typeface="Arial"/>
              <a:cs typeface="Arial"/>
            </a:endParaRPr>
          </a:p>
          <a:p>
            <a:pPr lvl="1"/>
            <a:r>
              <a:rPr lang="en-US" sz="2400" dirty="0" err="1" smtClean="0">
                <a:latin typeface="Arial"/>
                <a:cs typeface="Arial"/>
              </a:rPr>
              <a:t>Mer</a:t>
            </a:r>
            <a:r>
              <a:rPr lang="en-US" sz="2400" dirty="0" smtClean="0">
                <a:latin typeface="Arial"/>
                <a:cs typeface="Arial"/>
              </a:rPr>
              <a:t> </a:t>
            </a:r>
            <a:r>
              <a:rPr lang="en-US" sz="2400" dirty="0" err="1" smtClean="0">
                <a:latin typeface="Arial"/>
                <a:cs typeface="Arial"/>
              </a:rPr>
              <a:t>vanlig</a:t>
            </a:r>
            <a:r>
              <a:rPr lang="en-US" sz="2400" dirty="0" smtClean="0">
                <a:latin typeface="Arial"/>
                <a:cs typeface="Arial"/>
              </a:rPr>
              <a:t> for </a:t>
            </a:r>
            <a:r>
              <a:rPr lang="en-US" sz="2400" dirty="0" err="1" smtClean="0">
                <a:latin typeface="Arial"/>
                <a:cs typeface="Arial"/>
              </a:rPr>
              <a:t>innvandrere</a:t>
            </a:r>
            <a:r>
              <a:rPr lang="en-US" sz="2400" dirty="0" smtClean="0">
                <a:latin typeface="Arial"/>
                <a:cs typeface="Arial"/>
              </a:rPr>
              <a:t>?</a:t>
            </a:r>
          </a:p>
          <a:p>
            <a:pPr lvl="1"/>
            <a:r>
              <a:rPr lang="nb-NO" sz="2400" dirty="0" smtClean="0">
                <a:latin typeface="Arial"/>
                <a:cs typeface="Arial"/>
              </a:rPr>
              <a:t>Kan «gjemme» grønnsaker</a:t>
            </a:r>
            <a:endParaRPr lang="en-US" sz="2400" dirty="0" smtClean="0">
              <a:latin typeface="Arial"/>
              <a:cs typeface="Arial"/>
            </a:endParaRPr>
          </a:p>
          <a:p>
            <a:pPr lvl="1">
              <a:buNone/>
            </a:pPr>
            <a:endParaRPr lang="en-US" sz="2400" dirty="0" smtClean="0">
              <a:latin typeface="Arial"/>
              <a:cs typeface="Arial"/>
            </a:endParaRPr>
          </a:p>
          <a:p>
            <a:pPr lvl="1"/>
            <a:r>
              <a:rPr lang="en-US" sz="2400" dirty="0" err="1" smtClean="0">
                <a:latin typeface="Arial"/>
                <a:cs typeface="Arial"/>
              </a:rPr>
              <a:t>Gir</a:t>
            </a:r>
            <a:r>
              <a:rPr lang="en-US" sz="2400" dirty="0" smtClean="0">
                <a:latin typeface="Arial"/>
                <a:cs typeface="Arial"/>
              </a:rPr>
              <a:t> </a:t>
            </a:r>
            <a:r>
              <a:rPr lang="en-US" sz="2400" dirty="0" err="1" smtClean="0">
                <a:latin typeface="Arial"/>
                <a:cs typeface="Arial"/>
              </a:rPr>
              <a:t>andre</a:t>
            </a:r>
            <a:r>
              <a:rPr lang="en-US" sz="2400" dirty="0" smtClean="0">
                <a:latin typeface="Arial"/>
                <a:cs typeface="Arial"/>
              </a:rPr>
              <a:t> </a:t>
            </a:r>
            <a:r>
              <a:rPr lang="en-US" sz="2400" dirty="0" err="1" smtClean="0">
                <a:latin typeface="Arial"/>
                <a:cs typeface="Arial"/>
              </a:rPr>
              <a:t>opplevelser</a:t>
            </a:r>
            <a:r>
              <a:rPr lang="en-US" sz="2400" dirty="0" smtClean="0">
                <a:latin typeface="Arial"/>
                <a:cs typeface="Arial"/>
              </a:rPr>
              <a:t> </a:t>
            </a:r>
            <a:r>
              <a:rPr lang="en-US" sz="2400" dirty="0" err="1" smtClean="0">
                <a:latin typeface="Arial"/>
                <a:cs typeface="Arial"/>
              </a:rPr>
              <a:t>i</a:t>
            </a:r>
            <a:r>
              <a:rPr lang="en-US" sz="2400" dirty="0" smtClean="0">
                <a:latin typeface="Arial"/>
                <a:cs typeface="Arial"/>
              </a:rPr>
              <a:t> </a:t>
            </a:r>
            <a:r>
              <a:rPr lang="en-US" sz="2400" dirty="0" err="1" smtClean="0">
                <a:latin typeface="Arial"/>
                <a:cs typeface="Arial"/>
              </a:rPr>
              <a:t>munnen</a:t>
            </a:r>
            <a:endParaRPr lang="en-US" sz="2400" dirty="0">
              <a:latin typeface="Arial"/>
              <a:cs typeface="Arial"/>
            </a:endParaRPr>
          </a:p>
          <a:p>
            <a:pPr lvl="1"/>
            <a:r>
              <a:rPr lang="en-US" sz="2400" dirty="0" err="1" smtClean="0">
                <a:latin typeface="Arial"/>
                <a:cs typeface="Arial"/>
              </a:rPr>
              <a:t>Vanskeligere</a:t>
            </a:r>
            <a:r>
              <a:rPr lang="en-US" sz="2400" dirty="0" smtClean="0">
                <a:latin typeface="Arial"/>
                <a:cs typeface="Arial"/>
              </a:rPr>
              <a:t> å </a:t>
            </a:r>
            <a:r>
              <a:rPr lang="en-US" sz="2400" dirty="0" err="1" smtClean="0">
                <a:latin typeface="Arial"/>
                <a:cs typeface="Arial"/>
              </a:rPr>
              <a:t>velge</a:t>
            </a:r>
            <a:r>
              <a:rPr lang="en-US" sz="2400" dirty="0" smtClean="0">
                <a:latin typeface="Arial"/>
                <a:cs typeface="Arial"/>
              </a:rPr>
              <a:t> </a:t>
            </a:r>
            <a:r>
              <a:rPr lang="en-US" sz="2400" dirty="0" err="1" smtClean="0">
                <a:latin typeface="Arial"/>
                <a:cs typeface="Arial"/>
              </a:rPr>
              <a:t>enkeltgrønnsaker</a:t>
            </a:r>
            <a:endParaRPr lang="en-US" sz="2400" dirty="0" smtClean="0">
              <a:latin typeface="Arial"/>
              <a:cs typeface="Arial"/>
            </a:endParaRPr>
          </a:p>
          <a:p>
            <a:pPr lvl="1"/>
            <a:r>
              <a:rPr lang="en-US" sz="2400" dirty="0" err="1" smtClean="0">
                <a:latin typeface="Arial"/>
                <a:cs typeface="Arial"/>
              </a:rPr>
              <a:t>Krever</a:t>
            </a:r>
            <a:r>
              <a:rPr lang="en-US" sz="2400" dirty="0" smtClean="0">
                <a:latin typeface="Arial"/>
                <a:cs typeface="Arial"/>
              </a:rPr>
              <a:t> mere </a:t>
            </a:r>
            <a:r>
              <a:rPr lang="en-US" sz="2400" dirty="0" err="1" smtClean="0">
                <a:latin typeface="Arial"/>
                <a:cs typeface="Arial"/>
              </a:rPr>
              <a:t>tilberedning</a:t>
            </a:r>
            <a:endParaRPr lang="en-US" sz="2400" dirty="0" smtClean="0">
              <a:latin typeface="Arial"/>
              <a:cs typeface="Arial"/>
            </a:endParaRPr>
          </a:p>
          <a:p>
            <a:pPr lvl="1"/>
            <a:r>
              <a:rPr lang="en-US" sz="2400" dirty="0" err="1" smtClean="0">
                <a:latin typeface="Arial"/>
                <a:cs typeface="Arial"/>
              </a:rPr>
              <a:t>Blir</a:t>
            </a:r>
            <a:r>
              <a:rPr lang="en-US" sz="2400" dirty="0" smtClean="0">
                <a:latin typeface="Arial"/>
                <a:cs typeface="Arial"/>
              </a:rPr>
              <a:t> </a:t>
            </a:r>
            <a:r>
              <a:rPr lang="en-US" sz="2400" dirty="0" err="1" smtClean="0">
                <a:latin typeface="Arial"/>
                <a:cs typeface="Arial"/>
              </a:rPr>
              <a:t>ikke</a:t>
            </a:r>
            <a:r>
              <a:rPr lang="en-US" sz="2400" dirty="0" smtClean="0">
                <a:latin typeface="Arial"/>
                <a:cs typeface="Arial"/>
              </a:rPr>
              <a:t> </a:t>
            </a:r>
            <a:r>
              <a:rPr lang="en-US" sz="2400" dirty="0" err="1" smtClean="0">
                <a:latin typeface="Arial"/>
                <a:cs typeface="Arial"/>
              </a:rPr>
              <a:t>kjent</a:t>
            </a:r>
            <a:r>
              <a:rPr lang="en-US" sz="2400" dirty="0" smtClean="0">
                <a:latin typeface="Arial"/>
                <a:cs typeface="Arial"/>
              </a:rPr>
              <a:t> med de “</a:t>
            </a:r>
            <a:r>
              <a:rPr lang="en-US" sz="2400" dirty="0" err="1" smtClean="0">
                <a:latin typeface="Arial"/>
                <a:cs typeface="Arial"/>
              </a:rPr>
              <a:t>gjemte</a:t>
            </a:r>
            <a:r>
              <a:rPr lang="en-US" sz="2400" dirty="0" smtClean="0">
                <a:latin typeface="Arial"/>
                <a:cs typeface="Arial"/>
              </a:rPr>
              <a:t>” </a:t>
            </a:r>
            <a:r>
              <a:rPr lang="en-US" sz="2400" dirty="0" err="1" smtClean="0">
                <a:latin typeface="Arial"/>
                <a:cs typeface="Arial"/>
              </a:rPr>
              <a:t>grønnsakene</a:t>
            </a:r>
            <a:endParaRPr lang="en-US" sz="2400" dirty="0" smtClean="0">
              <a:latin typeface="Arial"/>
              <a:cs typeface="Arial"/>
            </a:endParaRPr>
          </a:p>
          <a:p>
            <a:pPr lvl="1"/>
            <a:endParaRPr lang="en-US" dirty="0" smtClean="0"/>
          </a:p>
        </p:txBody>
      </p:sp>
      <p:cxnSp>
        <p:nvCxnSpPr>
          <p:cNvPr id="7" name="Rett linje 28"/>
          <p:cNvCxnSpPr>
            <a:cxnSpLocks noChangeShapeType="1"/>
          </p:cNvCxnSpPr>
          <p:nvPr/>
        </p:nvCxnSpPr>
        <p:spPr bwMode="auto">
          <a:xfrm>
            <a:off x="597643" y="1485184"/>
            <a:ext cx="5825191"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6452150"/>
              </p:ext>
            </p:extLst>
          </p:nvPr>
        </p:nvGraphicFramePr>
        <p:xfrm>
          <a:off x="558226" y="1437546"/>
          <a:ext cx="11024960" cy="5126782"/>
        </p:xfrm>
        <a:graphic>
          <a:graphicData uri="http://schemas.openxmlformats.org/drawingml/2006/table">
            <a:tbl>
              <a:tblPr firstRow="1" bandRow="1">
                <a:tableStyleId>{5C22544A-7EE6-4342-B048-85BDC9FD1C3A}</a:tableStyleId>
              </a:tblPr>
              <a:tblGrid>
                <a:gridCol w="2483345"/>
                <a:gridCol w="4340965"/>
                <a:gridCol w="4200650"/>
              </a:tblGrid>
              <a:tr h="921146">
                <a:tc>
                  <a:txBody>
                    <a:bodyPr/>
                    <a:lstStyle/>
                    <a:p>
                      <a:endParaRPr lang="en-US" dirty="0"/>
                    </a:p>
                  </a:txBody>
                  <a:tcPr/>
                </a:tc>
                <a:tc>
                  <a:txBody>
                    <a:bodyPr/>
                    <a:lstStyle/>
                    <a:p>
                      <a:pPr algn="ctr"/>
                      <a:r>
                        <a:rPr lang="en-US" sz="2400" baseline="0" dirty="0" err="1" smtClean="0">
                          <a:latin typeface="Arial" panose="020B0604020202020204" pitchFamily="34" charset="0"/>
                          <a:cs typeface="Arial" panose="020B0604020202020204" pitchFamily="34" charset="0"/>
                        </a:rPr>
                        <a:t>Satt</a:t>
                      </a:r>
                      <a:r>
                        <a:rPr lang="en-US" sz="2400" baseline="0" dirty="0" smtClean="0">
                          <a:latin typeface="Arial" panose="020B0604020202020204" pitchFamily="34" charset="0"/>
                          <a:cs typeface="Arial" panose="020B0604020202020204" pitchFamily="34" charset="0"/>
                        </a:rPr>
                        <a:t> </a:t>
                      </a:r>
                      <a:r>
                        <a:rPr lang="en-US" sz="2400" baseline="0" dirty="0" err="1" smtClean="0">
                          <a:latin typeface="Arial" panose="020B0604020202020204" pitchFamily="34" charset="0"/>
                          <a:cs typeface="Arial" panose="020B0604020202020204" pitchFamily="34" charset="0"/>
                        </a:rPr>
                        <a:t>frem</a:t>
                      </a:r>
                      <a:r>
                        <a:rPr lang="en-US" sz="2400" baseline="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err="1" smtClean="0">
                          <a:latin typeface="Arial" panose="020B0604020202020204" pitchFamily="34" charset="0"/>
                          <a:cs typeface="Arial" panose="020B0604020202020204" pitchFamily="34" charset="0"/>
                        </a:rPr>
                        <a:t>Rester</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nchor="ctr"/>
                </a:tc>
              </a:tr>
              <a:tr h="2102818">
                <a:tc>
                  <a:txBody>
                    <a:bodyPr/>
                    <a:lstStyle/>
                    <a:p>
                      <a:r>
                        <a:rPr lang="en-US" sz="2400" dirty="0" err="1" smtClean="0">
                          <a:latin typeface="Arial" panose="020B0604020202020204" pitchFamily="34" charset="0"/>
                          <a:cs typeface="Arial" panose="020B0604020202020204" pitchFamily="34" charset="0"/>
                        </a:rPr>
                        <a:t>Servert</a:t>
                      </a:r>
                      <a:r>
                        <a:rPr lang="en-US" sz="2400" dirty="0" smtClean="0">
                          <a:latin typeface="Arial" panose="020B0604020202020204" pitchFamily="34" charset="0"/>
                          <a:cs typeface="Arial" panose="020B0604020202020204" pitchFamily="34" charset="0"/>
                        </a:rPr>
                        <a:t> FØR </a:t>
                      </a:r>
                      <a:r>
                        <a:rPr lang="en-US" sz="2400" dirty="0" err="1" smtClean="0">
                          <a:latin typeface="Arial" panose="020B0604020202020204" pitchFamily="34" charset="0"/>
                          <a:cs typeface="Arial" panose="020B0604020202020204" pitchFamily="34" charset="0"/>
                        </a:rPr>
                        <a:t>selve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måltidet</a:t>
                      </a:r>
                      <a:endParaRPr lang="en-US" sz="2400" dirty="0">
                        <a:latin typeface="Arial" panose="020B0604020202020204" pitchFamily="34" charset="0"/>
                        <a:cs typeface="Arial" panose="020B0604020202020204" pitchFamily="34" charset="0"/>
                      </a:endParaRPr>
                    </a:p>
                  </a:txBody>
                  <a:tcPr/>
                </a:tc>
                <a:tc>
                  <a:txBody>
                    <a:bodyPr/>
                    <a:lstStyle/>
                    <a:p>
                      <a:endParaRPr lang="en-US" dirty="0"/>
                    </a:p>
                  </a:txBody>
                  <a:tcPr/>
                </a:tc>
                <a:tc>
                  <a:txBody>
                    <a:bodyPr/>
                    <a:lstStyle/>
                    <a:p>
                      <a:endParaRPr lang="en-US" dirty="0"/>
                    </a:p>
                  </a:txBody>
                  <a:tcPr/>
                </a:tc>
              </a:tr>
              <a:tr h="2102818">
                <a:tc>
                  <a:txBody>
                    <a:bodyPr/>
                    <a:lstStyle/>
                    <a:p>
                      <a:r>
                        <a:rPr lang="en-US" sz="2400" dirty="0" err="1" smtClean="0">
                          <a:latin typeface="Arial" panose="020B0604020202020204" pitchFamily="34" charset="0"/>
                          <a:cs typeface="Arial" panose="020B0604020202020204" pitchFamily="34" charset="0"/>
                        </a:rPr>
                        <a:t>Servert</a:t>
                      </a:r>
                      <a:r>
                        <a:rPr lang="en-US" sz="2400" dirty="0" smtClean="0">
                          <a:latin typeface="Arial" panose="020B0604020202020204" pitchFamily="34" charset="0"/>
                          <a:cs typeface="Arial" panose="020B0604020202020204" pitchFamily="34" charset="0"/>
                        </a:rPr>
                        <a:t> ETTER </a:t>
                      </a:r>
                      <a:r>
                        <a:rPr lang="en-US" sz="2400" dirty="0" err="1" smtClean="0">
                          <a:latin typeface="Arial" panose="020B0604020202020204" pitchFamily="34" charset="0"/>
                          <a:cs typeface="Arial" panose="020B0604020202020204" pitchFamily="34" charset="0"/>
                        </a:rPr>
                        <a:t>selve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måltidet</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tc>
                <a:tc>
                  <a:txBody>
                    <a:bodyPr/>
                    <a:lstStyle/>
                    <a:p>
                      <a:endParaRPr lang="en-US" dirty="0"/>
                    </a:p>
                  </a:txBody>
                  <a:tcPr/>
                </a:tc>
                <a:tc>
                  <a:txBody>
                    <a:bodyPr/>
                    <a:lstStyle/>
                    <a:p>
                      <a:endParaRPr lang="en-US" dirty="0"/>
                    </a:p>
                  </a:txBody>
                  <a:tcPr/>
                </a:tc>
              </a:tr>
            </a:tbl>
          </a:graphicData>
        </a:graphic>
      </p:graphicFrame>
      <p:pic>
        <p:nvPicPr>
          <p:cNvPr id="7" name="Picture 6" descr="C:\Users\Marte\Downloads\20140925_100437.jpg"/>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6528" b="32312"/>
          <a:stretch/>
        </p:blipFill>
        <p:spPr bwMode="auto">
          <a:xfrm>
            <a:off x="3541942" y="2323400"/>
            <a:ext cx="3275463" cy="205192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7882147" y="2388506"/>
            <a:ext cx="3307906" cy="185472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3443518" y="4781854"/>
            <a:ext cx="3727145" cy="166345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49684" y="4703426"/>
            <a:ext cx="3198806" cy="165038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1" name="Title 10"/>
          <p:cNvSpPr>
            <a:spLocks noGrp="1"/>
          </p:cNvSpPr>
          <p:nvPr>
            <p:ph type="title"/>
          </p:nvPr>
        </p:nvSpPr>
        <p:spPr>
          <a:xfrm>
            <a:off x="595643" y="0"/>
            <a:ext cx="10820073" cy="1143000"/>
          </a:xfrm>
        </p:spPr>
        <p:txBody>
          <a:bodyPr>
            <a:normAutofit/>
          </a:bodyPr>
          <a:lstStyle/>
          <a:p>
            <a:r>
              <a:rPr lang="en-US" sz="3200" b="1" dirty="0" smtClean="0">
                <a:latin typeface="Arial"/>
                <a:cs typeface="Arial"/>
              </a:rPr>
              <a:t>“</a:t>
            </a:r>
            <a:r>
              <a:rPr lang="en-US" sz="3200" b="1" dirty="0" err="1" smtClean="0">
                <a:latin typeface="Arial"/>
                <a:cs typeface="Arial"/>
              </a:rPr>
              <a:t>Ventegrønnsaker</a:t>
            </a:r>
            <a:r>
              <a:rPr lang="en-US" sz="3200" b="1" dirty="0" smtClean="0">
                <a:latin typeface="Arial"/>
                <a:cs typeface="Arial"/>
              </a:rPr>
              <a:t>”</a:t>
            </a:r>
            <a:endParaRPr lang="en-US" sz="3200" b="1" dirty="0">
              <a:latin typeface="Arial"/>
              <a:cs typeface="Arial"/>
            </a:endParaRPr>
          </a:p>
        </p:txBody>
      </p:sp>
      <p:cxnSp>
        <p:nvCxnSpPr>
          <p:cNvPr id="12" name="Rett linje 7"/>
          <p:cNvCxnSpPr>
            <a:cxnSpLocks noChangeShapeType="1"/>
          </p:cNvCxnSpPr>
          <p:nvPr/>
        </p:nvCxnSpPr>
        <p:spPr bwMode="auto">
          <a:xfrm flipH="1">
            <a:off x="717856" y="1197825"/>
            <a:ext cx="3986346"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22831"/>
            <a:ext cx="10515600" cy="764274"/>
          </a:xfrm>
        </p:spPr>
        <p:txBody>
          <a:bodyPr>
            <a:normAutofit/>
          </a:bodyPr>
          <a:lstStyle/>
          <a:p>
            <a:r>
              <a:rPr lang="nb-NO" sz="3200" b="1" dirty="0" smtClean="0">
                <a:latin typeface="Arial" panose="020B0604020202020204" pitchFamily="34" charset="0"/>
                <a:cs typeface="Arial" panose="020B0604020202020204" pitchFamily="34" charset="0"/>
              </a:rPr>
              <a:t>Er grønnsaker dyrt å servere i barnehagen? </a:t>
            </a:r>
            <a:endParaRPr lang="nb-NO" sz="3200" b="1"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1" y="941696"/>
            <a:ext cx="11696132" cy="5219953"/>
          </a:xfrm>
        </p:spPr>
        <p:txBody>
          <a:bodyPr>
            <a:normAutofit fontScale="32500" lnSpcReduction="20000"/>
          </a:bodyPr>
          <a:lstStyle/>
          <a:p>
            <a:pPr marL="0" indent="0">
              <a:buNone/>
            </a:pPr>
            <a:r>
              <a:rPr lang="nb-NO" sz="6000" b="1" dirty="0" smtClean="0"/>
              <a:t> </a:t>
            </a:r>
          </a:p>
          <a:p>
            <a:pPr lvl="2"/>
            <a:r>
              <a:rPr lang="nb-NO" sz="7400" b="1" dirty="0" smtClean="0">
                <a:latin typeface="Arial" panose="020B0604020202020204" pitchFamily="34" charset="0"/>
                <a:cs typeface="Arial" panose="020B0604020202020204" pitchFamily="34" charset="0"/>
              </a:rPr>
              <a:t>Bytte pålegg med grønnsaker?</a:t>
            </a:r>
          </a:p>
          <a:p>
            <a:endParaRPr lang="nb-NO" b="1" dirty="0">
              <a:latin typeface="Arial" panose="020B0604020202020204" pitchFamily="34" charset="0"/>
              <a:cs typeface="Arial" panose="020B0604020202020204" pitchFamily="34" charset="0"/>
            </a:endParaRPr>
          </a:p>
          <a:p>
            <a:endParaRPr lang="nb-NO" b="1" dirty="0" smtClean="0">
              <a:latin typeface="Arial" panose="020B0604020202020204" pitchFamily="34" charset="0"/>
              <a:cs typeface="Arial" panose="020B0604020202020204" pitchFamily="34" charset="0"/>
            </a:endParaRPr>
          </a:p>
          <a:p>
            <a:pPr marL="0" indent="0">
              <a:buNone/>
            </a:pPr>
            <a:r>
              <a:rPr lang="nb-NO" b="1" dirty="0" smtClean="0">
                <a:latin typeface="Arial" panose="020B0604020202020204" pitchFamily="34" charset="0"/>
                <a:cs typeface="Arial" panose="020B0604020202020204" pitchFamily="34" charset="0"/>
              </a:rPr>
              <a:t>                                         </a:t>
            </a:r>
          </a:p>
          <a:p>
            <a:pPr marL="0" indent="0">
              <a:buNone/>
            </a:pPr>
            <a:endParaRPr lang="nb-NO" sz="3200" b="1" dirty="0">
              <a:latin typeface="Arial" panose="020B0604020202020204" pitchFamily="34" charset="0"/>
              <a:cs typeface="Arial" panose="020B0604020202020204" pitchFamily="34" charset="0"/>
            </a:endParaRPr>
          </a:p>
          <a:p>
            <a:pPr marL="0" indent="0">
              <a:buNone/>
            </a:pPr>
            <a:r>
              <a:rPr lang="nb-NO" sz="3200" b="1" dirty="0" smtClean="0">
                <a:latin typeface="Arial" panose="020B0604020202020204" pitchFamily="34" charset="0"/>
                <a:cs typeface="Arial" panose="020B0604020202020204" pitchFamily="34" charset="0"/>
              </a:rPr>
              <a:t> </a:t>
            </a:r>
          </a:p>
          <a:p>
            <a:pPr marL="0" indent="0">
              <a:buNone/>
            </a:pPr>
            <a:endParaRPr lang="nb-NO" sz="3200" b="1" dirty="0">
              <a:latin typeface="Arial" panose="020B0604020202020204" pitchFamily="34" charset="0"/>
              <a:cs typeface="Arial" panose="020B0604020202020204" pitchFamily="34" charset="0"/>
            </a:endParaRPr>
          </a:p>
          <a:p>
            <a:pPr marL="0" indent="0">
              <a:buNone/>
            </a:pPr>
            <a:endParaRPr lang="nb-NO" b="1" dirty="0" smtClean="0">
              <a:latin typeface="Arial" panose="020B0604020202020204" pitchFamily="34" charset="0"/>
              <a:cs typeface="Arial" panose="020B0604020202020204" pitchFamily="34" charset="0"/>
            </a:endParaRPr>
          </a:p>
          <a:p>
            <a:pPr marL="0" indent="0">
              <a:buNone/>
            </a:pPr>
            <a:r>
              <a:rPr lang="nb-NO" b="1" dirty="0">
                <a:latin typeface="Arial" panose="020B0604020202020204" pitchFamily="34" charset="0"/>
                <a:cs typeface="Arial" panose="020B0604020202020204" pitchFamily="34" charset="0"/>
              </a:rPr>
              <a:t> </a:t>
            </a:r>
            <a:r>
              <a:rPr lang="nb-NO" b="1" dirty="0" smtClean="0">
                <a:latin typeface="Arial" panose="020B0604020202020204" pitchFamily="34" charset="0"/>
                <a:cs typeface="Arial" panose="020B0604020202020204" pitchFamily="34" charset="0"/>
              </a:rPr>
              <a:t>              </a:t>
            </a:r>
          </a:p>
          <a:p>
            <a:pPr marL="0" indent="0">
              <a:buNone/>
            </a:pPr>
            <a:endParaRPr lang="nb-NO" b="1" dirty="0">
              <a:latin typeface="Arial" panose="020B0604020202020204" pitchFamily="34" charset="0"/>
              <a:cs typeface="Arial" panose="020B0604020202020204" pitchFamily="34" charset="0"/>
            </a:endParaRPr>
          </a:p>
          <a:p>
            <a:pPr marL="0" indent="0">
              <a:buNone/>
            </a:pPr>
            <a:endParaRPr lang="nb-NO" b="1" dirty="0" smtClean="0">
              <a:latin typeface="Arial" panose="020B0604020202020204" pitchFamily="34" charset="0"/>
              <a:cs typeface="Arial" panose="020B0604020202020204" pitchFamily="34" charset="0"/>
            </a:endParaRPr>
          </a:p>
          <a:p>
            <a:pPr marL="0" indent="0">
              <a:buNone/>
            </a:pPr>
            <a:endParaRPr lang="nb-NO" b="1" dirty="0">
              <a:latin typeface="Arial" panose="020B0604020202020204" pitchFamily="34" charset="0"/>
              <a:cs typeface="Arial" panose="020B0604020202020204" pitchFamily="34" charset="0"/>
            </a:endParaRPr>
          </a:p>
          <a:p>
            <a:pPr marL="0" indent="0">
              <a:buNone/>
            </a:pPr>
            <a:r>
              <a:rPr lang="nb-NO" sz="5500" b="1" dirty="0" smtClean="0">
                <a:latin typeface="Arial" panose="020B0604020202020204" pitchFamily="34" charset="0"/>
                <a:cs typeface="Arial" panose="020B0604020202020204" pitchFamily="34" charset="0"/>
              </a:rPr>
              <a:t>                                                                       </a:t>
            </a:r>
            <a:r>
              <a:rPr lang="nb-NO" sz="7400" b="1" dirty="0" smtClean="0">
                <a:latin typeface="Arial" panose="020B0604020202020204" pitchFamily="34" charset="0"/>
                <a:cs typeface="Arial" panose="020B0604020202020204" pitchFamily="34" charset="0"/>
              </a:rPr>
              <a:t>VS</a:t>
            </a:r>
          </a:p>
          <a:p>
            <a:pPr marL="0" indent="0">
              <a:buNone/>
            </a:pPr>
            <a:r>
              <a:rPr lang="nb-NO" b="1" dirty="0" smtClean="0">
                <a:latin typeface="Arial" panose="020B0604020202020204" pitchFamily="34" charset="0"/>
                <a:cs typeface="Arial" panose="020B0604020202020204" pitchFamily="34" charset="0"/>
              </a:rPr>
              <a:t>                                                                                                                                                   </a:t>
            </a:r>
          </a:p>
          <a:p>
            <a:pPr marL="0" indent="0">
              <a:buNone/>
            </a:pPr>
            <a:r>
              <a:rPr lang="nb-NO" b="1" dirty="0" smtClean="0">
                <a:latin typeface="Arial" panose="020B0604020202020204" pitchFamily="34" charset="0"/>
                <a:cs typeface="Arial" panose="020B0604020202020204" pitchFamily="34" charset="0"/>
              </a:rPr>
              <a:t>                          </a:t>
            </a:r>
          </a:p>
          <a:p>
            <a:pPr marL="0" indent="0">
              <a:buNone/>
            </a:pPr>
            <a:endParaRPr lang="nb-NO" b="1" dirty="0">
              <a:latin typeface="Arial" panose="020B0604020202020204" pitchFamily="34" charset="0"/>
              <a:cs typeface="Arial" panose="020B0604020202020204" pitchFamily="34" charset="0"/>
            </a:endParaRPr>
          </a:p>
          <a:p>
            <a:pPr marL="0" indent="0">
              <a:buNone/>
            </a:pPr>
            <a:endParaRPr lang="nb-NO" b="1" dirty="0" smtClean="0">
              <a:latin typeface="Arial" panose="020B0604020202020204" pitchFamily="34" charset="0"/>
              <a:cs typeface="Arial" panose="020B0604020202020204" pitchFamily="34" charset="0"/>
            </a:endParaRPr>
          </a:p>
          <a:p>
            <a:pPr marL="0" indent="0">
              <a:buNone/>
            </a:pPr>
            <a:endParaRPr lang="nb-NO" b="1" dirty="0">
              <a:latin typeface="Arial" panose="020B0604020202020204" pitchFamily="34" charset="0"/>
              <a:cs typeface="Arial" panose="020B0604020202020204" pitchFamily="34" charset="0"/>
            </a:endParaRPr>
          </a:p>
          <a:p>
            <a:pPr marL="0" indent="0">
              <a:buNone/>
            </a:pPr>
            <a:r>
              <a:rPr lang="nb-NO" sz="5100" b="1" dirty="0" smtClean="0">
                <a:latin typeface="Arial" panose="020B0604020202020204" pitchFamily="34" charset="0"/>
                <a:cs typeface="Arial" panose="020B0604020202020204" pitchFamily="34" charset="0"/>
              </a:rPr>
              <a:t>                                                                                               </a:t>
            </a:r>
          </a:p>
          <a:p>
            <a:pPr marL="0" indent="0">
              <a:buNone/>
            </a:pPr>
            <a:r>
              <a:rPr lang="nb-NO" sz="5100" b="1" dirty="0">
                <a:latin typeface="Arial" panose="020B0604020202020204" pitchFamily="34" charset="0"/>
                <a:cs typeface="Arial" panose="020B0604020202020204" pitchFamily="34" charset="0"/>
              </a:rPr>
              <a:t> </a:t>
            </a:r>
            <a:r>
              <a:rPr lang="nb-NO" sz="5100" b="1" dirty="0" smtClean="0">
                <a:latin typeface="Arial" panose="020B0604020202020204" pitchFamily="34" charset="0"/>
                <a:cs typeface="Arial" panose="020B0604020202020204" pitchFamily="34" charset="0"/>
              </a:rPr>
              <a:t>                      </a:t>
            </a:r>
            <a:r>
              <a:rPr lang="nb-NO" sz="7400" b="1" dirty="0" smtClean="0">
                <a:latin typeface="Arial" panose="020B0604020202020204" pitchFamily="34" charset="0"/>
                <a:cs typeface="Arial" panose="020B0604020202020204" pitchFamily="34" charset="0"/>
              </a:rPr>
              <a:t>Ca. 60 kr                                                                       Ca. 56 kr</a:t>
            </a:r>
            <a:endParaRPr lang="nb-NO" sz="7400" b="1" dirty="0">
              <a:latin typeface="Arial" panose="020B0604020202020204" pitchFamily="34" charset="0"/>
              <a:cs typeface="Arial" panose="020B0604020202020204" pitchFamily="34" charset="0"/>
            </a:endParaRPr>
          </a:p>
          <a:p>
            <a:endParaRPr lang="nb-NO" b="1" dirty="0" smtClean="0">
              <a:latin typeface="Arial" panose="020B0604020202020204" pitchFamily="34" charset="0"/>
              <a:cs typeface="Arial" panose="020B0604020202020204" pitchFamily="34" charset="0"/>
            </a:endParaRPr>
          </a:p>
          <a:p>
            <a:pPr marL="0" indent="0">
              <a:buNone/>
            </a:pPr>
            <a:r>
              <a:rPr lang="nb-NO" b="1" dirty="0" smtClean="0">
                <a:latin typeface="Arial" panose="020B0604020202020204" pitchFamily="34" charset="0"/>
                <a:cs typeface="Arial" panose="020B0604020202020204" pitchFamily="34" charset="0"/>
              </a:rPr>
              <a:t>                        </a:t>
            </a:r>
          </a:p>
          <a:p>
            <a:pPr marL="0" indent="0">
              <a:buNone/>
            </a:pPr>
            <a:r>
              <a:rPr lang="nb-NO" b="1" dirty="0">
                <a:latin typeface="Arial" panose="020B0604020202020204" pitchFamily="34" charset="0"/>
                <a:cs typeface="Arial" panose="020B0604020202020204" pitchFamily="34" charset="0"/>
              </a:rPr>
              <a:t> </a:t>
            </a:r>
            <a:r>
              <a:rPr lang="nb-NO" b="1" dirty="0" smtClean="0">
                <a:latin typeface="Arial" panose="020B0604020202020204" pitchFamily="34" charset="0"/>
                <a:cs typeface="Arial" panose="020B0604020202020204" pitchFamily="34" charset="0"/>
              </a:rPr>
              <a:t>                       </a:t>
            </a:r>
          </a:p>
          <a:p>
            <a:endParaRPr lang="nb-NO" b="1" dirty="0" smtClean="0">
              <a:latin typeface="Arial" panose="020B0604020202020204" pitchFamily="34" charset="0"/>
              <a:cs typeface="Arial" panose="020B0604020202020204" pitchFamily="34" charset="0"/>
            </a:endParaRPr>
          </a:p>
          <a:p>
            <a:endParaRPr lang="nb-NO" b="1" dirty="0" smtClean="0">
              <a:latin typeface="Arial" panose="020B0604020202020204" pitchFamily="34" charset="0"/>
              <a:cs typeface="Arial" panose="020B0604020202020204" pitchFamily="34" charset="0"/>
            </a:endParaRPr>
          </a:p>
          <a:p>
            <a:endParaRPr lang="nb-NO" b="1"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16200000">
            <a:off x="207327" y="2829863"/>
            <a:ext cx="2471891" cy="12856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7110" r="18611"/>
          <a:stretch/>
        </p:blipFill>
        <p:spPr bwMode="auto">
          <a:xfrm>
            <a:off x="2409672" y="2090639"/>
            <a:ext cx="1738069" cy="270392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643700" y="3134478"/>
            <a:ext cx="1952854" cy="146275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290" t="13454" r="21131"/>
          <a:stretch/>
        </p:blipFill>
        <p:spPr bwMode="auto">
          <a:xfrm>
            <a:off x="5812771" y="1350498"/>
            <a:ext cx="1640112" cy="148028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6410" r="7471"/>
          <a:stretch/>
        </p:blipFill>
        <p:spPr bwMode="auto">
          <a:xfrm>
            <a:off x="8665698" y="3095771"/>
            <a:ext cx="1967244" cy="161288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508311" y="1350499"/>
            <a:ext cx="2124631" cy="14582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cxnSp>
        <p:nvCxnSpPr>
          <p:cNvPr id="10" name="Rett linje 7"/>
          <p:cNvCxnSpPr>
            <a:cxnSpLocks noChangeShapeType="1"/>
          </p:cNvCxnSpPr>
          <p:nvPr/>
        </p:nvCxnSpPr>
        <p:spPr bwMode="auto">
          <a:xfrm flipH="1">
            <a:off x="868190" y="944437"/>
            <a:ext cx="9013940"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1142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Agenda</a:t>
            </a:r>
            <a:endParaRPr lang="nb-NO" sz="3200" b="1"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609146" y="1669578"/>
            <a:ext cx="10968177" cy="4873752"/>
          </a:xfrm>
        </p:spPr>
        <p:txBody>
          <a:bodyPr>
            <a:normAutofit fontScale="92500" lnSpcReduction="10000"/>
          </a:bodyPr>
          <a:lstStyle/>
          <a:p>
            <a:r>
              <a:rPr lang="nb-NO" dirty="0" smtClean="0">
                <a:latin typeface="Arial" panose="020B0604020202020204" pitchFamily="34" charset="0"/>
                <a:cs typeface="Arial" panose="020B0604020202020204" pitchFamily="34" charset="0"/>
              </a:rPr>
              <a:t>09.00-09.30: Introduksjon av hverandre og av </a:t>
            </a:r>
            <a:r>
              <a:rPr lang="nb-NO" dirty="0" err="1" smtClean="0">
                <a:latin typeface="Arial" panose="020B0604020202020204" pitchFamily="34" charset="0"/>
                <a:cs typeface="Arial" panose="020B0604020202020204" pitchFamily="34" charset="0"/>
              </a:rPr>
              <a:t>BRA-studien</a:t>
            </a:r>
            <a:endParaRPr lang="nb-NO"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09.30-11.30: Lage suppe etter pedagogisk oppskrift, samt kutte grønnsaker/lage dipp</a:t>
            </a:r>
          </a:p>
          <a:p>
            <a:endParaRPr lang="nb-NO" dirty="0" smtClean="0">
              <a:latin typeface="Arial" panose="020B0604020202020204" pitchFamily="34" charset="0"/>
              <a:cs typeface="Arial" panose="020B0604020202020204" pitchFamily="34" charset="0"/>
            </a:endParaRPr>
          </a:p>
          <a:p>
            <a:r>
              <a:rPr lang="nb-NO" b="1" dirty="0" smtClean="0">
                <a:latin typeface="Arial" panose="020B0604020202020204" pitchFamily="34" charset="0"/>
                <a:cs typeface="Arial" panose="020B0604020202020204" pitchFamily="34" charset="0"/>
              </a:rPr>
              <a:t>11.30-12.30: Lunsj </a:t>
            </a:r>
            <a:r>
              <a:rPr lang="nb-NO" dirty="0" smtClean="0">
                <a:latin typeface="Arial" panose="020B0604020202020204" pitchFamily="34" charset="0"/>
                <a:cs typeface="Arial" panose="020B0604020202020204" pitchFamily="34" charset="0"/>
              </a:rPr>
              <a:t>– evaluere del 1</a:t>
            </a:r>
          </a:p>
          <a:p>
            <a:endParaRPr lang="nb-NO" b="1"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12.30-14.00: Tilbud, Tilgjengelighet, Oppmuntring og Rollemodeller</a:t>
            </a:r>
          </a:p>
          <a:p>
            <a:r>
              <a:rPr lang="nb-NO" dirty="0" smtClean="0">
                <a:latin typeface="Arial" panose="020B0604020202020204" pitchFamily="34" charset="0"/>
                <a:cs typeface="Arial" panose="020B0604020202020204" pitchFamily="34" charset="0"/>
              </a:rPr>
              <a:t>14.00-14.15: Pause</a:t>
            </a:r>
          </a:p>
          <a:p>
            <a:r>
              <a:rPr lang="nb-NO" dirty="0" smtClean="0">
                <a:latin typeface="Arial" panose="020B0604020202020204" pitchFamily="34" charset="0"/>
                <a:cs typeface="Arial" panose="020B0604020202020204" pitchFamily="34" charset="0"/>
              </a:rPr>
              <a:t>14.15-14.45: Oversikt over materiell fra BRA-studien</a:t>
            </a:r>
          </a:p>
          <a:p>
            <a:r>
              <a:rPr lang="nb-NO" dirty="0" smtClean="0">
                <a:latin typeface="Arial" panose="020B0604020202020204" pitchFamily="34" charset="0"/>
                <a:cs typeface="Arial" panose="020B0604020202020204" pitchFamily="34" charset="0"/>
              </a:rPr>
              <a:t>14.45-15.00: Prioritere oppgaver og lufte utfordringer</a:t>
            </a:r>
          </a:p>
          <a:p>
            <a:endParaRPr lang="nb-NO"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15.00-15.15: Evaluere del 2</a:t>
            </a:r>
          </a:p>
          <a:p>
            <a:r>
              <a:rPr lang="nb-NO" dirty="0" smtClean="0">
                <a:latin typeface="Arial" panose="020B0604020202020204" pitchFamily="34" charset="0"/>
                <a:cs typeface="Arial" panose="020B0604020202020204" pitchFamily="34" charset="0"/>
              </a:rPr>
              <a:t>15.15-15.30: Utlevering av materiell </a:t>
            </a:r>
            <a:endParaRPr lang="nb-NO" dirty="0">
              <a:latin typeface="Arial" panose="020B0604020202020204" pitchFamily="34" charset="0"/>
              <a:cs typeface="Arial" panose="020B0604020202020204" pitchFamily="34" charset="0"/>
            </a:endParaRPr>
          </a:p>
        </p:txBody>
      </p:sp>
      <p:cxnSp>
        <p:nvCxnSpPr>
          <p:cNvPr id="4" name="Rett linje 7"/>
          <p:cNvCxnSpPr>
            <a:cxnSpLocks noChangeShapeType="1"/>
          </p:cNvCxnSpPr>
          <p:nvPr/>
        </p:nvCxnSpPr>
        <p:spPr bwMode="auto">
          <a:xfrm flipH="1">
            <a:off x="497517" y="1539349"/>
            <a:ext cx="10416116"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2664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Er grønnsaker dyrt for foreldre?</a:t>
            </a:r>
            <a:endParaRPr lang="nb-NO" sz="3200" b="1"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838200" y="1481959"/>
            <a:ext cx="10515600" cy="4695004"/>
          </a:xfrm>
        </p:spPr>
        <p:txBody>
          <a:bodyPr/>
          <a:lstStyle/>
          <a:p>
            <a:r>
              <a:rPr lang="nb-NO" dirty="0" smtClean="0">
                <a:latin typeface="Arial" panose="020B0604020202020204" pitchFamily="34" charset="0"/>
                <a:cs typeface="Arial" panose="020B0604020202020204" pitchFamily="34" charset="0"/>
              </a:rPr>
              <a:t>Hvor mange grønnsaker kan du få for prisen av en kjekspakke?</a:t>
            </a:r>
          </a:p>
          <a:p>
            <a:endParaRPr lang="nb-NO" dirty="0" smtClean="0">
              <a:latin typeface="Arial" panose="020B0604020202020204" pitchFamily="34" charset="0"/>
              <a:cs typeface="Arial" panose="020B0604020202020204" pitchFamily="34" charset="0"/>
            </a:endParaRPr>
          </a:p>
          <a:p>
            <a:pPr marL="0" indent="0">
              <a:buNone/>
            </a:pPr>
            <a:r>
              <a:rPr lang="nb-NO" dirty="0" smtClean="0"/>
              <a:t>                                    </a:t>
            </a:r>
          </a:p>
          <a:p>
            <a:pPr marL="0" indent="0">
              <a:buNone/>
            </a:pPr>
            <a:r>
              <a:rPr lang="nb-NO" sz="4800" dirty="0">
                <a:latin typeface="Arial" panose="020B0604020202020204" pitchFamily="34" charset="0"/>
                <a:cs typeface="Arial" panose="020B0604020202020204" pitchFamily="34" charset="0"/>
              </a:rPr>
              <a:t> </a:t>
            </a:r>
            <a:r>
              <a:rPr lang="nb-NO" sz="4800" dirty="0" smtClean="0">
                <a:latin typeface="Arial" panose="020B0604020202020204" pitchFamily="34" charset="0"/>
                <a:cs typeface="Arial" panose="020B0604020202020204" pitchFamily="34" charset="0"/>
              </a:rPr>
              <a:t>                   VS </a:t>
            </a:r>
          </a:p>
          <a:p>
            <a:endParaRPr lang="nb-NO" dirty="0"/>
          </a:p>
          <a:p>
            <a:pPr marL="0" indent="0">
              <a:buNone/>
            </a:pPr>
            <a:endParaRPr lang="nb-NO" dirty="0"/>
          </a:p>
          <a:p>
            <a:pPr marL="0" indent="0">
              <a:buNone/>
            </a:pPr>
            <a:r>
              <a:rPr lang="nb-NO" dirty="0"/>
              <a:t>                   </a:t>
            </a:r>
            <a:r>
              <a:rPr lang="nb-NO" dirty="0" smtClean="0"/>
              <a:t>=                                                               </a:t>
            </a:r>
          </a:p>
          <a:p>
            <a:pPr marL="0" indent="0">
              <a:buNone/>
            </a:pPr>
            <a:r>
              <a:rPr lang="nb-NO" dirty="0"/>
              <a:t> </a:t>
            </a:r>
            <a:r>
              <a:rPr lang="nb-NO" dirty="0" smtClean="0"/>
              <a:t>                 =                                                           =</a:t>
            </a:r>
          </a:p>
          <a:p>
            <a:pPr marL="0" indent="0">
              <a:buNone/>
            </a:pPr>
            <a:r>
              <a:rPr lang="nb-NO" dirty="0" smtClean="0"/>
              <a:t>                27,90                                                     26 </a:t>
            </a:r>
            <a:r>
              <a:rPr lang="nb-NO" dirty="0"/>
              <a:t>kr </a:t>
            </a:r>
          </a:p>
        </p:txBody>
      </p:sp>
      <p:pic>
        <p:nvPicPr>
          <p:cNvPr id="5122" name="Picture 2"/>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423" t="3358" r="34129" b="2313"/>
          <a:stretch/>
        </p:blipFill>
        <p:spPr bwMode="auto">
          <a:xfrm>
            <a:off x="1856096" y="2425284"/>
            <a:ext cx="1569493" cy="243117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7795" t="9367" r="13667" b="7134"/>
          <a:stretch/>
        </p:blipFill>
        <p:spPr bwMode="auto">
          <a:xfrm>
            <a:off x="5738648" y="2336656"/>
            <a:ext cx="2068306" cy="251980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0926" b="20240"/>
          <a:stretch/>
        </p:blipFill>
        <p:spPr bwMode="auto">
          <a:xfrm>
            <a:off x="8014726" y="2333916"/>
            <a:ext cx="2842812" cy="81311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048" t="9593" r="8170" b="4517"/>
          <a:stretch/>
        </p:blipFill>
        <p:spPr bwMode="auto">
          <a:xfrm>
            <a:off x="9116940" y="3640872"/>
            <a:ext cx="1899627" cy="15406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cxnSp>
        <p:nvCxnSpPr>
          <p:cNvPr id="8" name="Rett linje 7"/>
          <p:cNvCxnSpPr>
            <a:cxnSpLocks noChangeShapeType="1"/>
          </p:cNvCxnSpPr>
          <p:nvPr/>
        </p:nvCxnSpPr>
        <p:spPr bwMode="auto">
          <a:xfrm flipH="1">
            <a:off x="612949" y="1385112"/>
            <a:ext cx="7109875"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383297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0"/>
            <a:ext cx="9956800" cy="1143000"/>
          </a:xfrm>
        </p:spPr>
        <p:txBody>
          <a:bodyPr>
            <a:normAutofit/>
          </a:bodyPr>
          <a:lstStyle/>
          <a:p>
            <a:r>
              <a:rPr lang="nb-NO" sz="3200" b="1" dirty="0" smtClean="0">
                <a:latin typeface="Arial"/>
                <a:cs typeface="Arial"/>
              </a:rPr>
              <a:t>Erfaringer fra utprøving i 2 barnehager – Tilbud</a:t>
            </a:r>
            <a:endParaRPr lang="en-US" sz="3200" b="1" dirty="0">
              <a:latin typeface="Arial"/>
              <a:cs typeface="Arial"/>
            </a:endParaRPr>
          </a:p>
        </p:txBody>
      </p:sp>
      <p:sp>
        <p:nvSpPr>
          <p:cNvPr id="4" name="Content Placeholder 3"/>
          <p:cNvSpPr>
            <a:spLocks noGrp="1"/>
          </p:cNvSpPr>
          <p:nvPr>
            <p:ph sz="quarter" idx="1"/>
          </p:nvPr>
        </p:nvSpPr>
        <p:spPr>
          <a:xfrm>
            <a:off x="609600" y="1600200"/>
            <a:ext cx="11203996" cy="5362460"/>
          </a:xfrm>
        </p:spPr>
        <p:txBody>
          <a:bodyPr>
            <a:normAutofit/>
          </a:bodyPr>
          <a:lstStyle/>
          <a:p>
            <a:r>
              <a:rPr lang="nb-NO" dirty="0">
                <a:latin typeface="Arial" panose="020B0604020202020204" pitchFamily="34" charset="0"/>
                <a:cs typeface="Arial" panose="020B0604020202020204" pitchFamily="34" charset="0"/>
              </a:rPr>
              <a:t>Rå grønnsaker (paprika, gulrot, agurk og små tomater) mest brukt</a:t>
            </a:r>
          </a:p>
          <a:p>
            <a:r>
              <a:rPr lang="nb-NO" dirty="0" smtClean="0">
                <a:latin typeface="Arial" panose="020B0604020202020204" pitchFamily="34" charset="0"/>
                <a:cs typeface="Arial" panose="020B0604020202020204" pitchFamily="34" charset="0"/>
              </a:rPr>
              <a:t>Faste </a:t>
            </a:r>
            <a:r>
              <a:rPr lang="nb-NO" dirty="0">
                <a:latin typeface="Arial" panose="020B0604020202020204" pitchFamily="34" charset="0"/>
                <a:cs typeface="Arial" panose="020B0604020202020204" pitchFamily="34" charset="0"/>
              </a:rPr>
              <a:t>handlelister og matplaner sikrer grønnsaker hver </a:t>
            </a:r>
            <a:r>
              <a:rPr lang="nb-NO" dirty="0" smtClean="0">
                <a:latin typeface="Arial" panose="020B0604020202020204" pitchFamily="34" charset="0"/>
                <a:cs typeface="Arial" panose="020B0604020202020204" pitchFamily="34" charset="0"/>
              </a:rPr>
              <a:t>uke, og variasjon</a:t>
            </a:r>
            <a:endParaRPr lang="nb-NO" dirty="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Bytte </a:t>
            </a:r>
            <a:r>
              <a:rPr lang="nb-NO" dirty="0">
                <a:latin typeface="Arial" panose="020B0604020202020204" pitchFamily="34" charset="0"/>
                <a:cs typeface="Arial" panose="020B0604020202020204" pitchFamily="34" charset="0"/>
              </a:rPr>
              <a:t>ut et fruktmåltid med grønnsaker</a:t>
            </a:r>
            <a:r>
              <a:rPr lang="nb-NO" dirty="0" smtClean="0">
                <a:latin typeface="Arial" panose="020B0604020202020204" pitchFamily="34" charset="0"/>
                <a:cs typeface="Arial" panose="020B0604020202020204" pitchFamily="34" charset="0"/>
              </a:rPr>
              <a:t> </a:t>
            </a:r>
            <a:r>
              <a:rPr lang="nb-NO" dirty="0" err="1" smtClean="0">
                <a:latin typeface="Wingdings"/>
                <a:ea typeface="Wingdings"/>
                <a:cs typeface="Wingdings"/>
              </a:rPr>
              <a:t></a:t>
            </a:r>
            <a:r>
              <a:rPr lang="nb-NO" dirty="0" err="1" smtClean="0">
                <a:latin typeface="Arial" panose="020B0604020202020204" pitchFamily="34" charset="0"/>
                <a:cs typeface="Arial" panose="020B0604020202020204" pitchFamily="34" charset="0"/>
              </a:rPr>
              <a:t>grønnsaksinntaket</a:t>
            </a:r>
            <a:r>
              <a:rPr lang="nb-NO" dirty="0" smtClean="0">
                <a:latin typeface="Arial" panose="020B0604020202020204" pitchFamily="34" charset="0"/>
                <a:cs typeface="Arial" panose="020B0604020202020204" pitchFamily="34" charset="0"/>
              </a:rPr>
              <a:t> </a:t>
            </a:r>
            <a:r>
              <a:rPr lang="nb-NO" dirty="0">
                <a:latin typeface="Arial" panose="020B0604020202020204" pitchFamily="34" charset="0"/>
                <a:cs typeface="Arial" panose="020B0604020202020204" pitchFamily="34" charset="0"/>
              </a:rPr>
              <a:t>økte.</a:t>
            </a:r>
          </a:p>
          <a:p>
            <a:r>
              <a:rPr lang="nb-NO" dirty="0">
                <a:latin typeface="Arial" panose="020B0604020202020204" pitchFamily="34" charset="0"/>
                <a:cs typeface="Arial" panose="020B0604020202020204" pitchFamily="34" charset="0"/>
              </a:rPr>
              <a:t>Grønnsaker </a:t>
            </a:r>
            <a:r>
              <a:rPr lang="nb-NO" u="sng" dirty="0" smtClean="0">
                <a:latin typeface="Arial" panose="020B0604020202020204" pitchFamily="34" charset="0"/>
                <a:cs typeface="Arial" panose="020B0604020202020204" pitchFamily="34" charset="0"/>
              </a:rPr>
              <a:t>til</a:t>
            </a:r>
            <a:r>
              <a:rPr lang="nb-NO" dirty="0" smtClean="0">
                <a:latin typeface="Arial" panose="020B0604020202020204" pitchFamily="34" charset="0"/>
                <a:cs typeface="Arial" panose="020B0604020202020204" pitchFamily="34" charset="0"/>
              </a:rPr>
              <a:t> </a:t>
            </a:r>
            <a:r>
              <a:rPr lang="nb-NO" dirty="0">
                <a:latin typeface="Arial" panose="020B0604020202020204" pitchFamily="34" charset="0"/>
                <a:cs typeface="Arial" panose="020B0604020202020204" pitchFamily="34" charset="0"/>
              </a:rPr>
              <a:t>måltidet</a:t>
            </a:r>
            <a:r>
              <a:rPr lang="nb-NO" dirty="0" smtClean="0">
                <a:latin typeface="Arial" panose="020B0604020202020204" pitchFamily="34" charset="0"/>
                <a:cs typeface="Arial" panose="020B0604020202020204" pitchFamily="34" charset="0"/>
              </a:rPr>
              <a:t> </a:t>
            </a:r>
            <a:r>
              <a:rPr lang="nb-NO" dirty="0" err="1" smtClean="0">
                <a:latin typeface="Wingdings"/>
                <a:ea typeface="Wingdings"/>
                <a:cs typeface="Wingdings"/>
              </a:rPr>
              <a:t></a:t>
            </a:r>
            <a:r>
              <a:rPr lang="nb-NO" dirty="0" err="1" smtClean="0">
                <a:latin typeface="Arial" panose="020B0604020202020204" pitchFamily="34" charset="0"/>
                <a:cs typeface="Arial" panose="020B0604020202020204" pitchFamily="34" charset="0"/>
              </a:rPr>
              <a:t>samtlige</a:t>
            </a:r>
            <a:r>
              <a:rPr lang="nb-NO" dirty="0" smtClean="0">
                <a:latin typeface="Arial" panose="020B0604020202020204" pitchFamily="34" charset="0"/>
                <a:cs typeface="Arial" panose="020B0604020202020204" pitchFamily="34" charset="0"/>
              </a:rPr>
              <a:t> </a:t>
            </a:r>
            <a:r>
              <a:rPr lang="nb-NO" dirty="0">
                <a:latin typeface="Arial" panose="020B0604020202020204" pitchFamily="34" charset="0"/>
                <a:cs typeface="Arial" panose="020B0604020202020204" pitchFamily="34" charset="0"/>
              </a:rPr>
              <a:t>barn </a:t>
            </a:r>
            <a:r>
              <a:rPr lang="nb-NO" dirty="0" smtClean="0">
                <a:latin typeface="Arial" panose="020B0604020202020204" pitchFamily="34" charset="0"/>
                <a:cs typeface="Arial" panose="020B0604020202020204" pitchFamily="34" charset="0"/>
              </a:rPr>
              <a:t>spiste</a:t>
            </a:r>
          </a:p>
          <a:p>
            <a:r>
              <a:rPr lang="nb-NO" dirty="0">
                <a:latin typeface="Arial" panose="020B0604020202020204" pitchFamily="34" charset="0"/>
                <a:cs typeface="Arial" panose="020B0604020202020204" pitchFamily="34" charset="0"/>
              </a:rPr>
              <a:t>Grønnsakene serveres alltid separat (ikke blandet)</a:t>
            </a:r>
            <a:r>
              <a:rPr lang="nb-NO" dirty="0" smtClean="0">
                <a:latin typeface="Arial" panose="020B0604020202020204" pitchFamily="34" charset="0"/>
                <a:cs typeface="Arial" panose="020B0604020202020204" pitchFamily="34" charset="0"/>
              </a:rPr>
              <a:t> </a:t>
            </a:r>
            <a:r>
              <a:rPr lang="nb-NO" dirty="0" smtClean="0">
                <a:latin typeface="Wingdings"/>
                <a:ea typeface="Wingdings"/>
                <a:cs typeface="Wingdings"/>
              </a:rPr>
              <a:t></a:t>
            </a:r>
            <a:r>
              <a:rPr lang="nb-NO" dirty="0" smtClean="0"/>
              <a:t> </a:t>
            </a:r>
            <a:r>
              <a:rPr lang="nb-NO" dirty="0">
                <a:latin typeface="Arial" panose="020B0604020202020204" pitchFamily="34" charset="0"/>
                <a:cs typeface="Arial" panose="020B0604020202020204" pitchFamily="34" charset="0"/>
              </a:rPr>
              <a:t>barna kan selv velge og forsyner seg mer.</a:t>
            </a:r>
            <a:r>
              <a:rPr lang="nb-NO" dirty="0"/>
              <a:t> </a:t>
            </a:r>
          </a:p>
          <a:p>
            <a:r>
              <a:rPr lang="nb-NO" dirty="0" smtClean="0">
                <a:latin typeface="Arial" panose="020B0604020202020204" pitchFamily="34" charset="0"/>
                <a:cs typeface="Arial" panose="020B0604020202020204" pitchFamily="34" charset="0"/>
              </a:rPr>
              <a:t>Alle </a:t>
            </a:r>
            <a:r>
              <a:rPr lang="nb-NO" dirty="0">
                <a:latin typeface="Arial" panose="020B0604020202020204" pitchFamily="34" charset="0"/>
                <a:cs typeface="Arial" panose="020B0604020202020204" pitchFamily="34" charset="0"/>
              </a:rPr>
              <a:t>avdelinger prøvde ulike tilberedningsmetoder. </a:t>
            </a:r>
          </a:p>
          <a:p>
            <a:pPr lvl="1"/>
            <a:r>
              <a:rPr lang="nb-NO" dirty="0">
                <a:latin typeface="Arial" panose="020B0604020202020204" pitchFamily="34" charset="0"/>
                <a:cs typeface="Arial" panose="020B0604020202020204" pitchFamily="34" charset="0"/>
              </a:rPr>
              <a:t>Rå grønnsaker </a:t>
            </a:r>
          </a:p>
          <a:p>
            <a:pPr lvl="2"/>
            <a:r>
              <a:rPr lang="nb-NO" dirty="0">
                <a:latin typeface="Arial" panose="020B0604020202020204" pitchFamily="34" charset="0"/>
                <a:cs typeface="Arial" panose="020B0604020202020204" pitchFamily="34" charset="0"/>
              </a:rPr>
              <a:t>foretrekkes av samtlige barn</a:t>
            </a:r>
          </a:p>
          <a:p>
            <a:pPr lvl="2"/>
            <a:r>
              <a:rPr lang="nb-NO" dirty="0">
                <a:latin typeface="Arial" panose="020B0604020202020204" pitchFamily="34" charset="0"/>
                <a:cs typeface="Arial" panose="020B0604020202020204" pitchFamily="34" charset="0"/>
              </a:rPr>
              <a:t>mindre tidkrevende.</a:t>
            </a:r>
          </a:p>
          <a:p>
            <a:pPr lvl="1"/>
            <a:r>
              <a:rPr lang="nb-NO" dirty="0">
                <a:latin typeface="Arial" panose="020B0604020202020204" pitchFamily="34" charset="0"/>
                <a:cs typeface="Arial" panose="020B0604020202020204" pitchFamily="34" charset="0"/>
              </a:rPr>
              <a:t>Kokte/stekte/moste (</a:t>
            </a:r>
            <a:r>
              <a:rPr lang="nb-NO" dirty="0" err="1">
                <a:latin typeface="Arial" panose="020B0604020202020204" pitchFamily="34" charset="0"/>
                <a:cs typeface="Arial" panose="020B0604020202020204" pitchFamily="34" charset="0"/>
              </a:rPr>
              <a:t>etc</a:t>
            </a:r>
            <a:r>
              <a:rPr lang="nb-NO" dirty="0">
                <a:latin typeface="Arial" panose="020B0604020202020204" pitchFamily="34" charset="0"/>
                <a:cs typeface="Arial" panose="020B0604020202020204" pitchFamily="34" charset="0"/>
              </a:rPr>
              <a:t>) grønnsaker </a:t>
            </a:r>
          </a:p>
          <a:p>
            <a:pPr lvl="2"/>
            <a:r>
              <a:rPr lang="nb-NO" dirty="0">
                <a:latin typeface="Arial" panose="020B0604020202020204" pitchFamily="34" charset="0"/>
                <a:cs typeface="Arial" panose="020B0604020202020204" pitchFamily="34" charset="0"/>
              </a:rPr>
              <a:t>krever mer planlegging</a:t>
            </a:r>
          </a:p>
          <a:p>
            <a:pPr lvl="2"/>
            <a:r>
              <a:rPr lang="nb-NO" dirty="0">
                <a:latin typeface="Arial" panose="020B0604020202020204" pitchFamily="34" charset="0"/>
                <a:cs typeface="Arial" panose="020B0604020202020204" pitchFamily="34" charset="0"/>
              </a:rPr>
              <a:t>mer grimaser og skepsis fra barna</a:t>
            </a:r>
          </a:p>
          <a:p>
            <a:endParaRPr lang="nb-NO" dirty="0"/>
          </a:p>
          <a:p>
            <a:endParaRPr lang="en-US" dirty="0"/>
          </a:p>
        </p:txBody>
      </p:sp>
      <p:cxnSp>
        <p:nvCxnSpPr>
          <p:cNvPr id="5" name="Rett linje 28"/>
          <p:cNvCxnSpPr>
            <a:cxnSpLocks noChangeShapeType="1"/>
          </p:cNvCxnSpPr>
          <p:nvPr/>
        </p:nvCxnSpPr>
        <p:spPr bwMode="auto">
          <a:xfrm>
            <a:off x="672029" y="1280017"/>
            <a:ext cx="10069417"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33517599"/>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a:cs typeface="Arial"/>
              </a:rPr>
              <a:t>Tips </a:t>
            </a:r>
            <a:r>
              <a:rPr lang="en-US" sz="3200" b="1" dirty="0" err="1" smtClean="0">
                <a:latin typeface="Arial"/>
                <a:cs typeface="Arial"/>
              </a:rPr>
              <a:t>om</a:t>
            </a:r>
            <a:r>
              <a:rPr lang="en-US" sz="3200" b="1" dirty="0" smtClean="0">
                <a:latin typeface="Arial"/>
                <a:cs typeface="Arial"/>
              </a:rPr>
              <a:t> </a:t>
            </a:r>
            <a:r>
              <a:rPr lang="en-US" sz="3200" b="1" dirty="0" err="1" smtClean="0">
                <a:latin typeface="Arial"/>
                <a:cs typeface="Arial"/>
              </a:rPr>
              <a:t>Tilbud</a:t>
            </a:r>
            <a:endParaRPr lang="en-US" sz="3200" b="1" dirty="0">
              <a:latin typeface="Arial"/>
              <a:cs typeface="Arial"/>
            </a:endParaRPr>
          </a:p>
        </p:txBody>
      </p:sp>
      <p:sp>
        <p:nvSpPr>
          <p:cNvPr id="3" name="Content Placeholder 2"/>
          <p:cNvSpPr>
            <a:spLocks noGrp="1"/>
          </p:cNvSpPr>
          <p:nvPr>
            <p:ph sz="quarter" idx="1"/>
          </p:nvPr>
        </p:nvSpPr>
        <p:spPr>
          <a:xfrm>
            <a:off x="609600" y="1600200"/>
            <a:ext cx="9956800" cy="4976870"/>
          </a:xfrm>
        </p:spPr>
        <p:txBody>
          <a:bodyPr>
            <a:normAutofit/>
          </a:bodyPr>
          <a:lstStyle/>
          <a:p>
            <a:pPr lvl="0"/>
            <a:r>
              <a:rPr lang="nb-NO" b="1" dirty="0">
                <a:latin typeface="Arial"/>
                <a:cs typeface="Arial"/>
              </a:rPr>
              <a:t>Planlegg innkjøp av grønnsaker hver uke</a:t>
            </a:r>
            <a:endParaRPr lang="en-US" sz="1400" b="1" dirty="0">
              <a:latin typeface="Arial"/>
              <a:cs typeface="Arial"/>
            </a:endParaRPr>
          </a:p>
          <a:p>
            <a:endParaRPr lang="en-US" sz="2000" b="1" dirty="0">
              <a:latin typeface="Arial"/>
              <a:cs typeface="Arial"/>
            </a:endParaRPr>
          </a:p>
          <a:p>
            <a:pPr lvl="0"/>
            <a:r>
              <a:rPr lang="nb-NO" b="1" dirty="0">
                <a:latin typeface="Arial"/>
                <a:cs typeface="Arial"/>
              </a:rPr>
              <a:t>Varier type grønnsaker og tilberedningsmetode</a:t>
            </a:r>
            <a:endParaRPr lang="en-US" sz="1400" b="1" dirty="0">
              <a:latin typeface="Arial"/>
              <a:cs typeface="Arial"/>
            </a:endParaRPr>
          </a:p>
          <a:p>
            <a:endParaRPr lang="en-US" sz="2000" b="1" dirty="0">
              <a:latin typeface="Arial"/>
              <a:cs typeface="Arial"/>
            </a:endParaRPr>
          </a:p>
          <a:p>
            <a:pPr lvl="0"/>
            <a:r>
              <a:rPr lang="nb-NO" b="1" dirty="0">
                <a:latin typeface="Arial"/>
                <a:cs typeface="Arial"/>
              </a:rPr>
              <a:t>Server «ventegrønnsaker»</a:t>
            </a:r>
            <a:endParaRPr lang="en-US" sz="1400" b="1" dirty="0">
              <a:latin typeface="Arial"/>
              <a:cs typeface="Arial"/>
            </a:endParaRPr>
          </a:p>
          <a:p>
            <a:endParaRPr lang="en-US" sz="2000" b="1" dirty="0">
              <a:latin typeface="Arial"/>
              <a:cs typeface="Arial"/>
            </a:endParaRPr>
          </a:p>
          <a:p>
            <a:pPr lvl="0"/>
            <a:r>
              <a:rPr lang="nb-NO" b="1" dirty="0">
                <a:latin typeface="Arial"/>
                <a:cs typeface="Arial"/>
              </a:rPr>
              <a:t>Om dere synes det tar mye </a:t>
            </a:r>
            <a:r>
              <a:rPr lang="nb-NO" b="1" u="sng" dirty="0">
                <a:latin typeface="Arial"/>
                <a:cs typeface="Arial"/>
              </a:rPr>
              <a:t>tid</a:t>
            </a:r>
            <a:r>
              <a:rPr lang="nb-NO" b="1" dirty="0">
                <a:latin typeface="Arial"/>
                <a:cs typeface="Arial"/>
              </a:rPr>
              <a:t> å kutte opp grønnsaker</a:t>
            </a:r>
            <a:endParaRPr lang="en-US" sz="1400" b="1" dirty="0">
              <a:latin typeface="Arial"/>
              <a:cs typeface="Arial"/>
            </a:endParaRPr>
          </a:p>
          <a:p>
            <a:pPr lvl="1"/>
            <a:r>
              <a:rPr lang="nb-NO" sz="2200" dirty="0">
                <a:latin typeface="Arial"/>
                <a:cs typeface="Arial"/>
              </a:rPr>
              <a:t>Kutt opp grønnsakene samtidig som barna sitter ned til et måltid</a:t>
            </a:r>
            <a:r>
              <a:rPr lang="nb-NO" sz="2200" b="1" dirty="0">
                <a:latin typeface="Arial"/>
                <a:cs typeface="Arial"/>
              </a:rPr>
              <a:t> </a:t>
            </a:r>
            <a:endParaRPr lang="en-US" sz="2200" b="1" dirty="0">
              <a:latin typeface="Arial"/>
              <a:cs typeface="Arial"/>
            </a:endParaRPr>
          </a:p>
          <a:p>
            <a:endParaRPr lang="en-US" sz="2000" b="1" dirty="0">
              <a:latin typeface="Arial"/>
              <a:cs typeface="Arial"/>
            </a:endParaRPr>
          </a:p>
          <a:p>
            <a:pPr lvl="0"/>
            <a:r>
              <a:rPr lang="nb-NO" b="1" dirty="0">
                <a:latin typeface="Arial"/>
                <a:cs typeface="Arial"/>
              </a:rPr>
              <a:t>Om dere synes grønnsaker er </a:t>
            </a:r>
            <a:r>
              <a:rPr lang="nb-NO" b="1" u="sng" dirty="0">
                <a:latin typeface="Arial"/>
                <a:cs typeface="Arial"/>
              </a:rPr>
              <a:t>dyrt</a:t>
            </a:r>
            <a:r>
              <a:rPr lang="nb-NO" b="1" dirty="0">
                <a:latin typeface="Arial"/>
                <a:cs typeface="Arial"/>
              </a:rPr>
              <a:t> </a:t>
            </a:r>
            <a:endParaRPr lang="en-US" sz="1400" b="1" dirty="0">
              <a:latin typeface="Arial"/>
              <a:cs typeface="Arial"/>
            </a:endParaRPr>
          </a:p>
          <a:p>
            <a:pPr lvl="1"/>
            <a:r>
              <a:rPr lang="nb-NO" sz="2200" dirty="0">
                <a:latin typeface="Arial"/>
                <a:cs typeface="Arial"/>
              </a:rPr>
              <a:t>En </a:t>
            </a:r>
            <a:r>
              <a:rPr lang="nb-NO" sz="2200" dirty="0" err="1">
                <a:latin typeface="Arial"/>
                <a:cs typeface="Arial"/>
              </a:rPr>
              <a:t>tubeost</a:t>
            </a:r>
            <a:r>
              <a:rPr lang="nb-NO" sz="2200" dirty="0">
                <a:latin typeface="Arial"/>
                <a:cs typeface="Arial"/>
              </a:rPr>
              <a:t> og en pakke med salami koster omtrent like mye som 2 kilo gulrøtter, 3 agurker og 2 paprikaer</a:t>
            </a:r>
            <a:endParaRPr lang="en-US" sz="2200" dirty="0">
              <a:latin typeface="Arial"/>
              <a:cs typeface="Arial"/>
            </a:endParaRPr>
          </a:p>
          <a:p>
            <a:endParaRPr lang="en-US" dirty="0"/>
          </a:p>
        </p:txBody>
      </p:sp>
      <p:pic>
        <p:nvPicPr>
          <p:cNvPr id="4" name="Picture 3" descr="\\kant\med-imb-pkbhi\Bilder_colourbox\COLOURBOX5528714.jpg"/>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118776" y="189547"/>
            <a:ext cx="2106930" cy="2159635"/>
          </a:xfrm>
          <a:prstGeom prst="rect">
            <a:avLst/>
          </a:prstGeom>
          <a:noFill/>
          <a:ln>
            <a:noFill/>
          </a:ln>
        </p:spPr>
      </p:pic>
      <p:sp>
        <p:nvSpPr>
          <p:cNvPr id="5" name="TextBox 4"/>
          <p:cNvSpPr txBox="1"/>
          <p:nvPr/>
        </p:nvSpPr>
        <p:spPr>
          <a:xfrm>
            <a:off x="9221118" y="2507996"/>
            <a:ext cx="2236424" cy="246221"/>
          </a:xfrm>
          <a:prstGeom prst="rect">
            <a:avLst/>
          </a:prstGeom>
          <a:noFill/>
        </p:spPr>
        <p:txBody>
          <a:bodyPr wrap="square" rtlCol="0">
            <a:spAutoFit/>
          </a:bodyPr>
          <a:lstStyle/>
          <a:p>
            <a:r>
              <a:rPr lang="nb-NO" sz="1000" dirty="0"/>
              <a:t>Illustrasjonsfoto: colourbox.com</a:t>
            </a:r>
            <a:endParaRPr lang="en-US" sz="1000" dirty="0"/>
          </a:p>
        </p:txBody>
      </p:sp>
      <p:cxnSp>
        <p:nvCxnSpPr>
          <p:cNvPr id="6" name="Rett linje 28"/>
          <p:cNvCxnSpPr>
            <a:cxnSpLocks noChangeShapeType="1"/>
          </p:cNvCxnSpPr>
          <p:nvPr/>
        </p:nvCxnSpPr>
        <p:spPr bwMode="auto">
          <a:xfrm>
            <a:off x="334900" y="1486773"/>
            <a:ext cx="3906594"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14512" y="1699579"/>
            <a:ext cx="5133671" cy="366201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Tilgjengelighet</a:t>
            </a:r>
            <a:r>
              <a:rPr lang="en-US" sz="3200" dirty="0" smtClean="0">
                <a:latin typeface="Arial"/>
                <a:cs typeface="Arial"/>
              </a:rPr>
              <a:t> </a:t>
            </a:r>
            <a:r>
              <a:rPr lang="en-US" sz="3200" dirty="0" err="1" smtClean="0">
                <a:latin typeface="Arial"/>
                <a:cs typeface="Arial"/>
              </a:rPr>
              <a:t>ved</a:t>
            </a:r>
            <a:r>
              <a:rPr lang="en-US" sz="3200" dirty="0" smtClean="0">
                <a:latin typeface="Arial"/>
                <a:cs typeface="Arial"/>
              </a:rPr>
              <a:t> </a:t>
            </a:r>
            <a:r>
              <a:rPr lang="en-US" sz="3200" dirty="0" err="1" smtClean="0">
                <a:latin typeface="Arial"/>
                <a:cs typeface="Arial"/>
              </a:rPr>
              <a:t>bordet</a:t>
            </a:r>
            <a:endParaRPr lang="en-US" sz="3200" dirty="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a:xfrm>
            <a:off x="580065" y="516887"/>
            <a:ext cx="10834821" cy="871327"/>
          </a:xfrm>
        </p:spPr>
        <p:txBody>
          <a:bodyPr>
            <a:normAutofit/>
          </a:bodyPr>
          <a:lstStyle/>
          <a:p>
            <a:r>
              <a:rPr lang="nb-NO" sz="3200" b="1" dirty="0" smtClean="0">
                <a:latin typeface="Arial" panose="020B0604020202020204" pitchFamily="34" charset="0"/>
                <a:cs typeface="Arial" panose="020B0604020202020204" pitchFamily="34" charset="0"/>
              </a:rPr>
              <a:t>kutt opp grønnsaker i ulike fasonger og størrelser.</a:t>
            </a:r>
            <a:endParaRPr lang="nb-NO" sz="3200" b="1" dirty="0">
              <a:latin typeface="Arial" panose="020B0604020202020204" pitchFamily="34" charset="0"/>
              <a:cs typeface="Arial" panose="020B0604020202020204" pitchFamily="34" charset="0"/>
            </a:endParaRPr>
          </a:p>
        </p:txBody>
      </p:sp>
      <p:pic>
        <p:nvPicPr>
          <p:cNvPr id="4" name="Plassholder for innhold 3"/>
          <p:cNvPicPr>
            <a:picLocks noGrp="1" noChangeAspect="1"/>
          </p:cNvPicPr>
          <p:nvPr>
            <p:ph sz="quarter" idx="1"/>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53037" y="1964176"/>
            <a:ext cx="6028665" cy="4540236"/>
          </a:xfrm>
          <a:prstGeom prst="rect">
            <a:avLst/>
          </a:prstGeom>
        </p:spPr>
      </p:pic>
      <p:cxnSp>
        <p:nvCxnSpPr>
          <p:cNvPr id="5" name="Rett linje 28"/>
          <p:cNvCxnSpPr>
            <a:cxnSpLocks noChangeShapeType="1"/>
          </p:cNvCxnSpPr>
          <p:nvPr/>
        </p:nvCxnSpPr>
        <p:spPr bwMode="auto">
          <a:xfrm>
            <a:off x="547476" y="1573766"/>
            <a:ext cx="10766847"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8297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Valgmuligheter</a:t>
            </a:r>
            <a:r>
              <a:rPr lang="en-US" sz="3200" b="1" dirty="0" smtClean="0">
                <a:latin typeface="Arial"/>
                <a:cs typeface="Arial"/>
              </a:rPr>
              <a:t> </a:t>
            </a:r>
            <a:endParaRPr lang="en-US" sz="3200" b="1" dirty="0">
              <a:latin typeface="Arial"/>
              <a:cs typeface="Arial"/>
            </a:endParaRPr>
          </a:p>
        </p:txBody>
      </p:sp>
      <p:pic>
        <p:nvPicPr>
          <p:cNvPr id="6" name="Picture 5"/>
          <p:cNvPicPr>
            <a:picLocks noChangeAspect="1"/>
          </p:cNvPicPr>
          <p:nvPr/>
        </p:nvPicPr>
        <p:blipFill>
          <a:blip r:embed="rId3"/>
          <a:stretch>
            <a:fillRect/>
          </a:stretch>
        </p:blipFill>
        <p:spPr>
          <a:xfrm>
            <a:off x="6113537" y="668337"/>
            <a:ext cx="4887874" cy="3354778"/>
          </a:xfrm>
          <a:prstGeom prst="rect">
            <a:avLst/>
          </a:prstGeom>
        </p:spPr>
      </p:pic>
      <p:pic>
        <p:nvPicPr>
          <p:cNvPr id="7" name="Picture 6"/>
          <p:cNvPicPr>
            <a:picLocks noChangeAspect="1"/>
          </p:cNvPicPr>
          <p:nvPr/>
        </p:nvPicPr>
        <p:blipFill>
          <a:blip r:embed="rId4"/>
          <a:stretch>
            <a:fillRect/>
          </a:stretch>
        </p:blipFill>
        <p:spPr>
          <a:xfrm>
            <a:off x="6545302" y="4282071"/>
            <a:ext cx="3797300" cy="2133600"/>
          </a:xfrm>
          <a:prstGeom prst="rect">
            <a:avLst/>
          </a:prstGeom>
        </p:spPr>
      </p:pic>
      <p:pic>
        <p:nvPicPr>
          <p:cNvPr id="9" name="Picture 8"/>
          <p:cNvPicPr>
            <a:picLocks noChangeAspect="1"/>
          </p:cNvPicPr>
          <p:nvPr/>
        </p:nvPicPr>
        <p:blipFill>
          <a:blip r:embed="rId5"/>
          <a:stretch>
            <a:fillRect/>
          </a:stretch>
        </p:blipFill>
        <p:spPr>
          <a:xfrm>
            <a:off x="646920" y="1996550"/>
            <a:ext cx="4869261" cy="3246174"/>
          </a:xfrm>
          <a:prstGeom prst="rect">
            <a:avLst/>
          </a:prstGeom>
        </p:spPr>
      </p:pic>
      <p:sp>
        <p:nvSpPr>
          <p:cNvPr id="10" name="TextBox 9"/>
          <p:cNvSpPr txBox="1"/>
          <p:nvPr/>
        </p:nvSpPr>
        <p:spPr>
          <a:xfrm>
            <a:off x="9751615" y="6268072"/>
            <a:ext cx="1919710"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frukt.no</a:t>
            </a:r>
            <a:endParaRPr lang="en-US" sz="1000" dirty="0">
              <a:latin typeface="Arial" panose="020B0604020202020204" pitchFamily="34" charset="0"/>
              <a:cs typeface="Arial" panose="020B0604020202020204" pitchFamily="34" charset="0"/>
            </a:endParaRPr>
          </a:p>
        </p:txBody>
      </p:sp>
      <p:sp>
        <p:nvSpPr>
          <p:cNvPr id="11" name="TextBox 10"/>
          <p:cNvSpPr txBox="1"/>
          <p:nvPr/>
        </p:nvSpPr>
        <p:spPr>
          <a:xfrm>
            <a:off x="3596471" y="4996503"/>
            <a:ext cx="1919710"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dinside.no</a:t>
            </a:r>
            <a:endParaRPr lang="en-US" sz="1000" dirty="0">
              <a:latin typeface="Arial" panose="020B0604020202020204" pitchFamily="34" charset="0"/>
              <a:cs typeface="Arial" panose="020B0604020202020204" pitchFamily="34" charset="0"/>
            </a:endParaRPr>
          </a:p>
        </p:txBody>
      </p:sp>
      <p:cxnSp>
        <p:nvCxnSpPr>
          <p:cNvPr id="12" name="Rett linje 28"/>
          <p:cNvCxnSpPr>
            <a:cxnSpLocks noChangeShapeType="1"/>
          </p:cNvCxnSpPr>
          <p:nvPr/>
        </p:nvCxnSpPr>
        <p:spPr bwMode="auto">
          <a:xfrm>
            <a:off x="334900" y="1486773"/>
            <a:ext cx="3799859"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0"/>
            <a:ext cx="10058400" cy="1924334"/>
          </a:xfrm>
        </p:spPr>
        <p:txBody>
          <a:bodyPr>
            <a:normAutofit/>
          </a:bodyPr>
          <a:lstStyle/>
          <a:p>
            <a:pPr lvl="0"/>
            <a:r>
              <a:rPr lang="nb-NO" sz="4000" b="1" dirty="0" smtClean="0"/>
              <a:t/>
            </a:r>
            <a:br>
              <a:rPr lang="nb-NO" sz="4000" b="1" dirty="0" smtClean="0"/>
            </a:br>
            <a:r>
              <a:rPr lang="nb-NO" sz="3200" b="1" dirty="0" smtClean="0">
                <a:latin typeface="Arial" panose="020B0604020202020204" pitchFamily="34" charset="0"/>
                <a:cs typeface="Arial" panose="020B0604020202020204" pitchFamily="34" charset="0"/>
              </a:rPr>
              <a:t>Aktivitet: tilgjengelighet </a:t>
            </a:r>
            <a:r>
              <a:rPr lang="nb-NO" sz="3200" dirty="0" smtClean="0">
                <a:latin typeface="Arial" panose="020B0604020202020204" pitchFamily="34" charset="0"/>
                <a:cs typeface="Arial" panose="020B0604020202020204" pitchFamily="34" charset="0"/>
              </a:rPr>
              <a:t/>
            </a:r>
            <a:br>
              <a:rPr lang="nb-NO" sz="3200" dirty="0" smtClean="0">
                <a:latin typeface="Arial" panose="020B0604020202020204" pitchFamily="34" charset="0"/>
                <a:cs typeface="Arial" panose="020B0604020202020204" pitchFamily="34" charset="0"/>
              </a:rPr>
            </a:br>
            <a:endParaRPr lang="nb-NO" sz="3200" dirty="0">
              <a:latin typeface="Arial" panose="020B0604020202020204" pitchFamily="34" charset="0"/>
              <a:cs typeface="Arial" panose="020B0604020202020204" pitchFamily="34" charset="0"/>
            </a:endParaRPr>
          </a:p>
        </p:txBody>
      </p:sp>
      <p:sp>
        <p:nvSpPr>
          <p:cNvPr id="4" name="Plassholder for innhold 3"/>
          <p:cNvSpPr>
            <a:spLocks noGrp="1"/>
          </p:cNvSpPr>
          <p:nvPr>
            <p:ph sz="quarter" idx="2"/>
          </p:nvPr>
        </p:nvSpPr>
        <p:spPr/>
        <p:txBody>
          <a:bodyPr>
            <a:normAutofit/>
          </a:bodyPr>
          <a:lstStyle/>
          <a:p>
            <a:pPr marL="0" lvl="0" indent="0">
              <a:buNone/>
            </a:pPr>
            <a:endParaRPr lang="nb-NO" dirty="0"/>
          </a:p>
          <a:p>
            <a:pPr lvl="0"/>
            <a:endParaRPr lang="nb-NO" dirty="0"/>
          </a:p>
        </p:txBody>
      </p:sp>
      <p:sp>
        <p:nvSpPr>
          <p:cNvPr id="6" name="Plassholder for innhold 5"/>
          <p:cNvSpPr>
            <a:spLocks noGrp="1"/>
          </p:cNvSpPr>
          <p:nvPr>
            <p:ph sz="quarter" idx="4"/>
          </p:nvPr>
        </p:nvSpPr>
        <p:spPr>
          <a:xfrm>
            <a:off x="920930" y="1897040"/>
            <a:ext cx="10574383" cy="4266498"/>
          </a:xfrm>
        </p:spPr>
        <p:txBody>
          <a:bodyPr>
            <a:normAutofit/>
          </a:bodyPr>
          <a:lstStyle/>
          <a:p>
            <a:r>
              <a:rPr lang="nb-NO" sz="2400" b="1" dirty="0" smtClean="0">
                <a:solidFill>
                  <a:prstClr val="black"/>
                </a:solidFill>
              </a:rPr>
              <a:t>.</a:t>
            </a:r>
            <a:endParaRPr lang="nb-NO" sz="2000" dirty="0"/>
          </a:p>
          <a:p>
            <a:endParaRPr lang="nb-NO" sz="2000" dirty="0" smtClean="0"/>
          </a:p>
          <a:p>
            <a:pPr marL="0" indent="0">
              <a:buNone/>
            </a:pPr>
            <a:endParaRPr lang="nb-NO" dirty="0"/>
          </a:p>
        </p:txBody>
      </p:sp>
      <p:pic>
        <p:nvPicPr>
          <p:cNvPr id="1026" name="Picture 2"/>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2196"/>
          <a:stretch/>
        </p:blipFill>
        <p:spPr bwMode="auto">
          <a:xfrm>
            <a:off x="2892298" y="2403761"/>
            <a:ext cx="6020005" cy="39578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Plassholder for tekst 4"/>
          <p:cNvSpPr>
            <a:spLocks noGrp="1"/>
          </p:cNvSpPr>
          <p:nvPr>
            <p:ph type="body" sz="quarter" idx="1"/>
          </p:nvPr>
        </p:nvSpPr>
        <p:spPr>
          <a:xfrm>
            <a:off x="609599" y="1745393"/>
            <a:ext cx="8486869" cy="658368"/>
          </a:xfrm>
        </p:spPr>
        <p:txBody>
          <a:bodyPr/>
          <a:lstStyle/>
          <a:p>
            <a:r>
              <a:rPr lang="nb-NO" sz="2200" dirty="0" smtClean="0">
                <a:solidFill>
                  <a:schemeClr val="bg1"/>
                </a:solidFill>
                <a:latin typeface="Arial" panose="020B0604020202020204" pitchFamily="34" charset="0"/>
                <a:cs typeface="Arial" panose="020B0604020202020204" pitchFamily="34" charset="0"/>
              </a:rPr>
              <a:t>Hvordan gjøre </a:t>
            </a:r>
            <a:r>
              <a:rPr lang="nb-NO" sz="2200" dirty="0">
                <a:solidFill>
                  <a:schemeClr val="bg1"/>
                </a:solidFill>
                <a:latin typeface="Arial" panose="020B0604020202020204" pitchFamily="34" charset="0"/>
                <a:cs typeface="Arial" panose="020B0604020202020204" pitchFamily="34" charset="0"/>
              </a:rPr>
              <a:t>grønnsakene tilgjengelige  for den </a:t>
            </a:r>
            <a:r>
              <a:rPr lang="nb-NO" sz="2200" dirty="0" smtClean="0">
                <a:solidFill>
                  <a:schemeClr val="bg1"/>
                </a:solidFill>
                <a:latin typeface="Arial" panose="020B0604020202020204" pitchFamily="34" charset="0"/>
                <a:cs typeface="Arial" panose="020B0604020202020204" pitchFamily="34" charset="0"/>
              </a:rPr>
              <a:t>enkelte?</a:t>
            </a:r>
            <a:endParaRPr lang="nb-NO" sz="2200" dirty="0">
              <a:solidFill>
                <a:schemeClr val="bg1"/>
              </a:solidFill>
              <a:latin typeface="Arial" panose="020B0604020202020204" pitchFamily="34" charset="0"/>
              <a:cs typeface="Arial" panose="020B0604020202020204" pitchFamily="34" charset="0"/>
            </a:endParaRPr>
          </a:p>
        </p:txBody>
      </p:sp>
      <p:cxnSp>
        <p:nvCxnSpPr>
          <p:cNvPr id="7" name="Rett linje 28"/>
          <p:cNvCxnSpPr>
            <a:cxnSpLocks noChangeShapeType="1"/>
          </p:cNvCxnSpPr>
          <p:nvPr/>
        </p:nvCxnSpPr>
        <p:spPr bwMode="auto">
          <a:xfrm>
            <a:off x="334900" y="1486773"/>
            <a:ext cx="5567400"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693172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698202" y="0"/>
            <a:ext cx="9956800" cy="1143000"/>
          </a:xfrm>
        </p:spPr>
        <p:txBody>
          <a:bodyPr>
            <a:normAutofit/>
          </a:bodyPr>
          <a:lstStyle/>
          <a:p>
            <a:r>
              <a:rPr lang="nb-NO" sz="3200" b="1" dirty="0" smtClean="0">
                <a:latin typeface="Arial"/>
                <a:cs typeface="Arial"/>
              </a:rPr>
              <a:t>Erfaringer fra utprøving i 2 barnehager  - Tilgjengelighet</a:t>
            </a:r>
            <a:endParaRPr lang="en-US" sz="3200" b="1" dirty="0">
              <a:latin typeface="Arial"/>
              <a:cs typeface="Arial"/>
            </a:endParaRPr>
          </a:p>
        </p:txBody>
      </p:sp>
      <p:sp>
        <p:nvSpPr>
          <p:cNvPr id="8" name="Content Placeholder 7"/>
          <p:cNvSpPr>
            <a:spLocks noGrp="1"/>
          </p:cNvSpPr>
          <p:nvPr>
            <p:ph sz="quarter" idx="1"/>
          </p:nvPr>
        </p:nvSpPr>
        <p:spPr/>
        <p:txBody>
          <a:bodyPr/>
          <a:lstStyle/>
          <a:p>
            <a:r>
              <a:rPr lang="nb-NO" dirty="0">
                <a:latin typeface="Arial"/>
                <a:cs typeface="Arial"/>
              </a:rPr>
              <a:t>Når barna ikke når grønnsakene</a:t>
            </a:r>
            <a:r>
              <a:rPr lang="nb-NO" dirty="0" smtClean="0">
                <a:latin typeface="Arial"/>
                <a:cs typeface="Arial"/>
              </a:rPr>
              <a:t> </a:t>
            </a:r>
            <a:r>
              <a:rPr lang="nb-NO" dirty="0" smtClean="0">
                <a:latin typeface="Wingdings"/>
                <a:ea typeface="Wingdings"/>
                <a:cs typeface="Wingdings"/>
              </a:rPr>
              <a:t> </a:t>
            </a:r>
            <a:r>
              <a:rPr lang="nb-NO" dirty="0" smtClean="0">
                <a:latin typeface="Arial"/>
                <a:cs typeface="Arial"/>
              </a:rPr>
              <a:t>forsyner </a:t>
            </a:r>
            <a:r>
              <a:rPr lang="nb-NO" dirty="0">
                <a:latin typeface="Arial"/>
                <a:cs typeface="Arial"/>
              </a:rPr>
              <a:t>de seg </a:t>
            </a:r>
            <a:r>
              <a:rPr lang="nb-NO" dirty="0" smtClean="0">
                <a:latin typeface="Arial"/>
                <a:cs typeface="Arial"/>
              </a:rPr>
              <a:t>ikke</a:t>
            </a:r>
          </a:p>
          <a:p>
            <a:endParaRPr lang="nb-NO" dirty="0">
              <a:latin typeface="Arial"/>
              <a:cs typeface="Arial"/>
            </a:endParaRPr>
          </a:p>
          <a:p>
            <a:r>
              <a:rPr lang="nb-NO" dirty="0">
                <a:latin typeface="Arial"/>
                <a:cs typeface="Arial"/>
              </a:rPr>
              <a:t>Alle avdelingene hadde </a:t>
            </a:r>
            <a:r>
              <a:rPr lang="nb-NO" dirty="0" smtClean="0">
                <a:latin typeface="Arial"/>
                <a:cs typeface="Arial"/>
              </a:rPr>
              <a:t>småbord </a:t>
            </a:r>
            <a:r>
              <a:rPr lang="nb-NO" dirty="0" smtClean="0">
                <a:latin typeface="Wingdings"/>
                <a:ea typeface="Wingdings"/>
                <a:cs typeface="Wingdings"/>
              </a:rPr>
              <a:t></a:t>
            </a:r>
            <a:r>
              <a:rPr lang="nb-NO" dirty="0" smtClean="0">
                <a:latin typeface="Arial"/>
                <a:cs typeface="Arial"/>
              </a:rPr>
              <a:t> </a:t>
            </a:r>
            <a:r>
              <a:rPr lang="nb-NO" dirty="0">
                <a:latin typeface="Arial"/>
                <a:cs typeface="Arial"/>
              </a:rPr>
              <a:t>nyttig fordi barna </a:t>
            </a:r>
            <a:r>
              <a:rPr lang="nb-NO" dirty="0" smtClean="0">
                <a:latin typeface="Arial"/>
                <a:cs typeface="Arial"/>
              </a:rPr>
              <a:t>så/nådde grønnsakene </a:t>
            </a:r>
            <a:r>
              <a:rPr lang="nb-NO" dirty="0" smtClean="0">
                <a:latin typeface="Wingdings"/>
                <a:ea typeface="Wingdings"/>
                <a:cs typeface="Wingdings"/>
              </a:rPr>
              <a:t></a:t>
            </a:r>
            <a:r>
              <a:rPr lang="nb-NO" dirty="0" smtClean="0">
                <a:latin typeface="Arial"/>
                <a:cs typeface="Arial"/>
              </a:rPr>
              <a:t> spiste</a:t>
            </a:r>
          </a:p>
          <a:p>
            <a:endParaRPr lang="nb-NO" dirty="0">
              <a:latin typeface="Arial"/>
              <a:cs typeface="Arial"/>
            </a:endParaRPr>
          </a:p>
          <a:p>
            <a:r>
              <a:rPr lang="nb-NO" dirty="0">
                <a:latin typeface="Arial"/>
                <a:cs typeface="Arial"/>
              </a:rPr>
              <a:t>Oppkutting ved bordet skapte nysgjerrighet</a:t>
            </a:r>
            <a:r>
              <a:rPr lang="nb-NO" dirty="0" smtClean="0">
                <a:latin typeface="Arial"/>
                <a:cs typeface="Arial"/>
              </a:rPr>
              <a:t> </a:t>
            </a:r>
            <a:r>
              <a:rPr lang="nb-NO" dirty="0" smtClean="0">
                <a:latin typeface="Wingdings"/>
                <a:ea typeface="Wingdings"/>
                <a:cs typeface="Wingdings"/>
              </a:rPr>
              <a:t></a:t>
            </a:r>
            <a:r>
              <a:rPr lang="nb-NO" dirty="0" smtClean="0">
                <a:latin typeface="Arial"/>
                <a:cs typeface="Arial"/>
              </a:rPr>
              <a:t> </a:t>
            </a:r>
            <a:r>
              <a:rPr lang="nb-NO" dirty="0">
                <a:latin typeface="Arial"/>
                <a:cs typeface="Arial"/>
              </a:rPr>
              <a:t>særlig nyttig for litt kresne barn </a:t>
            </a:r>
            <a:endParaRPr lang="nb-NO" dirty="0" smtClean="0">
              <a:latin typeface="Arial"/>
              <a:cs typeface="Arial"/>
            </a:endParaRPr>
          </a:p>
          <a:p>
            <a:endParaRPr lang="nb-NO" dirty="0">
              <a:latin typeface="Arial"/>
              <a:cs typeface="Arial"/>
            </a:endParaRPr>
          </a:p>
          <a:p>
            <a:r>
              <a:rPr lang="nb-NO" dirty="0" smtClean="0">
                <a:latin typeface="Arial"/>
                <a:cs typeface="Arial"/>
              </a:rPr>
              <a:t>Beskjedne </a:t>
            </a:r>
            <a:r>
              <a:rPr lang="nb-NO" dirty="0">
                <a:latin typeface="Arial"/>
                <a:cs typeface="Arial"/>
              </a:rPr>
              <a:t>barn bør påminnes at de kan forsyne seg </a:t>
            </a:r>
          </a:p>
          <a:p>
            <a:endParaRPr lang="nb-NO" dirty="0" smtClean="0"/>
          </a:p>
          <a:p>
            <a:endParaRPr lang="en-US" dirty="0"/>
          </a:p>
        </p:txBody>
      </p:sp>
      <p:cxnSp>
        <p:nvCxnSpPr>
          <p:cNvPr id="4" name="Rett linje 28"/>
          <p:cNvCxnSpPr>
            <a:cxnSpLocks noChangeShapeType="1"/>
          </p:cNvCxnSpPr>
          <p:nvPr/>
        </p:nvCxnSpPr>
        <p:spPr bwMode="auto">
          <a:xfrm flipV="1">
            <a:off x="1457192" y="1388214"/>
            <a:ext cx="7137199" cy="24718"/>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6669732"/>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a:cs typeface="Arial"/>
              </a:rPr>
              <a:t>Tips </a:t>
            </a:r>
            <a:r>
              <a:rPr lang="en-US" sz="3200" b="1" dirty="0" err="1" smtClean="0">
                <a:latin typeface="Arial"/>
                <a:cs typeface="Arial"/>
              </a:rPr>
              <a:t>om</a:t>
            </a:r>
            <a:r>
              <a:rPr lang="en-US" sz="3200" b="1" dirty="0" smtClean="0">
                <a:latin typeface="Arial"/>
                <a:cs typeface="Arial"/>
              </a:rPr>
              <a:t> </a:t>
            </a:r>
            <a:r>
              <a:rPr lang="en-US" sz="3200" b="1" dirty="0" err="1" smtClean="0">
                <a:latin typeface="Arial"/>
                <a:cs typeface="Arial"/>
              </a:rPr>
              <a:t>tilgjengelighet</a:t>
            </a:r>
            <a:endParaRPr lang="en-US" sz="3200" b="1" dirty="0">
              <a:latin typeface="Arial"/>
              <a:cs typeface="Arial"/>
            </a:endParaRPr>
          </a:p>
        </p:txBody>
      </p:sp>
      <p:sp>
        <p:nvSpPr>
          <p:cNvPr id="3" name="Content Placeholder 2"/>
          <p:cNvSpPr>
            <a:spLocks noGrp="1"/>
          </p:cNvSpPr>
          <p:nvPr>
            <p:ph sz="quarter" idx="1"/>
          </p:nvPr>
        </p:nvSpPr>
        <p:spPr/>
        <p:txBody>
          <a:bodyPr>
            <a:normAutofit/>
          </a:bodyPr>
          <a:lstStyle/>
          <a:p>
            <a:pPr lvl="0"/>
            <a:r>
              <a:rPr lang="nb-NO" b="1" dirty="0"/>
              <a:t>Server to eller flere typer grønnsaker barna kan velge mellom</a:t>
            </a:r>
            <a:endParaRPr lang="en-US" dirty="0"/>
          </a:p>
          <a:p>
            <a:pPr marL="0" indent="0">
              <a:buNone/>
            </a:pPr>
            <a:endParaRPr lang="en-US" dirty="0"/>
          </a:p>
          <a:p>
            <a:pPr lvl="0"/>
            <a:r>
              <a:rPr lang="nb-NO" b="1" dirty="0"/>
              <a:t>Server grønnsaker hver for </a:t>
            </a:r>
            <a:r>
              <a:rPr lang="nb-NO" b="1" dirty="0" smtClean="0"/>
              <a:t>seg</a:t>
            </a:r>
            <a:endParaRPr lang="en-US" dirty="0"/>
          </a:p>
          <a:p>
            <a:pPr marL="0" lvl="0" indent="0">
              <a:buNone/>
            </a:pPr>
            <a:r>
              <a:rPr lang="nb-NO" b="1" dirty="0"/>
              <a:t> </a:t>
            </a:r>
            <a:endParaRPr lang="en-US" dirty="0"/>
          </a:p>
          <a:p>
            <a:pPr lvl="0"/>
            <a:r>
              <a:rPr lang="en-US" b="1" dirty="0" err="1"/>
              <a:t>Sørg</a:t>
            </a:r>
            <a:r>
              <a:rPr lang="en-US" b="1" dirty="0"/>
              <a:t> for at </a:t>
            </a:r>
            <a:r>
              <a:rPr lang="en-US" b="1" dirty="0" err="1"/>
              <a:t>barna</a:t>
            </a:r>
            <a:r>
              <a:rPr lang="en-US" b="1" dirty="0"/>
              <a:t> </a:t>
            </a:r>
            <a:r>
              <a:rPr lang="en-US" b="1" dirty="0" err="1"/>
              <a:t>kan</a:t>
            </a:r>
            <a:r>
              <a:rPr lang="en-US" b="1" dirty="0"/>
              <a:t> </a:t>
            </a:r>
            <a:r>
              <a:rPr lang="en-US" b="1" u="sng" dirty="0"/>
              <a:t>se</a:t>
            </a:r>
            <a:r>
              <a:rPr lang="en-US" b="1" dirty="0"/>
              <a:t> </a:t>
            </a:r>
            <a:r>
              <a:rPr lang="en-US" b="1" dirty="0" err="1"/>
              <a:t>grønnsakene</a:t>
            </a:r>
            <a:endParaRPr lang="en-US" dirty="0"/>
          </a:p>
          <a:p>
            <a:endParaRPr lang="en-US" dirty="0"/>
          </a:p>
          <a:p>
            <a:pPr lvl="0"/>
            <a:r>
              <a:rPr lang="nb-NO" b="1" dirty="0"/>
              <a:t>Sørg for at barna kan </a:t>
            </a:r>
            <a:r>
              <a:rPr lang="nb-NO" b="1" u="sng" dirty="0"/>
              <a:t>nå</a:t>
            </a:r>
            <a:r>
              <a:rPr lang="nb-NO" b="1" dirty="0"/>
              <a:t> grønnsakene</a:t>
            </a:r>
            <a:endParaRPr lang="en-US" dirty="0"/>
          </a:p>
          <a:p>
            <a:pPr marL="0" indent="0">
              <a:buNone/>
            </a:pPr>
            <a:r>
              <a:rPr lang="nb-NO" dirty="0"/>
              <a:t> </a:t>
            </a:r>
            <a:endParaRPr lang="en-US" dirty="0"/>
          </a:p>
          <a:p>
            <a:pPr lvl="0"/>
            <a:r>
              <a:rPr lang="en-US" b="1" dirty="0" err="1"/>
              <a:t>Tilby</a:t>
            </a:r>
            <a:r>
              <a:rPr lang="en-US" b="1" dirty="0"/>
              <a:t> </a:t>
            </a:r>
            <a:r>
              <a:rPr lang="en-US" b="1" dirty="0" err="1"/>
              <a:t>grønnsakene</a:t>
            </a:r>
            <a:r>
              <a:rPr lang="en-US" b="1" dirty="0"/>
              <a:t> </a:t>
            </a:r>
            <a:r>
              <a:rPr lang="nb-NO" b="1" dirty="0"/>
              <a:t>flere ganger i løpet av måltidet</a:t>
            </a:r>
            <a:endParaRPr lang="en-US" dirty="0"/>
          </a:p>
          <a:p>
            <a:endParaRPr lang="en-US" dirty="0"/>
          </a:p>
        </p:txBody>
      </p:sp>
      <p:pic>
        <p:nvPicPr>
          <p:cNvPr id="4" name="Picture 3" descr="M:\Bilder_Linn\Bilder fra colourbox\COLOURBOX2362602_serverende gronnsak.jpg"/>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636979" y="2169160"/>
            <a:ext cx="2519680" cy="2519680"/>
          </a:xfrm>
          <a:prstGeom prst="rect">
            <a:avLst/>
          </a:prstGeom>
          <a:noFill/>
          <a:ln>
            <a:noFill/>
          </a:ln>
        </p:spPr>
      </p:pic>
      <p:sp>
        <p:nvSpPr>
          <p:cNvPr id="5" name="TextBox 4"/>
          <p:cNvSpPr txBox="1"/>
          <p:nvPr/>
        </p:nvSpPr>
        <p:spPr>
          <a:xfrm>
            <a:off x="8920235" y="4821538"/>
            <a:ext cx="2236424" cy="246221"/>
          </a:xfrm>
          <a:prstGeom prst="rect">
            <a:avLst/>
          </a:prstGeom>
          <a:noFill/>
        </p:spPr>
        <p:txBody>
          <a:bodyPr wrap="square" rtlCol="0">
            <a:spAutoFit/>
          </a:bodyPr>
          <a:lstStyle/>
          <a:p>
            <a:r>
              <a:rPr lang="nb-NO" sz="1000" dirty="0"/>
              <a:t>Illustrasjonsfoto: colourbox.com</a:t>
            </a:r>
            <a:endParaRPr lang="en-US" sz="1000" dirty="0"/>
          </a:p>
        </p:txBody>
      </p:sp>
      <p:cxnSp>
        <p:nvCxnSpPr>
          <p:cNvPr id="6" name="Rett linje 28"/>
          <p:cNvCxnSpPr>
            <a:cxnSpLocks noChangeShapeType="1"/>
          </p:cNvCxnSpPr>
          <p:nvPr/>
        </p:nvCxnSpPr>
        <p:spPr bwMode="auto">
          <a:xfrm>
            <a:off x="556405" y="1501542"/>
            <a:ext cx="5542364" cy="19587"/>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3077534" y="2681153"/>
            <a:ext cx="8229600" cy="1894362"/>
          </a:xfrm>
        </p:spPr>
        <p:txBody>
          <a:bodyPr>
            <a:normAutofit/>
          </a:bodyPr>
          <a:lstStyle/>
          <a:p>
            <a:r>
              <a:rPr lang="en-US" sz="3200" dirty="0" err="1" smtClean="0">
                <a:latin typeface="Arial"/>
                <a:cs typeface="Arial"/>
              </a:rPr>
              <a:t>Hvem</a:t>
            </a:r>
            <a:r>
              <a:rPr lang="en-US" sz="3200" dirty="0" smtClean="0">
                <a:latin typeface="Arial"/>
                <a:cs typeface="Arial"/>
              </a:rPr>
              <a:t> </a:t>
            </a:r>
            <a:r>
              <a:rPr lang="en-US" sz="3200" dirty="0" err="1" smtClean="0">
                <a:latin typeface="Arial"/>
                <a:cs typeface="Arial"/>
              </a:rPr>
              <a:t>er</a:t>
            </a:r>
            <a:r>
              <a:rPr lang="en-US" sz="3200" dirty="0" smtClean="0">
                <a:latin typeface="Arial"/>
                <a:cs typeface="Arial"/>
              </a:rPr>
              <a:t> </a:t>
            </a:r>
            <a:r>
              <a:rPr lang="en-US" sz="3200" dirty="0" err="1" smtClean="0">
                <a:latin typeface="Arial"/>
                <a:cs typeface="Arial"/>
              </a:rPr>
              <a:t>dere</a:t>
            </a:r>
            <a:r>
              <a:rPr lang="en-US" sz="3200" dirty="0" smtClean="0">
                <a:latin typeface="Arial"/>
                <a:cs typeface="Arial"/>
              </a:rPr>
              <a:t>?</a:t>
            </a:r>
            <a:endParaRPr lang="en-US" sz="3200" dirty="0">
              <a:latin typeface="Arial"/>
              <a:cs typeface="Arial"/>
            </a:endParaRPr>
          </a:p>
        </p:txBody>
      </p:sp>
      <p:sp>
        <p:nvSpPr>
          <p:cNvPr id="5" name="Subtitle 4"/>
          <p:cNvSpPr>
            <a:spLocks noGrp="1"/>
          </p:cNvSpPr>
          <p:nvPr>
            <p:ph type="subTitle" idx="1"/>
          </p:nvPr>
        </p:nvSpPr>
        <p:spPr/>
        <p:txBody>
          <a:bodyPr>
            <a:normAutofit/>
          </a:bodyPr>
          <a:lstStyle/>
          <a:p>
            <a:r>
              <a:rPr lang="en-US" sz="2400" dirty="0" err="1" smtClean="0">
                <a:latin typeface="Arial" panose="020B0604020202020204" pitchFamily="34" charset="0"/>
                <a:cs typeface="Arial" panose="020B0604020202020204" pitchFamily="34" charset="0"/>
              </a:rPr>
              <a:t>Navn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eget</a:t>
            </a:r>
            <a:r>
              <a:rPr lang="en-US" sz="2400" dirty="0" smtClean="0">
                <a:latin typeface="Arial" panose="020B0604020202020204" pitchFamily="34" charset="0"/>
                <a:cs typeface="Arial" panose="020B0604020202020204" pitchFamily="34" charset="0"/>
              </a:rPr>
              <a:t> + </a:t>
            </a:r>
            <a:r>
              <a:rPr lang="en-US" sz="2400" dirty="0" err="1" smtClean="0">
                <a:latin typeface="Arial" panose="020B0604020202020204" pitchFamily="34" charset="0"/>
                <a:cs typeface="Arial" panose="020B0604020202020204" pitchFamily="34" charset="0"/>
              </a:rPr>
              <a:t>barnehage</a:t>
            </a:r>
            <a:r>
              <a:rPr lang="en-US" sz="2400" dirty="0" smtClean="0">
                <a:latin typeface="Arial" panose="020B0604020202020204" pitchFamily="34" charset="0"/>
                <a:cs typeface="Arial" panose="020B0604020202020204" pitchFamily="34" charset="0"/>
              </a:rPr>
              <a:t>)</a:t>
            </a:r>
          </a:p>
          <a:p>
            <a:r>
              <a:rPr lang="en-US" sz="2400" dirty="0" smtClean="0">
                <a:latin typeface="Arial" panose="020B0604020202020204" pitchFamily="34" charset="0"/>
                <a:cs typeface="Arial" panose="020B0604020202020204" pitchFamily="34" charset="0"/>
              </a:rPr>
              <a:t>Stilling </a:t>
            </a:r>
            <a:r>
              <a:rPr lang="en-US" sz="2400" dirty="0" err="1"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barnehagen</a:t>
            </a:r>
            <a:endParaRPr lang="en-US" sz="2400" dirty="0" smtClean="0">
              <a:latin typeface="Arial" panose="020B0604020202020204" pitchFamily="34" charset="0"/>
              <a:cs typeface="Arial" panose="020B0604020202020204" pitchFamily="34" charset="0"/>
            </a:endParaRPr>
          </a:p>
          <a:p>
            <a:r>
              <a:rPr lang="en-US" sz="2400" dirty="0" err="1" smtClean="0">
                <a:latin typeface="Arial" panose="020B0604020202020204" pitchFamily="34" charset="0"/>
                <a:cs typeface="Arial" panose="020B0604020202020204" pitchFamily="34" charset="0"/>
              </a:rPr>
              <a:t>Noen</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a:t>
            </a:r>
            <a:r>
              <a:rPr lang="en-US" sz="2400" dirty="0" err="1" smtClean="0">
                <a:latin typeface="Arial" panose="020B0604020202020204" pitchFamily="34" charset="0"/>
                <a:cs typeface="Arial" panose="020B0604020202020204" pitchFamily="34" charset="0"/>
              </a:rPr>
              <a:t>orventninger</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til</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dagen</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14512" y="1699579"/>
            <a:ext cx="5133671" cy="366201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Oppmuntring</a:t>
            </a:r>
            <a:endParaRPr lang="en-US" sz="3200" dirty="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err="1" smtClean="0">
                <a:latin typeface="Arial"/>
                <a:cs typeface="Arial"/>
              </a:rPr>
              <a:t>Forbered</a:t>
            </a:r>
            <a:r>
              <a:rPr lang="en-US" b="1" dirty="0" smtClean="0">
                <a:latin typeface="Arial"/>
                <a:cs typeface="Arial"/>
              </a:rPr>
              <a:t> </a:t>
            </a:r>
            <a:r>
              <a:rPr lang="en-US" b="1" dirty="0" err="1" smtClean="0">
                <a:latin typeface="Arial"/>
                <a:cs typeface="Arial"/>
              </a:rPr>
              <a:t>barnet</a:t>
            </a:r>
            <a:r>
              <a:rPr lang="en-US" b="1" dirty="0" smtClean="0">
                <a:latin typeface="Arial"/>
                <a:cs typeface="Arial"/>
              </a:rPr>
              <a:t> </a:t>
            </a:r>
            <a:r>
              <a:rPr lang="en-US" b="1" dirty="0" err="1" smtClean="0">
                <a:latin typeface="Arial"/>
                <a:cs typeface="Arial"/>
              </a:rPr>
              <a:t>på</a:t>
            </a:r>
            <a:r>
              <a:rPr lang="en-US" b="1" dirty="0" smtClean="0">
                <a:latin typeface="Arial"/>
                <a:cs typeface="Arial"/>
              </a:rPr>
              <a:t> </a:t>
            </a:r>
            <a:r>
              <a:rPr lang="en-US" b="1" dirty="0" err="1" smtClean="0">
                <a:latin typeface="Arial"/>
                <a:cs typeface="Arial"/>
              </a:rPr>
              <a:t>nye</a:t>
            </a:r>
            <a:r>
              <a:rPr lang="en-US" b="1" dirty="0" smtClean="0">
                <a:latin typeface="Arial"/>
                <a:cs typeface="Arial"/>
              </a:rPr>
              <a:t> </a:t>
            </a:r>
            <a:r>
              <a:rPr lang="en-US" b="1" dirty="0" err="1" smtClean="0">
                <a:latin typeface="Arial"/>
                <a:cs typeface="Arial"/>
              </a:rPr>
              <a:t>smaker</a:t>
            </a:r>
            <a:endParaRPr lang="en-US" b="1" dirty="0">
              <a:latin typeface="Arial"/>
              <a:cs typeface="Arial"/>
            </a:endParaRPr>
          </a:p>
        </p:txBody>
      </p:sp>
      <p:pic>
        <p:nvPicPr>
          <p:cNvPr id="8" name="Picture 7"/>
          <p:cNvPicPr>
            <a:picLocks noChangeAspect="1"/>
          </p:cNvPicPr>
          <p:nvPr/>
        </p:nvPicPr>
        <p:blipFill>
          <a:blip r:embed="rId3"/>
          <a:stretch>
            <a:fillRect/>
          </a:stretch>
        </p:blipFill>
        <p:spPr>
          <a:xfrm>
            <a:off x="618559" y="2052786"/>
            <a:ext cx="5141434" cy="2911282"/>
          </a:xfrm>
          <a:prstGeom prst="rect">
            <a:avLst/>
          </a:prstGeom>
        </p:spPr>
      </p:pic>
      <p:sp>
        <p:nvSpPr>
          <p:cNvPr id="9" name="TextBox 8"/>
          <p:cNvSpPr txBox="1"/>
          <p:nvPr/>
        </p:nvSpPr>
        <p:spPr>
          <a:xfrm>
            <a:off x="1653903" y="5124577"/>
            <a:ext cx="2569457"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www.dailymail.co.uk</a:t>
            </a:r>
            <a:endParaRPr lang="en-US" sz="1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0590" y="2067552"/>
            <a:ext cx="3995691" cy="2966801"/>
          </a:xfrm>
          <a:prstGeom prst="rect">
            <a:avLst/>
          </a:prstGeom>
        </p:spPr>
      </p:pic>
      <p:sp>
        <p:nvSpPr>
          <p:cNvPr id="11" name="Rectangle 10"/>
          <p:cNvSpPr/>
          <p:nvPr/>
        </p:nvSpPr>
        <p:spPr>
          <a:xfrm>
            <a:off x="6830746" y="5238046"/>
            <a:ext cx="2239716" cy="246221"/>
          </a:xfrm>
          <a:prstGeom prst="rect">
            <a:avLst/>
          </a:prstGeom>
        </p:spPr>
        <p:txBody>
          <a:bodyPr wrap="none">
            <a:spAutoFit/>
          </a:bodyPr>
          <a:lstStyle/>
          <a:p>
            <a:r>
              <a:rPr lang="en-US" sz="1000" dirty="0" err="1" smtClean="0">
                <a:latin typeface="Arial" panose="020B0604020202020204" pitchFamily="34" charset="0"/>
                <a:cs typeface="Arial" panose="020B0604020202020204" pitchFamily="34" charset="0"/>
              </a:rPr>
              <a:t>nothingbutawordbag.wordpress.com</a:t>
            </a:r>
            <a:endParaRPr lang="en-US" sz="1000" dirty="0">
              <a:latin typeface="Arial" panose="020B0604020202020204" pitchFamily="34" charset="0"/>
              <a:cs typeface="Arial" panose="020B0604020202020204" pitchFamily="34" charset="0"/>
            </a:endParaRPr>
          </a:p>
        </p:txBody>
      </p:sp>
      <p:cxnSp>
        <p:nvCxnSpPr>
          <p:cNvPr id="12" name="Rett linje 28"/>
          <p:cNvCxnSpPr>
            <a:cxnSpLocks noChangeShapeType="1"/>
          </p:cNvCxnSpPr>
          <p:nvPr/>
        </p:nvCxnSpPr>
        <p:spPr bwMode="auto">
          <a:xfrm flipV="1">
            <a:off x="556405" y="1491592"/>
            <a:ext cx="6284185" cy="995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smtClean="0">
                <a:latin typeface="Arial"/>
                <a:cs typeface="Arial"/>
              </a:rPr>
              <a:t>Vis </a:t>
            </a:r>
            <a:r>
              <a:rPr lang="en-US" sz="3200" b="1" dirty="0" err="1" smtClean="0">
                <a:latin typeface="Arial"/>
                <a:cs typeface="Arial"/>
              </a:rPr>
              <a:t>barna</a:t>
            </a:r>
            <a:r>
              <a:rPr lang="en-US" sz="3200" b="1" dirty="0" smtClean="0">
                <a:latin typeface="Arial"/>
                <a:cs typeface="Arial"/>
              </a:rPr>
              <a:t> </a:t>
            </a:r>
            <a:r>
              <a:rPr lang="en-US" sz="3200" b="1" dirty="0" err="1" smtClean="0">
                <a:latin typeface="Arial"/>
                <a:cs typeface="Arial"/>
              </a:rPr>
              <a:t>hvordan</a:t>
            </a:r>
            <a:r>
              <a:rPr lang="en-US" sz="3200" b="1" dirty="0" smtClean="0">
                <a:latin typeface="Arial"/>
                <a:cs typeface="Arial"/>
              </a:rPr>
              <a:t> de </a:t>
            </a:r>
            <a:r>
              <a:rPr lang="en-US" sz="3200" b="1" dirty="0" err="1" smtClean="0">
                <a:latin typeface="Arial"/>
                <a:cs typeface="Arial"/>
              </a:rPr>
              <a:t>spiser</a:t>
            </a:r>
            <a:r>
              <a:rPr lang="en-US" sz="3200" b="1" dirty="0" smtClean="0">
                <a:latin typeface="Arial"/>
                <a:cs typeface="Arial"/>
              </a:rPr>
              <a:t> </a:t>
            </a:r>
            <a:r>
              <a:rPr lang="en-US" sz="3200" b="1" dirty="0" err="1" smtClean="0">
                <a:latin typeface="Arial"/>
                <a:cs typeface="Arial"/>
              </a:rPr>
              <a:t>grønnsakene</a:t>
            </a:r>
            <a:endParaRPr lang="en-US" sz="3200" b="1" dirty="0">
              <a:latin typeface="Arial"/>
              <a:cs typeface="Arial"/>
            </a:endParaRPr>
          </a:p>
        </p:txBody>
      </p:sp>
      <p:pic>
        <p:nvPicPr>
          <p:cNvPr id="8" name="Picture 7"/>
          <p:cNvPicPr>
            <a:picLocks noChangeAspect="1"/>
          </p:cNvPicPr>
          <p:nvPr/>
        </p:nvPicPr>
        <p:blipFill>
          <a:blip r:embed="rId3"/>
          <a:stretch>
            <a:fillRect/>
          </a:stretch>
        </p:blipFill>
        <p:spPr>
          <a:xfrm>
            <a:off x="1904942" y="1505297"/>
            <a:ext cx="7501634" cy="4993945"/>
          </a:xfrm>
          <a:prstGeom prst="rect">
            <a:avLst/>
          </a:prstGeom>
        </p:spPr>
      </p:pic>
      <p:sp>
        <p:nvSpPr>
          <p:cNvPr id="9" name="TextBox 8"/>
          <p:cNvSpPr txBox="1"/>
          <p:nvPr/>
        </p:nvSpPr>
        <p:spPr>
          <a:xfrm>
            <a:off x="7309662" y="6054977"/>
            <a:ext cx="1919710" cy="369332"/>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frukt.no</a:t>
            </a:r>
            <a:endParaRPr lang="en-US" dirty="0">
              <a:latin typeface="Arial" panose="020B0604020202020204" pitchFamily="34" charset="0"/>
              <a:cs typeface="Arial" panose="020B0604020202020204" pitchFamily="34" charset="0"/>
            </a:endParaRPr>
          </a:p>
        </p:txBody>
      </p:sp>
      <p:cxnSp>
        <p:nvCxnSpPr>
          <p:cNvPr id="5" name="Rett linje 28"/>
          <p:cNvCxnSpPr>
            <a:cxnSpLocks noChangeShapeType="1"/>
          </p:cNvCxnSpPr>
          <p:nvPr/>
        </p:nvCxnSpPr>
        <p:spPr bwMode="auto">
          <a:xfrm flipV="1">
            <a:off x="556405" y="1491592"/>
            <a:ext cx="9056909" cy="9951"/>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Vær</a:t>
            </a:r>
            <a:r>
              <a:rPr lang="en-US" sz="3200" b="1" dirty="0" smtClean="0">
                <a:latin typeface="Arial"/>
                <a:cs typeface="Arial"/>
              </a:rPr>
              <a:t> </a:t>
            </a:r>
            <a:r>
              <a:rPr lang="en-US" sz="3200" b="1" dirty="0" err="1" smtClean="0">
                <a:latin typeface="Arial"/>
                <a:cs typeface="Arial"/>
              </a:rPr>
              <a:t>Smaksdetektiver</a:t>
            </a:r>
            <a:endParaRPr lang="en-US" sz="3200" b="1" dirty="0">
              <a:latin typeface="Arial"/>
              <a:cs typeface="Arial"/>
            </a:endParaRPr>
          </a:p>
        </p:txBody>
      </p:sp>
      <p:pic>
        <p:nvPicPr>
          <p:cNvPr id="3" name="Picture 2"/>
          <p:cNvPicPr>
            <a:picLocks noChangeAspect="1"/>
          </p:cNvPicPr>
          <p:nvPr/>
        </p:nvPicPr>
        <p:blipFill>
          <a:blip r:embed="rId3"/>
          <a:stretch>
            <a:fillRect/>
          </a:stretch>
        </p:blipFill>
        <p:spPr>
          <a:xfrm>
            <a:off x="972521" y="1989182"/>
            <a:ext cx="4635500" cy="3175000"/>
          </a:xfrm>
          <a:prstGeom prst="rect">
            <a:avLst/>
          </a:prstGeom>
        </p:spPr>
      </p:pic>
      <p:pic>
        <p:nvPicPr>
          <p:cNvPr id="4" name="Picture 3"/>
          <p:cNvPicPr>
            <a:picLocks noChangeAspect="1"/>
          </p:cNvPicPr>
          <p:nvPr/>
        </p:nvPicPr>
        <p:blipFill>
          <a:blip r:embed="rId4"/>
          <a:stretch>
            <a:fillRect/>
          </a:stretch>
        </p:blipFill>
        <p:spPr>
          <a:xfrm>
            <a:off x="6421542" y="1871037"/>
            <a:ext cx="4635500" cy="3175000"/>
          </a:xfrm>
          <a:prstGeom prst="rect">
            <a:avLst/>
          </a:prstGeom>
        </p:spPr>
      </p:pic>
      <p:sp>
        <p:nvSpPr>
          <p:cNvPr id="5" name="TextBox 4"/>
          <p:cNvSpPr txBox="1"/>
          <p:nvPr/>
        </p:nvSpPr>
        <p:spPr>
          <a:xfrm>
            <a:off x="7368730" y="5744844"/>
            <a:ext cx="1919710"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frukt.no</a:t>
            </a:r>
            <a:endParaRPr lang="en-US" sz="1000" dirty="0">
              <a:latin typeface="Arial" panose="020B0604020202020204" pitchFamily="34" charset="0"/>
              <a:cs typeface="Arial" panose="020B0604020202020204" pitchFamily="34" charset="0"/>
            </a:endParaRPr>
          </a:p>
        </p:txBody>
      </p:sp>
      <p:cxnSp>
        <p:nvCxnSpPr>
          <p:cNvPr id="6" name="Rett linje 28"/>
          <p:cNvCxnSpPr>
            <a:cxnSpLocks noChangeShapeType="1"/>
          </p:cNvCxnSpPr>
          <p:nvPr/>
        </p:nvCxnSpPr>
        <p:spPr bwMode="auto">
          <a:xfrm>
            <a:off x="556405" y="1501542"/>
            <a:ext cx="4786776"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Smaking</a:t>
            </a:r>
            <a:endParaRPr lang="en-US" sz="3200" b="1" dirty="0">
              <a:latin typeface="Arial"/>
              <a:cs typeface="Arial"/>
            </a:endParaRPr>
          </a:p>
        </p:txBody>
      </p:sp>
      <p:sp>
        <p:nvSpPr>
          <p:cNvPr id="3" name="Content Placeholder 2"/>
          <p:cNvSpPr>
            <a:spLocks noGrp="1"/>
          </p:cNvSpPr>
          <p:nvPr>
            <p:ph sz="quarter" idx="1"/>
          </p:nvPr>
        </p:nvSpPr>
        <p:spPr>
          <a:xfrm>
            <a:off x="388095" y="1541127"/>
            <a:ext cx="8250598" cy="4873752"/>
          </a:xfrm>
        </p:spPr>
        <p:txBody>
          <a:bodyPr>
            <a:normAutofit/>
          </a:bodyPr>
          <a:lstStyle/>
          <a:p>
            <a:r>
              <a:rPr lang="en-US" dirty="0" err="1" smtClean="0">
                <a:latin typeface="Arial"/>
                <a:cs typeface="Arial"/>
              </a:rPr>
              <a:t>Smaksutvikling</a:t>
            </a:r>
            <a:endParaRPr lang="en-US" dirty="0" smtClean="0">
              <a:latin typeface="Arial"/>
              <a:cs typeface="Arial"/>
            </a:endParaRPr>
          </a:p>
          <a:p>
            <a:pPr lvl="1"/>
            <a:r>
              <a:rPr lang="en-US" sz="2400" dirty="0" err="1" smtClean="0">
                <a:latin typeface="Arial"/>
                <a:cs typeface="Arial"/>
              </a:rPr>
              <a:t>Fase</a:t>
            </a:r>
            <a:r>
              <a:rPr lang="en-US" sz="2400" dirty="0" smtClean="0">
                <a:latin typeface="Arial"/>
                <a:cs typeface="Arial"/>
              </a:rPr>
              <a:t> 1: </a:t>
            </a:r>
            <a:r>
              <a:rPr lang="en-US" sz="2400" dirty="0" err="1" smtClean="0">
                <a:latin typeface="Arial"/>
                <a:cs typeface="Arial"/>
              </a:rPr>
              <a:t>fra</a:t>
            </a:r>
            <a:r>
              <a:rPr lang="en-US" sz="2400" dirty="0" smtClean="0">
                <a:latin typeface="Arial"/>
                <a:cs typeface="Arial"/>
              </a:rPr>
              <a:t> 0 </a:t>
            </a:r>
            <a:r>
              <a:rPr lang="en-US" sz="2400" dirty="0" err="1" smtClean="0">
                <a:latin typeface="Arial"/>
                <a:cs typeface="Arial"/>
              </a:rPr>
              <a:t>til</a:t>
            </a:r>
            <a:r>
              <a:rPr lang="en-US" sz="2400" dirty="0" smtClean="0">
                <a:latin typeface="Arial"/>
                <a:cs typeface="Arial"/>
              </a:rPr>
              <a:t> ca 1,5 </a:t>
            </a:r>
            <a:r>
              <a:rPr lang="en-US" sz="2400" dirty="0" err="1" smtClean="0">
                <a:latin typeface="Arial"/>
                <a:cs typeface="Arial"/>
              </a:rPr>
              <a:t>år</a:t>
            </a:r>
            <a:r>
              <a:rPr lang="en-US" sz="2400" dirty="0" smtClean="0">
                <a:latin typeface="Arial"/>
                <a:cs typeface="Arial"/>
              </a:rPr>
              <a:t> – </a:t>
            </a:r>
            <a:r>
              <a:rPr lang="en-US" sz="2400" dirty="0" err="1" smtClean="0">
                <a:latin typeface="Arial"/>
                <a:cs typeface="Arial"/>
              </a:rPr>
              <a:t>barnet</a:t>
            </a:r>
            <a:r>
              <a:rPr lang="en-US" sz="2400" dirty="0" smtClean="0">
                <a:latin typeface="Arial"/>
                <a:cs typeface="Arial"/>
              </a:rPr>
              <a:t> </a:t>
            </a:r>
            <a:r>
              <a:rPr lang="en-US" sz="2400" dirty="0" err="1" smtClean="0">
                <a:latin typeface="Arial"/>
                <a:cs typeface="Arial"/>
              </a:rPr>
              <a:t>spiser</a:t>
            </a:r>
            <a:r>
              <a:rPr lang="en-US" sz="2400" dirty="0" smtClean="0">
                <a:latin typeface="Arial"/>
                <a:cs typeface="Arial"/>
              </a:rPr>
              <a:t> </a:t>
            </a:r>
            <a:r>
              <a:rPr lang="en-US" sz="2400" dirty="0" err="1" smtClean="0">
                <a:latin typeface="Arial"/>
                <a:cs typeface="Arial"/>
              </a:rPr>
              <a:t>det</a:t>
            </a:r>
            <a:r>
              <a:rPr lang="en-US" sz="2400" dirty="0" smtClean="0">
                <a:latin typeface="Arial"/>
                <a:cs typeface="Arial"/>
              </a:rPr>
              <a:t> </a:t>
            </a:r>
            <a:r>
              <a:rPr lang="en-US" sz="2400" dirty="0" err="1" smtClean="0">
                <a:latin typeface="Arial"/>
                <a:cs typeface="Arial"/>
              </a:rPr>
              <a:t>det</a:t>
            </a:r>
            <a:r>
              <a:rPr lang="en-US" sz="2400" dirty="0" smtClean="0">
                <a:latin typeface="Arial"/>
                <a:cs typeface="Arial"/>
              </a:rPr>
              <a:t> </a:t>
            </a:r>
            <a:r>
              <a:rPr lang="en-US" sz="2400" dirty="0" err="1" smtClean="0">
                <a:latin typeface="Arial"/>
                <a:cs typeface="Arial"/>
              </a:rPr>
              <a:t>tilbys</a:t>
            </a:r>
            <a:endParaRPr lang="en-US" sz="2400" dirty="0" smtClean="0">
              <a:latin typeface="Arial"/>
              <a:cs typeface="Arial"/>
            </a:endParaRPr>
          </a:p>
          <a:p>
            <a:pPr lvl="1"/>
            <a:r>
              <a:rPr lang="en-US" sz="2400" dirty="0" err="1" smtClean="0">
                <a:latin typeface="Arial"/>
                <a:cs typeface="Arial"/>
              </a:rPr>
              <a:t>Fase</a:t>
            </a:r>
            <a:r>
              <a:rPr lang="en-US" sz="2400" dirty="0" smtClean="0">
                <a:latin typeface="Arial"/>
                <a:cs typeface="Arial"/>
              </a:rPr>
              <a:t> 2: </a:t>
            </a:r>
            <a:r>
              <a:rPr lang="en-US" sz="2400" dirty="0" err="1" smtClean="0">
                <a:latin typeface="Arial"/>
                <a:cs typeface="Arial"/>
              </a:rPr>
              <a:t>fra</a:t>
            </a:r>
            <a:r>
              <a:rPr lang="en-US" sz="2400" dirty="0" smtClean="0">
                <a:latin typeface="Arial"/>
                <a:cs typeface="Arial"/>
              </a:rPr>
              <a:t> ca 1,5 </a:t>
            </a:r>
            <a:r>
              <a:rPr lang="en-US" sz="2400" dirty="0" err="1" smtClean="0">
                <a:latin typeface="Arial"/>
                <a:cs typeface="Arial"/>
              </a:rPr>
              <a:t>år</a:t>
            </a:r>
            <a:r>
              <a:rPr lang="en-US" sz="2400" dirty="0" smtClean="0">
                <a:latin typeface="Arial"/>
                <a:cs typeface="Arial"/>
              </a:rPr>
              <a:t> – </a:t>
            </a:r>
            <a:r>
              <a:rPr lang="en-US" sz="2400" dirty="0" err="1" smtClean="0">
                <a:latin typeface="Arial"/>
                <a:cs typeface="Arial"/>
              </a:rPr>
              <a:t>neofobi</a:t>
            </a:r>
            <a:endParaRPr lang="en-US" sz="2400" dirty="0" smtClean="0">
              <a:latin typeface="Arial"/>
              <a:cs typeface="Arial"/>
            </a:endParaRPr>
          </a:p>
          <a:p>
            <a:pPr lvl="1"/>
            <a:r>
              <a:rPr lang="en-US" sz="2400" i="1" dirty="0" err="1" smtClean="0">
                <a:latin typeface="Arial"/>
                <a:cs typeface="Arial"/>
              </a:rPr>
              <a:t>Fase</a:t>
            </a:r>
            <a:r>
              <a:rPr lang="en-US" sz="2400" i="1" dirty="0" smtClean="0">
                <a:latin typeface="Arial"/>
                <a:cs typeface="Arial"/>
              </a:rPr>
              <a:t> 3: </a:t>
            </a:r>
            <a:r>
              <a:rPr lang="en-US" sz="2400" i="1" dirty="0" err="1" smtClean="0">
                <a:latin typeface="Arial"/>
                <a:cs typeface="Arial"/>
              </a:rPr>
              <a:t>fra</a:t>
            </a:r>
            <a:r>
              <a:rPr lang="en-US" sz="2400" i="1" dirty="0" smtClean="0">
                <a:latin typeface="Arial"/>
                <a:cs typeface="Arial"/>
              </a:rPr>
              <a:t> ca 3 </a:t>
            </a:r>
            <a:r>
              <a:rPr lang="en-US" sz="2400" i="1" dirty="0" err="1" smtClean="0">
                <a:latin typeface="Arial"/>
                <a:cs typeface="Arial"/>
              </a:rPr>
              <a:t>til</a:t>
            </a:r>
            <a:r>
              <a:rPr lang="en-US" sz="2400" i="1" dirty="0" smtClean="0">
                <a:latin typeface="Arial"/>
                <a:cs typeface="Arial"/>
              </a:rPr>
              <a:t> ca 6 </a:t>
            </a:r>
            <a:r>
              <a:rPr lang="en-US" sz="2400" i="1" dirty="0" err="1" smtClean="0">
                <a:latin typeface="Arial"/>
                <a:cs typeface="Arial"/>
              </a:rPr>
              <a:t>år</a:t>
            </a:r>
            <a:r>
              <a:rPr lang="en-US" sz="2400" i="1" dirty="0" smtClean="0">
                <a:latin typeface="Arial"/>
                <a:cs typeface="Arial"/>
              </a:rPr>
              <a:t> – </a:t>
            </a:r>
            <a:r>
              <a:rPr lang="en-US" sz="2400" i="1" dirty="0" err="1" smtClean="0">
                <a:latin typeface="Arial"/>
                <a:cs typeface="Arial"/>
              </a:rPr>
              <a:t>sosialiseringsfasen</a:t>
            </a:r>
            <a:endParaRPr lang="en-US" sz="2400" i="1" dirty="0" smtClean="0">
              <a:latin typeface="Arial"/>
              <a:cs typeface="Arial"/>
            </a:endParaRPr>
          </a:p>
          <a:p>
            <a:pPr lvl="1"/>
            <a:r>
              <a:rPr lang="en-US" sz="2400" i="1" dirty="0" err="1" smtClean="0">
                <a:latin typeface="Arial"/>
                <a:cs typeface="Arial"/>
              </a:rPr>
              <a:t>Fase</a:t>
            </a:r>
            <a:r>
              <a:rPr lang="en-US" sz="2400" i="1" dirty="0" smtClean="0">
                <a:latin typeface="Arial"/>
                <a:cs typeface="Arial"/>
              </a:rPr>
              <a:t> 4: ca 5 </a:t>
            </a:r>
            <a:r>
              <a:rPr lang="en-US" sz="2400" i="1" dirty="0" err="1" smtClean="0">
                <a:latin typeface="Arial"/>
                <a:cs typeface="Arial"/>
              </a:rPr>
              <a:t>år</a:t>
            </a:r>
            <a:r>
              <a:rPr lang="en-US" sz="2400" i="1" dirty="0" smtClean="0">
                <a:latin typeface="Arial"/>
                <a:cs typeface="Arial"/>
              </a:rPr>
              <a:t> – </a:t>
            </a:r>
            <a:r>
              <a:rPr lang="en-US" sz="2400" i="1" dirty="0" err="1" smtClean="0">
                <a:latin typeface="Arial"/>
                <a:cs typeface="Arial"/>
              </a:rPr>
              <a:t>nysgjerrighetsfasen</a:t>
            </a:r>
            <a:endParaRPr lang="en-US" sz="2400" i="1" dirty="0" smtClean="0">
              <a:latin typeface="Arial"/>
              <a:cs typeface="Arial"/>
            </a:endParaRPr>
          </a:p>
          <a:p>
            <a:pPr marL="548640" lvl="2">
              <a:spcBef>
                <a:spcPts val="600"/>
              </a:spcBef>
              <a:buSzPct val="70000"/>
              <a:buNone/>
            </a:pPr>
            <a:endParaRPr lang="en-US" sz="2400" dirty="0" smtClean="0">
              <a:latin typeface="Arial"/>
              <a:cs typeface="Arial"/>
            </a:endParaRPr>
          </a:p>
          <a:p>
            <a:r>
              <a:rPr lang="en-US" dirty="0" err="1" smtClean="0">
                <a:latin typeface="Arial"/>
                <a:cs typeface="Arial"/>
              </a:rPr>
              <a:t>Må</a:t>
            </a:r>
            <a:r>
              <a:rPr lang="en-US" dirty="0" smtClean="0">
                <a:latin typeface="Arial"/>
                <a:cs typeface="Arial"/>
              </a:rPr>
              <a:t> (</a:t>
            </a:r>
            <a:r>
              <a:rPr lang="en-US" dirty="0" err="1" smtClean="0">
                <a:latin typeface="Arial"/>
                <a:cs typeface="Arial"/>
              </a:rPr>
              <a:t>prøve</a:t>
            </a:r>
            <a:r>
              <a:rPr lang="en-US" dirty="0" smtClean="0">
                <a:latin typeface="Arial"/>
                <a:cs typeface="Arial"/>
              </a:rPr>
              <a:t> </a:t>
            </a:r>
            <a:r>
              <a:rPr lang="en-US" dirty="0" err="1" smtClean="0">
                <a:latin typeface="Arial"/>
                <a:cs typeface="Arial"/>
              </a:rPr>
              <a:t>å</a:t>
            </a:r>
            <a:r>
              <a:rPr lang="en-US" dirty="0" smtClean="0">
                <a:latin typeface="Arial"/>
                <a:cs typeface="Arial"/>
              </a:rPr>
              <a:t>) </a:t>
            </a:r>
            <a:r>
              <a:rPr lang="en-US" dirty="0" err="1" smtClean="0">
                <a:latin typeface="Arial"/>
                <a:cs typeface="Arial"/>
              </a:rPr>
              <a:t>smake</a:t>
            </a:r>
            <a:r>
              <a:rPr lang="en-US" dirty="0" smtClean="0">
                <a:latin typeface="Arial"/>
                <a:cs typeface="Arial"/>
              </a:rPr>
              <a:t> mange ganger (10-15)</a:t>
            </a:r>
          </a:p>
          <a:p>
            <a:endParaRPr lang="en-US" dirty="0" smtClean="0">
              <a:latin typeface="Arial"/>
              <a:cs typeface="Arial"/>
            </a:endParaRPr>
          </a:p>
          <a:p>
            <a:r>
              <a:rPr lang="en-US" dirty="0" err="1" smtClean="0">
                <a:latin typeface="Arial"/>
                <a:cs typeface="Arial"/>
              </a:rPr>
              <a:t>Belønning</a:t>
            </a:r>
            <a:r>
              <a:rPr lang="en-US" dirty="0" smtClean="0">
                <a:latin typeface="Arial"/>
                <a:cs typeface="Arial"/>
              </a:rPr>
              <a:t> for å </a:t>
            </a:r>
            <a:r>
              <a:rPr lang="en-US" dirty="0" err="1" smtClean="0">
                <a:latin typeface="Arial"/>
                <a:cs typeface="Arial"/>
              </a:rPr>
              <a:t>smake</a:t>
            </a:r>
            <a:r>
              <a:rPr lang="en-US" dirty="0" smtClean="0">
                <a:latin typeface="Arial"/>
                <a:cs typeface="Arial"/>
              </a:rPr>
              <a:t>/</a:t>
            </a:r>
            <a:r>
              <a:rPr lang="en-US" dirty="0" err="1" smtClean="0">
                <a:latin typeface="Arial"/>
                <a:cs typeface="Arial"/>
              </a:rPr>
              <a:t>spise</a:t>
            </a:r>
            <a:r>
              <a:rPr lang="en-US" dirty="0" smtClean="0">
                <a:latin typeface="Arial"/>
                <a:cs typeface="Arial"/>
              </a:rPr>
              <a:t> </a:t>
            </a:r>
            <a:r>
              <a:rPr lang="en-US" dirty="0" err="1" smtClean="0">
                <a:latin typeface="Arial"/>
                <a:cs typeface="Arial"/>
              </a:rPr>
              <a:t>en</a:t>
            </a:r>
            <a:r>
              <a:rPr lang="en-US" dirty="0" smtClean="0">
                <a:latin typeface="Arial"/>
                <a:cs typeface="Arial"/>
              </a:rPr>
              <a:t> </a:t>
            </a:r>
            <a:r>
              <a:rPr lang="en-US" dirty="0" err="1" smtClean="0">
                <a:latin typeface="Arial"/>
                <a:cs typeface="Arial"/>
              </a:rPr>
              <a:t>matvare</a:t>
            </a:r>
            <a:r>
              <a:rPr lang="en-US" dirty="0" smtClean="0">
                <a:latin typeface="Arial"/>
                <a:cs typeface="Arial"/>
              </a:rPr>
              <a:t> </a:t>
            </a:r>
            <a:r>
              <a:rPr lang="en-US" dirty="0" err="1" smtClean="0">
                <a:latin typeface="Arial"/>
                <a:cs typeface="Arial"/>
              </a:rPr>
              <a:t>er</a:t>
            </a:r>
            <a:r>
              <a:rPr lang="en-US" dirty="0" smtClean="0">
                <a:latin typeface="Arial"/>
                <a:cs typeface="Arial"/>
              </a:rPr>
              <a:t> </a:t>
            </a:r>
            <a:r>
              <a:rPr lang="en-US" dirty="0" err="1" smtClean="0">
                <a:latin typeface="Arial"/>
                <a:cs typeface="Arial"/>
              </a:rPr>
              <a:t>omdiskutert</a:t>
            </a:r>
            <a:r>
              <a:rPr lang="en-US" dirty="0">
                <a:latin typeface="Arial"/>
                <a:cs typeface="Arial"/>
              </a:rPr>
              <a:t>.</a:t>
            </a:r>
            <a:endParaRPr lang="en-US" dirty="0" smtClean="0"/>
          </a:p>
          <a:p>
            <a:pPr lvl="1">
              <a:buNone/>
            </a:pPr>
            <a:endParaRPr lang="en-US" dirty="0" smtClean="0"/>
          </a:p>
          <a:p>
            <a:endParaRPr lang="en-US" dirty="0" smtClean="0"/>
          </a:p>
          <a:p>
            <a:endParaRPr lang="en-US" dirty="0" smtClean="0"/>
          </a:p>
        </p:txBody>
      </p:sp>
      <p:cxnSp>
        <p:nvCxnSpPr>
          <p:cNvPr id="4" name="Rett linje 28"/>
          <p:cNvCxnSpPr>
            <a:cxnSpLocks noChangeShapeType="1"/>
          </p:cNvCxnSpPr>
          <p:nvPr/>
        </p:nvCxnSpPr>
        <p:spPr bwMode="auto">
          <a:xfrm>
            <a:off x="556405" y="1501542"/>
            <a:ext cx="2296964"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pic>
        <p:nvPicPr>
          <p:cNvPr id="5" name="Picture 4"/>
          <p:cNvPicPr>
            <a:picLocks noChangeAspect="1"/>
          </p:cNvPicPr>
          <p:nvPr/>
        </p:nvPicPr>
        <p:blipFill>
          <a:blip r:embed="rId3"/>
          <a:stretch>
            <a:fillRect/>
          </a:stretch>
        </p:blipFill>
        <p:spPr>
          <a:xfrm>
            <a:off x="9334001" y="268309"/>
            <a:ext cx="2233372" cy="3357037"/>
          </a:xfrm>
          <a:prstGeom prst="rect">
            <a:avLst/>
          </a:prstGeom>
        </p:spPr>
      </p:pic>
      <p:sp>
        <p:nvSpPr>
          <p:cNvPr id="6" name="Rectangle 5"/>
          <p:cNvSpPr/>
          <p:nvPr/>
        </p:nvSpPr>
        <p:spPr>
          <a:xfrm>
            <a:off x="10586927" y="3716416"/>
            <a:ext cx="944489" cy="246221"/>
          </a:xfrm>
          <a:prstGeom prst="rect">
            <a:avLst/>
          </a:prstGeom>
        </p:spPr>
        <p:txBody>
          <a:bodyPr wrap="none">
            <a:spAutoFit/>
          </a:bodyPr>
          <a:lstStyle/>
          <a:p>
            <a:r>
              <a:rPr lang="en-US" sz="1000" dirty="0"/>
              <a:t>dagbladet.no</a:t>
            </a:r>
          </a:p>
        </p:txBody>
      </p:sp>
      <p:pic>
        <p:nvPicPr>
          <p:cNvPr id="7" name="Picture 6"/>
          <p:cNvPicPr>
            <a:picLocks noChangeAspect="1"/>
          </p:cNvPicPr>
          <p:nvPr/>
        </p:nvPicPr>
        <p:blipFill>
          <a:blip r:embed="rId4"/>
          <a:stretch>
            <a:fillRect/>
          </a:stretch>
        </p:blipFill>
        <p:spPr>
          <a:xfrm>
            <a:off x="9059369" y="4000081"/>
            <a:ext cx="2574267" cy="2574267"/>
          </a:xfrm>
          <a:prstGeom prst="rect">
            <a:avLst/>
          </a:prstGeom>
        </p:spPr>
      </p:pic>
      <p:sp>
        <p:nvSpPr>
          <p:cNvPr id="9" name="Rectangle 8"/>
          <p:cNvSpPr/>
          <p:nvPr/>
        </p:nvSpPr>
        <p:spPr>
          <a:xfrm>
            <a:off x="9047127" y="6488668"/>
            <a:ext cx="2533066" cy="369332"/>
          </a:xfrm>
          <a:prstGeom prst="rect">
            <a:avLst/>
          </a:prstGeom>
        </p:spPr>
        <p:txBody>
          <a:bodyPr wrap="none">
            <a:spAutoFit/>
          </a:bodyPr>
          <a:lstStyle/>
          <a:p>
            <a:r>
              <a:rPr lang="en-US" sz="1000" dirty="0"/>
              <a:t>http://skolenvedstadion.skoleblogs.dk</a:t>
            </a:r>
            <a:r>
              <a:rPr lang="en-US" dirty="0"/>
              <a:t>/)</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409433"/>
            <a:ext cx="9956800" cy="2429302"/>
          </a:xfrm>
        </p:spPr>
        <p:txBody>
          <a:bodyPr>
            <a:normAutofit fontScale="90000"/>
          </a:bodyPr>
          <a:lstStyle/>
          <a:p>
            <a:r>
              <a:rPr lang="nb-NO" dirty="0" smtClean="0"/>
              <a:t/>
            </a:r>
            <a:br>
              <a:rPr lang="nb-NO" dirty="0" smtClean="0"/>
            </a:br>
            <a:r>
              <a:rPr lang="nb-NO" dirty="0" smtClean="0"/>
              <a:t/>
            </a:r>
            <a:br>
              <a:rPr lang="nb-NO" dirty="0" smtClean="0"/>
            </a:br>
            <a:r>
              <a:rPr lang="nb-NO" dirty="0"/>
              <a:t/>
            </a:r>
            <a:br>
              <a:rPr lang="nb-NO" dirty="0"/>
            </a:br>
            <a:r>
              <a:rPr lang="nb-NO" dirty="0" smtClean="0"/>
              <a:t/>
            </a:r>
            <a:br>
              <a:rPr lang="nb-NO" dirty="0" smtClean="0"/>
            </a:br>
            <a:r>
              <a:rPr lang="nb-NO" dirty="0"/>
              <a:t/>
            </a:r>
            <a:br>
              <a:rPr lang="nb-NO" dirty="0"/>
            </a:br>
            <a:r>
              <a:rPr lang="nb-NO" dirty="0" smtClean="0"/>
              <a:t/>
            </a:r>
            <a:br>
              <a:rPr lang="nb-NO" dirty="0" smtClean="0"/>
            </a:br>
            <a:r>
              <a:rPr lang="nb-NO" dirty="0"/>
              <a:t/>
            </a:r>
            <a:br>
              <a:rPr lang="nb-NO" dirty="0"/>
            </a:br>
            <a:r>
              <a:rPr lang="nb-NO" dirty="0" smtClean="0"/>
              <a:t/>
            </a:r>
            <a:br>
              <a:rPr lang="nb-NO" dirty="0" smtClean="0"/>
            </a:br>
            <a:r>
              <a:rPr lang="nb-NO" sz="3600" b="1" dirty="0" smtClean="0">
                <a:latin typeface="Arial" panose="020B0604020202020204" pitchFamily="34" charset="0"/>
                <a:cs typeface="Arial" panose="020B0604020202020204" pitchFamily="34" charset="0"/>
              </a:rPr>
              <a:t>Lek som inspirasjon                </a:t>
            </a:r>
            <a:r>
              <a:rPr lang="nb-NO" sz="3600" dirty="0" smtClean="0">
                <a:latin typeface="Arial" panose="020B0604020202020204" pitchFamily="34" charset="0"/>
                <a:cs typeface="Arial" panose="020B0604020202020204" pitchFamily="34" charset="0"/>
              </a:rPr>
              <a:t/>
            </a:r>
            <a:br>
              <a:rPr lang="nb-NO" sz="3600" dirty="0" smtClean="0">
                <a:latin typeface="Arial" panose="020B0604020202020204" pitchFamily="34" charset="0"/>
                <a:cs typeface="Arial" panose="020B0604020202020204" pitchFamily="34" charset="0"/>
              </a:rPr>
            </a:br>
            <a:r>
              <a:rPr lang="nb-NO" sz="3600" dirty="0" smtClean="0">
                <a:latin typeface="Arial" panose="020B0604020202020204" pitchFamily="34" charset="0"/>
                <a:cs typeface="Arial" panose="020B0604020202020204" pitchFamily="34" charset="0"/>
              </a:rPr>
              <a:t> </a:t>
            </a:r>
            <a:br>
              <a:rPr lang="nb-NO" sz="3600" dirty="0" smtClean="0">
                <a:latin typeface="Arial" panose="020B0604020202020204" pitchFamily="34" charset="0"/>
                <a:cs typeface="Arial" panose="020B0604020202020204" pitchFamily="34" charset="0"/>
              </a:rPr>
            </a:br>
            <a:endParaRPr lang="nb-NO" sz="3600"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739554" y="1182415"/>
            <a:ext cx="10515600" cy="5408182"/>
          </a:xfrm>
        </p:spPr>
        <p:txBody>
          <a:bodyPr>
            <a:normAutofit/>
          </a:bodyPr>
          <a:lstStyle/>
          <a:p>
            <a:r>
              <a:rPr lang="nb-NO" dirty="0" smtClean="0">
                <a:latin typeface="Arial" panose="020B0604020202020204" pitchFamily="34" charset="0"/>
                <a:cs typeface="Arial" panose="020B0604020202020204" pitchFamily="34" charset="0"/>
              </a:rPr>
              <a:t>Lag </a:t>
            </a:r>
            <a:r>
              <a:rPr lang="nb-NO" dirty="0">
                <a:latin typeface="Arial" panose="020B0604020202020204" pitchFamily="34" charset="0"/>
                <a:cs typeface="Arial" panose="020B0604020202020204" pitchFamily="34" charset="0"/>
              </a:rPr>
              <a:t>grønnsaksfigurer på tallerken eller skiven.</a:t>
            </a:r>
            <a:r>
              <a:rPr lang="nb-NO" dirty="0" smtClean="0">
                <a:latin typeface="Arial" panose="020B0604020202020204" pitchFamily="34" charset="0"/>
                <a:cs typeface="Arial" panose="020B0604020202020204" pitchFamily="34" charset="0"/>
              </a:rPr>
              <a:t>      </a:t>
            </a:r>
          </a:p>
          <a:p>
            <a:pPr lvl="1"/>
            <a:r>
              <a:rPr lang="nb-NO" dirty="0" smtClean="0">
                <a:latin typeface="Arial" panose="020B0604020202020204" pitchFamily="34" charset="0"/>
                <a:cs typeface="Arial" panose="020B0604020202020204" pitchFamily="34" charset="0"/>
              </a:rPr>
              <a:t>Spis </a:t>
            </a:r>
            <a:r>
              <a:rPr lang="nb-NO" dirty="0">
                <a:latin typeface="Arial" panose="020B0604020202020204" pitchFamily="34" charset="0"/>
                <a:cs typeface="Arial" panose="020B0604020202020204" pitchFamily="34" charset="0"/>
              </a:rPr>
              <a:t>et øre eller et </a:t>
            </a:r>
            <a:r>
              <a:rPr lang="nb-NO" dirty="0" smtClean="0">
                <a:latin typeface="Arial" panose="020B0604020202020204" pitchFamily="34" charset="0"/>
                <a:cs typeface="Arial" panose="020B0604020202020204" pitchFamily="34" charset="0"/>
              </a:rPr>
              <a:t>øye.</a:t>
            </a:r>
          </a:p>
          <a:p>
            <a:r>
              <a:rPr lang="nb-NO" dirty="0" smtClean="0">
                <a:latin typeface="Arial" panose="020B0604020202020204" pitchFamily="34" charset="0"/>
                <a:cs typeface="Arial" panose="020B0604020202020204" pitchFamily="34" charset="0"/>
              </a:rPr>
              <a:t>Se </a:t>
            </a:r>
            <a:r>
              <a:rPr lang="nb-NO" dirty="0">
                <a:latin typeface="Arial" panose="020B0604020202020204" pitchFamily="34" charset="0"/>
                <a:cs typeface="Arial" panose="020B0604020202020204" pitchFamily="34" charset="0"/>
              </a:rPr>
              <a:t>figurer, tall eller bokstaver i </a:t>
            </a:r>
            <a:r>
              <a:rPr lang="nb-NO" dirty="0" smtClean="0">
                <a:latin typeface="Arial" panose="020B0604020202020204" pitchFamily="34" charset="0"/>
                <a:cs typeface="Arial" panose="020B0604020202020204" pitchFamily="34" charset="0"/>
              </a:rPr>
              <a:t>grønnsakene.</a:t>
            </a:r>
          </a:p>
          <a:p>
            <a:pPr marL="0" indent="0">
              <a:buNone/>
            </a:pPr>
            <a:endParaRPr lang="nb-NO" dirty="0"/>
          </a:p>
          <a:p>
            <a:pPr marL="0" indent="0">
              <a:buNone/>
            </a:pPr>
            <a:r>
              <a:rPr lang="nb-NO" dirty="0" smtClean="0"/>
              <a:t>                                                                                                                  </a:t>
            </a:r>
          </a:p>
          <a:p>
            <a:pPr marL="0" indent="0">
              <a:buNone/>
            </a:pPr>
            <a:endParaRPr lang="nb-NO" sz="1100" dirty="0"/>
          </a:p>
          <a:p>
            <a:pPr marL="0" indent="0">
              <a:buNone/>
            </a:pPr>
            <a:r>
              <a:rPr lang="nb-NO" sz="1100" dirty="0" smtClean="0"/>
              <a:t>                                                                                                                           </a:t>
            </a:r>
          </a:p>
          <a:p>
            <a:pPr marL="0" indent="0">
              <a:buNone/>
            </a:pPr>
            <a:r>
              <a:rPr lang="nb-NO" sz="1100" dirty="0" smtClean="0"/>
              <a:t>            </a:t>
            </a:r>
          </a:p>
          <a:p>
            <a:pPr marL="0" indent="0">
              <a:buNone/>
            </a:pPr>
            <a:endParaRPr lang="nb-NO" sz="1100" dirty="0"/>
          </a:p>
          <a:p>
            <a:pPr marL="0" indent="0">
              <a:buNone/>
            </a:pPr>
            <a:endParaRPr lang="nb-NO" sz="1100" dirty="0" smtClean="0"/>
          </a:p>
          <a:p>
            <a:pPr marL="0" indent="0">
              <a:buNone/>
            </a:pPr>
            <a:endParaRPr lang="nb-NO" sz="1100" dirty="0"/>
          </a:p>
          <a:p>
            <a:pPr marL="0" indent="0">
              <a:buNone/>
            </a:pPr>
            <a:endParaRPr lang="nb-NO" sz="1100" dirty="0" smtClean="0"/>
          </a:p>
          <a:p>
            <a:pPr marL="0" indent="0">
              <a:buNone/>
            </a:pPr>
            <a:r>
              <a:rPr lang="nb-NO" sz="1100" dirty="0" smtClean="0"/>
              <a:t>                                                                                       </a:t>
            </a:r>
          </a:p>
          <a:p>
            <a:pPr marL="0" indent="0">
              <a:buNone/>
            </a:pPr>
            <a:endParaRPr lang="nb-NO" sz="1100" dirty="0"/>
          </a:p>
          <a:p>
            <a:pPr marL="0" indent="0">
              <a:buNone/>
            </a:pPr>
            <a:endParaRPr lang="nb-NO" sz="1100" dirty="0" smtClean="0"/>
          </a:p>
          <a:p>
            <a:pPr marL="0" indent="0">
              <a:buNone/>
            </a:pPr>
            <a:endParaRPr lang="nb-NO" sz="1100" dirty="0"/>
          </a:p>
          <a:p>
            <a:pPr marL="0" indent="0">
              <a:buNone/>
            </a:pPr>
            <a:endParaRPr lang="nb-NO" sz="1100" dirty="0" smtClean="0"/>
          </a:p>
          <a:p>
            <a:pPr marL="0" indent="0">
              <a:buNone/>
            </a:pPr>
            <a:r>
              <a:rPr lang="nb-NO" sz="1100" dirty="0"/>
              <a:t> </a:t>
            </a:r>
            <a:r>
              <a:rPr lang="nb-NO" sz="1100" dirty="0" smtClean="0"/>
              <a:t>                                                                                  </a:t>
            </a:r>
            <a:r>
              <a:rPr lang="nb-NO" sz="1100" dirty="0" err="1" smtClean="0">
                <a:latin typeface="Arial" panose="020B0604020202020204" pitchFamily="34" charset="0"/>
                <a:cs typeface="Arial" panose="020B0604020202020204" pitchFamily="34" charset="0"/>
              </a:rPr>
              <a:t>Illustrations</a:t>
            </a:r>
            <a:r>
              <a:rPr lang="nb-NO" sz="1100" dirty="0" smtClean="0">
                <a:latin typeface="Arial" panose="020B0604020202020204" pitchFamily="34" charset="0"/>
                <a:cs typeface="Arial" panose="020B0604020202020204" pitchFamily="34" charset="0"/>
              </a:rPr>
              <a:t>: wastefood.com                                                                                                                                                                            </a:t>
            </a:r>
            <a:endParaRPr lang="nb-NO" sz="11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52650" y="2803229"/>
            <a:ext cx="1418239" cy="189098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08959" y="2815421"/>
            <a:ext cx="1399952" cy="186660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08959" y="4819724"/>
            <a:ext cx="1399952" cy="186112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15385" y="4781466"/>
            <a:ext cx="1355504" cy="193764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6" name="Bilde 5"/>
          <p:cNvPicPr>
            <a:picLocks noChangeAspect="1"/>
          </p:cNvPicPr>
          <p:nvPr/>
        </p:nvPicPr>
        <p:blipFill rotWithShape="1">
          <a:blip r:embed="rId7"/>
          <a:srcRect l="6760" r="79855" b="46007"/>
          <a:stretch/>
        </p:blipFill>
        <p:spPr>
          <a:xfrm>
            <a:off x="6726890" y="3432517"/>
            <a:ext cx="3708946" cy="2785403"/>
          </a:xfrm>
          <a:prstGeom prst="rect">
            <a:avLst/>
          </a:prstGeom>
        </p:spPr>
      </p:pic>
      <p:pic>
        <p:nvPicPr>
          <p:cNvPr id="2050" name="Picture 2"/>
          <p:cNvPicPr>
            <a:picLocks noChangeAspect="1" noChangeArrowheads="1"/>
          </p:cNvPicPr>
          <p:nvPr/>
        </p:nvPicPr>
        <p:blipFill rotWithShape="1">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7732"/>
          <a:stretch/>
        </p:blipFill>
        <p:spPr bwMode="auto">
          <a:xfrm>
            <a:off x="8947052" y="673732"/>
            <a:ext cx="1814734" cy="169244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cxnSp>
        <p:nvCxnSpPr>
          <p:cNvPr id="10" name="Rett linje 28"/>
          <p:cNvCxnSpPr>
            <a:cxnSpLocks noChangeShapeType="1"/>
          </p:cNvCxnSpPr>
          <p:nvPr/>
        </p:nvCxnSpPr>
        <p:spPr bwMode="auto">
          <a:xfrm>
            <a:off x="541638" y="1102800"/>
            <a:ext cx="4482054" cy="19587"/>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60218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200" b="1" dirty="0">
                <a:latin typeface="Arial" panose="020B0604020202020204" pitchFamily="34" charset="0"/>
                <a:cs typeface="Arial" panose="020B0604020202020204" pitchFamily="34" charset="0"/>
              </a:rPr>
              <a:t>Erfaringer fra utprøving i 2 </a:t>
            </a:r>
            <a:r>
              <a:rPr lang="nb-NO" sz="3200" b="1" dirty="0" smtClean="0">
                <a:latin typeface="Arial" panose="020B0604020202020204" pitchFamily="34" charset="0"/>
                <a:cs typeface="Arial" panose="020B0604020202020204" pitchFamily="34" charset="0"/>
              </a:rPr>
              <a:t>barnehager – oppmuntring til smaking</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491464" y="1614968"/>
            <a:ext cx="10524714" cy="5009920"/>
          </a:xfrm>
        </p:spPr>
        <p:txBody>
          <a:bodyPr>
            <a:normAutofit fontScale="92500" lnSpcReduction="10000"/>
          </a:bodyPr>
          <a:lstStyle/>
          <a:p>
            <a:r>
              <a:rPr lang="nb-NO" dirty="0">
                <a:latin typeface="Arial"/>
                <a:cs typeface="Arial"/>
              </a:rPr>
              <a:t>I</a:t>
            </a:r>
            <a:r>
              <a:rPr lang="nb-NO" dirty="0" smtClean="0">
                <a:latin typeface="Arial"/>
                <a:cs typeface="Arial"/>
              </a:rPr>
              <a:t>ntroduksjon </a:t>
            </a:r>
            <a:r>
              <a:rPr lang="nb-NO" dirty="0">
                <a:latin typeface="Arial"/>
                <a:cs typeface="Arial"/>
              </a:rPr>
              <a:t>av nye </a:t>
            </a:r>
            <a:r>
              <a:rPr lang="nb-NO" dirty="0" smtClean="0">
                <a:latin typeface="Arial"/>
                <a:cs typeface="Arial"/>
              </a:rPr>
              <a:t>smaker </a:t>
            </a:r>
            <a:r>
              <a:rPr lang="nb-NO" dirty="0" err="1" smtClean="0">
                <a:latin typeface="Wingdings"/>
                <a:ea typeface="Wingdings"/>
                <a:cs typeface="Wingdings"/>
              </a:rPr>
              <a:t></a:t>
            </a:r>
            <a:r>
              <a:rPr lang="nb-NO" dirty="0" err="1" smtClean="0">
                <a:latin typeface="Arial"/>
                <a:cs typeface="Arial"/>
              </a:rPr>
              <a:t>nyttig</a:t>
            </a:r>
            <a:r>
              <a:rPr lang="nb-NO" dirty="0" smtClean="0">
                <a:latin typeface="Arial"/>
                <a:cs typeface="Arial"/>
              </a:rPr>
              <a:t> </a:t>
            </a:r>
            <a:r>
              <a:rPr lang="nb-NO" dirty="0">
                <a:latin typeface="Arial"/>
                <a:cs typeface="Arial"/>
              </a:rPr>
              <a:t>og fortelle hva barna kunne forvente av smak, særlig til ekstra kresne barn</a:t>
            </a:r>
          </a:p>
          <a:p>
            <a:r>
              <a:rPr lang="nb-NO" dirty="0" smtClean="0">
                <a:latin typeface="Arial"/>
                <a:cs typeface="Arial"/>
              </a:rPr>
              <a:t>Smakstest</a:t>
            </a:r>
            <a:r>
              <a:rPr lang="nb-NO" dirty="0" smtClean="0">
                <a:latin typeface="Arial"/>
                <a:ea typeface="Wingdings"/>
                <a:cs typeface="Arial"/>
              </a:rPr>
              <a:t> </a:t>
            </a:r>
            <a:r>
              <a:rPr lang="nb-NO" dirty="0" smtClean="0">
                <a:latin typeface="Wingdings"/>
                <a:ea typeface="Wingdings"/>
                <a:cs typeface="Wingdings"/>
              </a:rPr>
              <a:t></a:t>
            </a:r>
            <a:r>
              <a:rPr lang="nb-NO" dirty="0" smtClean="0">
                <a:latin typeface="Arial"/>
                <a:cs typeface="Arial"/>
              </a:rPr>
              <a:t> samtlige </a:t>
            </a:r>
            <a:r>
              <a:rPr lang="nb-NO" dirty="0">
                <a:latin typeface="Arial"/>
                <a:cs typeface="Arial"/>
              </a:rPr>
              <a:t>barn smakte på nye typer grønnsaker</a:t>
            </a:r>
          </a:p>
          <a:p>
            <a:r>
              <a:rPr lang="nb-NO" dirty="0">
                <a:latin typeface="Arial"/>
                <a:cs typeface="Arial"/>
              </a:rPr>
              <a:t>Oppmuntre </a:t>
            </a:r>
            <a:r>
              <a:rPr lang="nb-NO" dirty="0" smtClean="0">
                <a:latin typeface="Arial"/>
                <a:cs typeface="Arial"/>
              </a:rPr>
              <a:t>flere </a:t>
            </a:r>
            <a:r>
              <a:rPr lang="nb-NO" dirty="0">
                <a:latin typeface="Arial"/>
                <a:cs typeface="Arial"/>
              </a:rPr>
              <a:t>ganger (ila en måned/uke)</a:t>
            </a:r>
            <a:r>
              <a:rPr lang="nb-NO" dirty="0" smtClean="0">
                <a:latin typeface="Arial"/>
                <a:cs typeface="Arial"/>
              </a:rPr>
              <a:t> </a:t>
            </a:r>
            <a:r>
              <a:rPr lang="nb-NO" dirty="0" err="1" smtClean="0">
                <a:latin typeface="Wingdings"/>
                <a:ea typeface="Wingdings"/>
                <a:cs typeface="Wingdings"/>
              </a:rPr>
              <a:t></a:t>
            </a:r>
            <a:r>
              <a:rPr lang="nb-NO" dirty="0" err="1" smtClean="0">
                <a:latin typeface="Arial"/>
                <a:cs typeface="Arial"/>
              </a:rPr>
              <a:t>nødvendig</a:t>
            </a:r>
            <a:r>
              <a:rPr lang="nb-NO" dirty="0" smtClean="0">
                <a:latin typeface="Arial"/>
                <a:cs typeface="Arial"/>
              </a:rPr>
              <a:t> </a:t>
            </a:r>
            <a:r>
              <a:rPr lang="nb-NO" dirty="0">
                <a:latin typeface="Arial"/>
                <a:cs typeface="Arial"/>
              </a:rPr>
              <a:t>for å i det hel tatt få barn til å smake </a:t>
            </a:r>
          </a:p>
          <a:p>
            <a:r>
              <a:rPr lang="nb-NO" dirty="0">
                <a:latin typeface="Arial"/>
                <a:cs typeface="Arial"/>
              </a:rPr>
              <a:t>Inspirasjon gjennom «Lek</a:t>
            </a:r>
            <a:r>
              <a:rPr lang="nb-NO" dirty="0" smtClean="0">
                <a:latin typeface="Arial"/>
                <a:cs typeface="Arial"/>
              </a:rPr>
              <a:t>»: En </a:t>
            </a:r>
            <a:r>
              <a:rPr lang="nb-NO" dirty="0">
                <a:latin typeface="Arial"/>
                <a:cs typeface="Arial"/>
              </a:rPr>
              <a:t>grønnsaksfigur ble laget til en bursdagsfeiring</a:t>
            </a:r>
            <a:r>
              <a:rPr lang="nb-NO" dirty="0" smtClean="0">
                <a:latin typeface="Arial"/>
                <a:cs typeface="Arial"/>
              </a:rPr>
              <a:t> </a:t>
            </a:r>
            <a:r>
              <a:rPr lang="nb-NO" dirty="0">
                <a:latin typeface="Wingdings"/>
                <a:ea typeface="Wingdings"/>
                <a:cs typeface="Wingdings"/>
              </a:rPr>
              <a:t> </a:t>
            </a:r>
            <a:r>
              <a:rPr lang="nb-NO" dirty="0" smtClean="0">
                <a:latin typeface="Arial"/>
                <a:cs typeface="Arial"/>
              </a:rPr>
              <a:t>barna </a:t>
            </a:r>
            <a:r>
              <a:rPr lang="nb-NO" dirty="0">
                <a:latin typeface="Arial"/>
                <a:cs typeface="Arial"/>
              </a:rPr>
              <a:t>ble veldig nysgjerrige</a:t>
            </a:r>
            <a:r>
              <a:rPr lang="nb-NO" dirty="0" smtClean="0">
                <a:latin typeface="Arial"/>
                <a:cs typeface="Arial"/>
              </a:rPr>
              <a:t>.</a:t>
            </a:r>
          </a:p>
          <a:p>
            <a:endParaRPr lang="nb-NO" dirty="0">
              <a:latin typeface="Arial"/>
              <a:cs typeface="Arial"/>
            </a:endParaRPr>
          </a:p>
          <a:p>
            <a:r>
              <a:rPr lang="nb-NO" dirty="0" smtClean="0">
                <a:latin typeface="Arial"/>
                <a:cs typeface="Arial"/>
              </a:rPr>
              <a:t>En </a:t>
            </a:r>
            <a:r>
              <a:rPr lang="nb-NO" dirty="0">
                <a:latin typeface="Arial"/>
                <a:cs typeface="Arial"/>
              </a:rPr>
              <a:t>informant mente at dipp kunne være nyttig ved introduksjon av nye </a:t>
            </a:r>
            <a:r>
              <a:rPr lang="nb-NO" dirty="0" smtClean="0">
                <a:latin typeface="Arial"/>
                <a:cs typeface="Arial"/>
              </a:rPr>
              <a:t>typer, mens en </a:t>
            </a:r>
            <a:r>
              <a:rPr lang="nb-NO" dirty="0">
                <a:latin typeface="Arial"/>
                <a:cs typeface="Arial"/>
              </a:rPr>
              <a:t>annen mente at barna ikke spiste mer grønnsaker enn vanlig siden de spiste grønnsakene uansett. </a:t>
            </a:r>
            <a:endParaRPr lang="nb-NO" dirty="0" smtClean="0">
              <a:latin typeface="Arial"/>
              <a:cs typeface="Arial"/>
            </a:endParaRPr>
          </a:p>
          <a:p>
            <a:endParaRPr lang="nb-NO" dirty="0">
              <a:latin typeface="Arial"/>
              <a:cs typeface="Arial"/>
            </a:endParaRPr>
          </a:p>
          <a:p>
            <a:endParaRPr lang="nb-NO" dirty="0">
              <a:latin typeface="Arial"/>
              <a:cs typeface="Arial"/>
            </a:endParaRPr>
          </a:p>
          <a:p>
            <a:r>
              <a:rPr lang="nb-NO" dirty="0">
                <a:latin typeface="Arial"/>
                <a:cs typeface="Arial"/>
              </a:rPr>
              <a:t>Mulig negativt:  viktig å ikke mase for </a:t>
            </a:r>
            <a:r>
              <a:rPr lang="nb-NO" dirty="0" smtClean="0">
                <a:latin typeface="Arial"/>
                <a:cs typeface="Arial"/>
              </a:rPr>
              <a:t>mye</a:t>
            </a:r>
            <a:r>
              <a:rPr lang="nb-NO" dirty="0">
                <a:latin typeface="Arial"/>
                <a:cs typeface="Arial"/>
              </a:rPr>
              <a:t>!</a:t>
            </a:r>
          </a:p>
        </p:txBody>
      </p:sp>
      <p:cxnSp>
        <p:nvCxnSpPr>
          <p:cNvPr id="4" name="Rett linje 28"/>
          <p:cNvCxnSpPr>
            <a:cxnSpLocks noChangeShapeType="1"/>
          </p:cNvCxnSpPr>
          <p:nvPr/>
        </p:nvCxnSpPr>
        <p:spPr bwMode="auto">
          <a:xfrm>
            <a:off x="600473" y="1402390"/>
            <a:ext cx="8929118" cy="17177"/>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8801057"/>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panose="020B0604020202020204" pitchFamily="34" charset="0"/>
                <a:cs typeface="Arial" panose="020B0604020202020204" pitchFamily="34" charset="0"/>
              </a:rPr>
              <a:t>Tips </a:t>
            </a:r>
            <a:r>
              <a:rPr lang="en-US" sz="3200" b="1" dirty="0" err="1" smtClean="0">
                <a:latin typeface="Arial" panose="020B0604020202020204" pitchFamily="34" charset="0"/>
                <a:cs typeface="Arial" panose="020B0604020202020204" pitchFamily="34" charset="0"/>
              </a:rPr>
              <a:t>om</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oppmuntring</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normAutofit lnSpcReduction="10000"/>
          </a:bodyPr>
          <a:lstStyle/>
          <a:p>
            <a:pPr lvl="0"/>
            <a:r>
              <a:rPr lang="nb-NO" b="1" dirty="0">
                <a:latin typeface="Arial" panose="020B0604020202020204" pitchFamily="34" charset="0"/>
                <a:cs typeface="Arial" panose="020B0604020202020204" pitchFamily="34" charset="0"/>
              </a:rPr>
              <a:t>Fortell hvilke grønnsaker som skal serveres</a:t>
            </a:r>
            <a:endParaRPr lang="en-US" sz="1400" dirty="0">
              <a:latin typeface="Arial" panose="020B0604020202020204" pitchFamily="34" charset="0"/>
              <a:cs typeface="Arial" panose="020B0604020202020204" pitchFamily="34" charset="0"/>
            </a:endParaRPr>
          </a:p>
          <a:p>
            <a:pPr marL="0" indent="0">
              <a:buNone/>
            </a:pPr>
            <a:r>
              <a:rPr lang="nb-NO"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lvl="0"/>
            <a:r>
              <a:rPr lang="nb-NO" b="1" dirty="0">
                <a:latin typeface="Arial" panose="020B0604020202020204" pitchFamily="34" charset="0"/>
                <a:cs typeface="Arial" panose="020B0604020202020204" pitchFamily="34" charset="0"/>
              </a:rPr>
              <a:t>Vis hvordan grønnsakene kan spises</a:t>
            </a:r>
            <a:endParaRPr lang="en-US" sz="1400" dirty="0">
              <a:latin typeface="Arial" panose="020B0604020202020204" pitchFamily="34" charset="0"/>
              <a:cs typeface="Arial" panose="020B0604020202020204" pitchFamily="34" charset="0"/>
            </a:endParaRPr>
          </a:p>
          <a:p>
            <a:pPr lvl="0"/>
            <a:endParaRPr lang="nb-NO" b="1" dirty="0" smtClean="0">
              <a:latin typeface="Arial" panose="020B0604020202020204" pitchFamily="34" charset="0"/>
              <a:cs typeface="Arial" panose="020B0604020202020204" pitchFamily="34" charset="0"/>
            </a:endParaRPr>
          </a:p>
          <a:p>
            <a:pPr lvl="0"/>
            <a:r>
              <a:rPr lang="nb-NO" b="1" dirty="0" smtClean="0">
                <a:latin typeface="Arial" panose="020B0604020202020204" pitchFamily="34" charset="0"/>
                <a:cs typeface="Arial" panose="020B0604020202020204" pitchFamily="34" charset="0"/>
              </a:rPr>
              <a:t>Vær </a:t>
            </a:r>
            <a:r>
              <a:rPr lang="nb-NO" b="1" dirty="0">
                <a:latin typeface="Arial" panose="020B0604020202020204" pitchFamily="34" charset="0"/>
                <a:cs typeface="Arial" panose="020B0604020202020204" pitchFamily="34" charset="0"/>
              </a:rPr>
              <a:t>smaksdetektiver sammen med barna</a:t>
            </a:r>
            <a:endParaRPr lang="en-US" sz="1400" dirty="0">
              <a:latin typeface="Arial" panose="020B0604020202020204" pitchFamily="34" charset="0"/>
              <a:cs typeface="Arial" panose="020B0604020202020204" pitchFamily="34" charset="0"/>
            </a:endParaRPr>
          </a:p>
          <a:p>
            <a:pPr marL="0" indent="0">
              <a:buNone/>
            </a:pPr>
            <a:r>
              <a:rPr lang="nb-NO" b="1"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lvl="0"/>
            <a:r>
              <a:rPr lang="nb-NO" b="1" dirty="0">
                <a:latin typeface="Arial" panose="020B0604020202020204" pitchFamily="34" charset="0"/>
                <a:cs typeface="Arial" panose="020B0604020202020204" pitchFamily="34" charset="0"/>
              </a:rPr>
              <a:t>La barna få være kreative med grønnsaker</a:t>
            </a:r>
            <a:endParaRPr lang="en-US" sz="1400" dirty="0">
              <a:latin typeface="Arial" panose="020B0604020202020204" pitchFamily="34" charset="0"/>
              <a:cs typeface="Arial" panose="020B0604020202020204" pitchFamily="34" charset="0"/>
            </a:endParaRPr>
          </a:p>
          <a:p>
            <a:pPr lvl="0"/>
            <a:endParaRPr lang="en-US" b="1" dirty="0" smtClean="0">
              <a:latin typeface="Arial" panose="020B0604020202020204" pitchFamily="34" charset="0"/>
              <a:cs typeface="Arial" panose="020B0604020202020204" pitchFamily="34" charset="0"/>
            </a:endParaRPr>
          </a:p>
          <a:p>
            <a:pPr lvl="0"/>
            <a:r>
              <a:rPr lang="en-US" b="1" dirty="0" err="1" smtClean="0">
                <a:latin typeface="Arial" panose="020B0604020202020204" pitchFamily="34" charset="0"/>
                <a:cs typeface="Arial" panose="020B0604020202020204" pitchFamily="34" charset="0"/>
              </a:rPr>
              <a:t>Oppmuntre</a:t>
            </a:r>
            <a:r>
              <a:rPr lang="en-US" b="1" dirty="0" smtClean="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barna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til</a:t>
            </a:r>
            <a:r>
              <a:rPr lang="en-US" b="1" dirty="0">
                <a:latin typeface="Arial" panose="020B0604020202020204" pitchFamily="34" charset="0"/>
                <a:cs typeface="Arial" panose="020B0604020202020204" pitchFamily="34" charset="0"/>
              </a:rPr>
              <a:t> å </a:t>
            </a:r>
            <a:r>
              <a:rPr lang="en-US" b="1" dirty="0" err="1">
                <a:latin typeface="Arial" panose="020B0604020202020204" pitchFamily="34" charset="0"/>
                <a:cs typeface="Arial" panose="020B0604020202020204" pitchFamily="34" charset="0"/>
              </a:rPr>
              <a:t>smake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på</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grønnsaker</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flere</a:t>
            </a:r>
            <a:r>
              <a:rPr lang="en-US" b="1" dirty="0">
                <a:latin typeface="Arial" panose="020B0604020202020204" pitchFamily="34" charset="0"/>
                <a:cs typeface="Arial" panose="020B0604020202020204" pitchFamily="34" charset="0"/>
              </a:rPr>
              <a:t> ganger</a:t>
            </a:r>
            <a:endParaRPr lang="en-US" sz="14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lvl="0"/>
            <a:r>
              <a:rPr lang="nb-NO" b="1" dirty="0">
                <a:latin typeface="Arial" panose="020B0604020202020204" pitchFamily="34" charset="0"/>
                <a:cs typeface="Arial" panose="020B0604020202020204" pitchFamily="34" charset="0"/>
              </a:rPr>
              <a:t>Involver barna i matlagingen</a:t>
            </a:r>
            <a:endParaRPr lang="en-US" sz="1400" dirty="0">
              <a:latin typeface="Arial" panose="020B0604020202020204" pitchFamily="34" charset="0"/>
              <a:cs typeface="Arial" panose="020B0604020202020204" pitchFamily="34" charset="0"/>
            </a:endParaRPr>
          </a:p>
          <a:p>
            <a:pPr marL="0" indent="0">
              <a:buNone/>
            </a:pPr>
            <a:endParaRPr lang="en-US" dirty="0"/>
          </a:p>
        </p:txBody>
      </p:sp>
      <p:pic>
        <p:nvPicPr>
          <p:cNvPr id="4" name="Picture 3" descr="\\kant\med-imb-pkbhi\Bilder_colourbox\COLOURBOX1306104.jpg"/>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567198" y="1163113"/>
            <a:ext cx="2350770" cy="1799590"/>
          </a:xfrm>
          <a:prstGeom prst="rect">
            <a:avLst/>
          </a:prstGeom>
          <a:noFill/>
          <a:ln>
            <a:noFill/>
          </a:ln>
        </p:spPr>
      </p:pic>
      <p:sp>
        <p:nvSpPr>
          <p:cNvPr id="5" name="TextBox 4"/>
          <p:cNvSpPr txBox="1"/>
          <p:nvPr/>
        </p:nvSpPr>
        <p:spPr>
          <a:xfrm>
            <a:off x="8681544" y="3235110"/>
            <a:ext cx="2236424" cy="246221"/>
          </a:xfrm>
          <a:prstGeom prst="rect">
            <a:avLst/>
          </a:prstGeom>
          <a:noFill/>
        </p:spPr>
        <p:txBody>
          <a:bodyPr wrap="square" rtlCol="0">
            <a:spAutoFit/>
          </a:bodyPr>
          <a:lstStyle/>
          <a:p>
            <a:r>
              <a:rPr lang="nb-NO" sz="1000" dirty="0">
                <a:latin typeface="Arial" panose="020B0604020202020204" pitchFamily="34" charset="0"/>
                <a:cs typeface="Arial" panose="020B0604020202020204" pitchFamily="34" charset="0"/>
              </a:rPr>
              <a:t>Illustrasjonsfoto: colourbox.com</a:t>
            </a:r>
            <a:endParaRPr lang="en-US" sz="1000" dirty="0">
              <a:latin typeface="Arial" panose="020B0604020202020204" pitchFamily="34" charset="0"/>
              <a:cs typeface="Arial" panose="020B0604020202020204" pitchFamily="34" charset="0"/>
            </a:endParaRPr>
          </a:p>
        </p:txBody>
      </p:sp>
      <p:cxnSp>
        <p:nvCxnSpPr>
          <p:cNvPr id="6" name="Rett linje 28"/>
          <p:cNvCxnSpPr>
            <a:cxnSpLocks noChangeShapeType="1"/>
          </p:cNvCxnSpPr>
          <p:nvPr/>
        </p:nvCxnSpPr>
        <p:spPr bwMode="auto">
          <a:xfrm>
            <a:off x="556405" y="1501542"/>
            <a:ext cx="5542364" cy="19587"/>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14512" y="1699579"/>
            <a:ext cx="5133671" cy="36620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97386" y="303570"/>
            <a:ext cx="10932268" cy="914400"/>
          </a:xfrm>
        </p:spPr>
        <p:txBody>
          <a:bodyPr>
            <a:noAutofit/>
          </a:bodyPr>
          <a:lstStyle/>
          <a:p>
            <a:pPr eaLnBrk="1" hangingPunct="1"/>
            <a:r>
              <a:rPr lang="nb-NO" altLang="nb-NO" sz="3200" b="1" dirty="0" smtClean="0">
                <a:solidFill>
                  <a:srgbClr val="008000"/>
                </a:solidFill>
                <a:latin typeface="Arial" panose="020B0604020202020204" pitchFamily="34" charset="0"/>
                <a:cs typeface="Arial" panose="020B0604020202020204" pitchFamily="34" charset="0"/>
              </a:rPr>
              <a:t>BRA</a:t>
            </a:r>
            <a:r>
              <a:rPr lang="nb-NO" altLang="nb-NO" sz="3200" b="1" dirty="0" smtClean="0">
                <a:latin typeface="Arial" panose="020B0604020202020204" pitchFamily="34" charset="0"/>
                <a:cs typeface="Arial" panose="020B0604020202020204" pitchFamily="34" charset="0"/>
              </a:rPr>
              <a:t>-studien – </a:t>
            </a:r>
            <a:r>
              <a:rPr lang="nb-NO" altLang="nb-NO" sz="3200" b="1" dirty="0" smtClean="0">
                <a:solidFill>
                  <a:srgbClr val="008000"/>
                </a:solidFill>
                <a:latin typeface="Arial" panose="020B0604020202020204" pitchFamily="34" charset="0"/>
                <a:cs typeface="Arial" panose="020B0604020202020204" pitchFamily="34" charset="0"/>
              </a:rPr>
              <a:t>B</a:t>
            </a:r>
            <a:r>
              <a:rPr lang="nb-NO" altLang="nb-NO" sz="3200" b="1" dirty="0" smtClean="0">
                <a:latin typeface="Arial" panose="020B0604020202020204" pitchFamily="34" charset="0"/>
                <a:cs typeface="Arial" panose="020B0604020202020204" pitchFamily="34" charset="0"/>
              </a:rPr>
              <a:t>arnehage, </a:t>
            </a:r>
            <a:r>
              <a:rPr lang="nb-NO" altLang="nb-NO" sz="3200" b="1" dirty="0" err="1" smtClean="0">
                <a:latin typeface="Arial" panose="020B0604020202020204" pitchFamily="34" charset="0"/>
                <a:cs typeface="Arial" panose="020B0604020202020204" pitchFamily="34" charset="0"/>
              </a:rPr>
              <a:t>g</a:t>
            </a:r>
            <a:r>
              <a:rPr lang="nb-NO" altLang="nb-NO" sz="3200" b="1" dirty="0" err="1" smtClean="0">
                <a:solidFill>
                  <a:srgbClr val="008000"/>
                </a:solidFill>
                <a:latin typeface="Arial" panose="020B0604020202020204" pitchFamily="34" charset="0"/>
                <a:cs typeface="Arial" panose="020B0604020202020204" pitchFamily="34" charset="0"/>
              </a:rPr>
              <a:t>R</a:t>
            </a:r>
            <a:r>
              <a:rPr lang="nb-NO" altLang="nb-NO" sz="3200" b="1" dirty="0" err="1" smtClean="0">
                <a:latin typeface="Arial" panose="020B0604020202020204" pitchFamily="34" charset="0"/>
                <a:cs typeface="Arial" panose="020B0604020202020204" pitchFamily="34" charset="0"/>
              </a:rPr>
              <a:t>ønnsaker</a:t>
            </a:r>
            <a:r>
              <a:rPr lang="nb-NO" altLang="nb-NO" sz="3200" b="1" dirty="0" smtClean="0">
                <a:latin typeface="Arial" panose="020B0604020202020204" pitchFamily="34" charset="0"/>
                <a:cs typeface="Arial" panose="020B0604020202020204" pitchFamily="34" charset="0"/>
              </a:rPr>
              <a:t>, </a:t>
            </a:r>
            <a:r>
              <a:rPr lang="nb-NO" altLang="nb-NO" sz="3200" b="1" dirty="0" err="1" smtClean="0">
                <a:latin typeface="Arial" panose="020B0604020202020204" pitchFamily="34" charset="0"/>
                <a:cs typeface="Arial" panose="020B0604020202020204" pitchFamily="34" charset="0"/>
              </a:rPr>
              <a:t>f</a:t>
            </a:r>
            <a:r>
              <a:rPr lang="nb-NO" altLang="nb-NO" sz="3200" b="1" dirty="0" err="1" smtClean="0">
                <a:solidFill>
                  <a:srgbClr val="008000"/>
                </a:solidFill>
                <a:latin typeface="Arial" panose="020B0604020202020204" pitchFamily="34" charset="0"/>
                <a:cs typeface="Arial" panose="020B0604020202020204" pitchFamily="34" charset="0"/>
              </a:rPr>
              <a:t>A</a:t>
            </a:r>
            <a:r>
              <a:rPr lang="nb-NO" altLang="nb-NO" sz="3200" b="1" dirty="0" err="1" smtClean="0">
                <a:latin typeface="Arial" panose="020B0604020202020204" pitchFamily="34" charset="0"/>
                <a:cs typeface="Arial" panose="020B0604020202020204" pitchFamily="34" charset="0"/>
              </a:rPr>
              <a:t>milie</a:t>
            </a:r>
            <a:endParaRPr lang="nb-NO" altLang="nb-NO" sz="3200" dirty="0" smtClean="0">
              <a:latin typeface="Arial" panose="020B0604020202020204" pitchFamily="34" charset="0"/>
              <a:cs typeface="Arial" panose="020B0604020202020204" pitchFamily="34" charset="0"/>
            </a:endParaRPr>
          </a:p>
        </p:txBody>
      </p:sp>
      <p:pic>
        <p:nvPicPr>
          <p:cNvPr id="13315" name="Bilde 6" descr="COLOURBOX5549459.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0240" y="2147237"/>
            <a:ext cx="4972051" cy="37306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17" name="Bilde 8" descr="Hovedlogo.gif (studyarticle).gif"/>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48696" y="5673725"/>
            <a:ext cx="2235200" cy="11842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Rectangle 1"/>
          <p:cNvSpPr/>
          <p:nvPr/>
        </p:nvSpPr>
        <p:spPr>
          <a:xfrm>
            <a:off x="5740427" y="1728292"/>
            <a:ext cx="6096000" cy="4370427"/>
          </a:xfrm>
          <a:prstGeom prst="rect">
            <a:avLst/>
          </a:prstGeom>
        </p:spPr>
        <p:txBody>
          <a:bodyPr>
            <a:spAutoFit/>
          </a:bodyPr>
          <a:lstStyle/>
          <a:p>
            <a:r>
              <a:rPr lang="nb-NO" sz="2000" dirty="0">
                <a:latin typeface="Arial" panose="020B0604020202020204" pitchFamily="34" charset="0"/>
                <a:cs typeface="Arial" panose="020B0604020202020204" pitchFamily="34" charset="0"/>
              </a:rPr>
              <a:t>Professor Nanna </a:t>
            </a:r>
            <a:r>
              <a:rPr lang="nb-NO" sz="2000" dirty="0" smtClean="0">
                <a:latin typeface="Arial" panose="020B0604020202020204" pitchFamily="34" charset="0"/>
                <a:cs typeface="Arial" panose="020B0604020202020204" pitchFamily="34" charset="0"/>
              </a:rPr>
              <a:t>Lien</a:t>
            </a:r>
          </a:p>
          <a:p>
            <a:r>
              <a:rPr lang="nb-NO" sz="2000" dirty="0" smtClean="0">
                <a:latin typeface="Arial" panose="020B0604020202020204" pitchFamily="34" charset="0"/>
                <a:cs typeface="Arial" panose="020B0604020202020204" pitchFamily="34" charset="0"/>
              </a:rPr>
              <a:t>Professor Lene </a:t>
            </a:r>
            <a:r>
              <a:rPr lang="nb-NO" sz="2000" dirty="0">
                <a:latin typeface="Arial" panose="020B0604020202020204" pitchFamily="34" charset="0"/>
                <a:cs typeface="Arial" panose="020B0604020202020204" pitchFamily="34" charset="0"/>
              </a:rPr>
              <a:t>Frost Andersen</a:t>
            </a:r>
          </a:p>
          <a:p>
            <a:r>
              <a:rPr lang="nb-NO" sz="2000" i="1" dirty="0">
                <a:latin typeface="Arial" panose="020B0604020202020204" pitchFamily="34" charset="0"/>
                <a:cs typeface="Arial" panose="020B0604020202020204" pitchFamily="34" charset="0"/>
              </a:rPr>
              <a:t>Post Doc Anne Lene Kristiansen</a:t>
            </a:r>
          </a:p>
          <a:p>
            <a:r>
              <a:rPr lang="nb-NO" sz="2000" i="1" dirty="0" err="1">
                <a:latin typeface="Arial" panose="020B0604020202020204" pitchFamily="34" charset="0"/>
                <a:cs typeface="Arial" panose="020B0604020202020204" pitchFamily="34" charset="0"/>
              </a:rPr>
              <a:t>PhD</a:t>
            </a:r>
            <a:r>
              <a:rPr lang="nb-NO" sz="2000" i="1" dirty="0">
                <a:latin typeface="Arial" panose="020B0604020202020204" pitchFamily="34" charset="0"/>
                <a:cs typeface="Arial" panose="020B0604020202020204" pitchFamily="34" charset="0"/>
              </a:rPr>
              <a:t>-student Anne </a:t>
            </a:r>
            <a:r>
              <a:rPr lang="nb-NO" sz="2000" i="1" dirty="0" err="1" smtClean="0">
                <a:latin typeface="Arial" panose="020B0604020202020204" pitchFamily="34" charset="0"/>
                <a:cs typeface="Arial" panose="020B0604020202020204" pitchFamily="34" charset="0"/>
              </a:rPr>
              <a:t>Himberg</a:t>
            </a:r>
            <a:r>
              <a:rPr lang="nb-NO" sz="2000" i="1" dirty="0" smtClean="0">
                <a:latin typeface="Arial" panose="020B0604020202020204" pitchFamily="34" charset="0"/>
                <a:cs typeface="Arial" panose="020B0604020202020204" pitchFamily="34" charset="0"/>
              </a:rPr>
              <a:t>-Sundet</a:t>
            </a:r>
            <a:endParaRPr lang="nb-NO" sz="2000" i="1" dirty="0">
              <a:latin typeface="Arial" panose="020B0604020202020204" pitchFamily="34" charset="0"/>
              <a:cs typeface="Arial" panose="020B0604020202020204" pitchFamily="34" charset="0"/>
            </a:endParaRPr>
          </a:p>
          <a:p>
            <a:r>
              <a:rPr lang="nb-NO" sz="2000" dirty="0">
                <a:latin typeface="Arial" panose="020B0604020202020204" pitchFamily="34" charset="0"/>
                <a:cs typeface="Arial" panose="020B0604020202020204" pitchFamily="34" charset="0"/>
              </a:rPr>
              <a:t>Post Doc Mona </a:t>
            </a:r>
            <a:r>
              <a:rPr lang="nb-NO" sz="2000" dirty="0" smtClean="0">
                <a:latin typeface="Arial" panose="020B0604020202020204" pitchFamily="34" charset="0"/>
                <a:cs typeface="Arial" panose="020B0604020202020204" pitchFamily="34" charset="0"/>
              </a:rPr>
              <a:t>Bjelland</a:t>
            </a:r>
          </a:p>
          <a:p>
            <a:r>
              <a:rPr lang="nb-NO" sz="2000" dirty="0" err="1" smtClean="0">
                <a:latin typeface="Arial" panose="020B0604020202020204" pitchFamily="34" charset="0"/>
                <a:cs typeface="Arial" panose="020B0604020202020204" pitchFamily="34" charset="0"/>
              </a:rPr>
              <a:t>Vit</a:t>
            </a:r>
            <a:r>
              <a:rPr lang="nb-NO" sz="2000" dirty="0" smtClean="0">
                <a:latin typeface="Arial" panose="020B0604020202020204" pitchFamily="34" charset="0"/>
                <a:cs typeface="Arial" panose="020B0604020202020204" pitchFamily="34" charset="0"/>
              </a:rPr>
              <a:t> ass Anne Marte W. Johansen</a:t>
            </a:r>
          </a:p>
          <a:p>
            <a:endParaRPr lang="nb-NO" sz="2000" dirty="0" smtClean="0">
              <a:latin typeface="Arial" panose="020B0604020202020204" pitchFamily="34" charset="0"/>
              <a:cs typeface="Arial" panose="020B0604020202020204" pitchFamily="34" charset="0"/>
            </a:endParaRPr>
          </a:p>
          <a:p>
            <a:r>
              <a:rPr lang="nb-NO" sz="2000" dirty="0" smtClean="0">
                <a:latin typeface="Arial" panose="020B0604020202020204" pitchFamily="34" charset="0"/>
                <a:cs typeface="Arial" panose="020B0604020202020204" pitchFamily="34" charset="0"/>
              </a:rPr>
              <a:t>Avdeling for ernæringsvitenskap</a:t>
            </a:r>
          </a:p>
          <a:p>
            <a:r>
              <a:rPr lang="nb-NO" sz="2000" dirty="0" smtClean="0">
                <a:latin typeface="Arial" panose="020B0604020202020204" pitchFamily="34" charset="0"/>
                <a:cs typeface="Arial" panose="020B0604020202020204" pitchFamily="34" charset="0"/>
              </a:rPr>
              <a:t>Universitetet i Oslo</a:t>
            </a:r>
            <a:endParaRPr lang="nb-NO" sz="2000" dirty="0">
              <a:latin typeface="Arial" panose="020B0604020202020204" pitchFamily="34" charset="0"/>
              <a:cs typeface="Arial" panose="020B0604020202020204" pitchFamily="34" charset="0"/>
            </a:endParaRPr>
          </a:p>
          <a:p>
            <a:endParaRPr lang="nb-NO" sz="2000" dirty="0">
              <a:latin typeface="Arial" panose="020B0604020202020204" pitchFamily="34" charset="0"/>
              <a:cs typeface="Arial" panose="020B0604020202020204" pitchFamily="34" charset="0"/>
            </a:endParaRPr>
          </a:p>
          <a:p>
            <a:r>
              <a:rPr lang="nb-NO" sz="2000" dirty="0">
                <a:latin typeface="Arial" panose="020B0604020202020204" pitchFamily="34" charset="0"/>
                <a:cs typeface="Arial" panose="020B0604020202020204" pitchFamily="34" charset="0"/>
              </a:rPr>
              <a:t>Finansiering: Norges </a:t>
            </a:r>
            <a:r>
              <a:rPr lang="nb-NO" sz="2000" dirty="0" smtClean="0">
                <a:latin typeface="Arial" panose="020B0604020202020204" pitchFamily="34" charset="0"/>
                <a:cs typeface="Arial" panose="020B0604020202020204" pitchFamily="34" charset="0"/>
              </a:rPr>
              <a:t>forskningsråd</a:t>
            </a:r>
          </a:p>
          <a:p>
            <a:endParaRPr lang="nb-NO" sz="2000" dirty="0">
              <a:latin typeface="Arial" panose="020B0604020202020204" pitchFamily="34" charset="0"/>
              <a:cs typeface="Arial" panose="020B0604020202020204" pitchFamily="34" charset="0"/>
            </a:endParaRPr>
          </a:p>
          <a:p>
            <a:r>
              <a:rPr lang="en-US" altLang="nb-NO" sz="2000" dirty="0" smtClean="0">
                <a:latin typeface="Arial" panose="020B0604020202020204" pitchFamily="34" charset="0"/>
                <a:cs typeface="Arial" panose="020B0604020202020204" pitchFamily="34" charset="0"/>
              </a:rPr>
              <a:t>2014-2017</a:t>
            </a:r>
            <a:r>
              <a:rPr lang="en-US" altLang="nb-NO" dirty="0">
                <a:latin typeface="Arial" panose="020B0604020202020204" pitchFamily="34" charset="0"/>
                <a:cs typeface="Arial" panose="020B0604020202020204" pitchFamily="34" charset="0"/>
              </a:rPr>
              <a:t/>
            </a:r>
            <a:br>
              <a:rPr lang="en-US" altLang="nb-NO" dirty="0">
                <a:latin typeface="Arial" panose="020B0604020202020204" pitchFamily="34" charset="0"/>
                <a:cs typeface="Arial" panose="020B0604020202020204" pitchFamily="34" charset="0"/>
              </a:rPr>
            </a:br>
            <a:endParaRPr lang="nb-NO"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9761832" y="4642036"/>
            <a:ext cx="1938969" cy="2215964"/>
          </a:xfrm>
          <a:prstGeom prst="rect">
            <a:avLst/>
          </a:prstGeom>
        </p:spPr>
      </p:pic>
      <p:sp>
        <p:nvSpPr>
          <p:cNvPr id="8" name="Rectangle 7"/>
          <p:cNvSpPr/>
          <p:nvPr/>
        </p:nvSpPr>
        <p:spPr>
          <a:xfrm>
            <a:off x="650240" y="5887931"/>
            <a:ext cx="1641075" cy="246221"/>
          </a:xfrm>
          <a:prstGeom prst="rect">
            <a:avLst/>
          </a:prstGeom>
        </p:spPr>
        <p:txBody>
          <a:bodyPr wrap="square">
            <a:spAutoFit/>
          </a:bodyPr>
          <a:lstStyle/>
          <a:p>
            <a:r>
              <a:rPr lang="nb-NO" sz="1000" dirty="0" err="1"/>
              <a:t>Illustration</a:t>
            </a:r>
            <a:r>
              <a:rPr lang="nb-NO" sz="1000" dirty="0"/>
              <a:t>:  </a:t>
            </a:r>
            <a:r>
              <a:rPr lang="nb-NO" sz="1000" dirty="0" err="1"/>
              <a:t>colorbox</a:t>
            </a:r>
            <a:r>
              <a:rPr lang="nb-NO" sz="1000" dirty="0"/>
              <a:t> </a:t>
            </a:r>
            <a:endParaRPr lang="en-US" sz="1000" dirty="0"/>
          </a:p>
        </p:txBody>
      </p:sp>
      <p:pic>
        <p:nvPicPr>
          <p:cNvPr id="10" name="Bilde 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60842" y="5498517"/>
            <a:ext cx="1651635" cy="1271270"/>
          </a:xfrm>
          <a:prstGeom prst="rect">
            <a:avLst/>
          </a:prstGeom>
          <a:noFill/>
          <a:ln>
            <a:noFill/>
          </a:ln>
        </p:spPr>
      </p:pic>
      <p:cxnSp>
        <p:nvCxnSpPr>
          <p:cNvPr id="9" name="Rett linje 7"/>
          <p:cNvCxnSpPr>
            <a:cxnSpLocks noChangeShapeType="1"/>
          </p:cNvCxnSpPr>
          <p:nvPr/>
        </p:nvCxnSpPr>
        <p:spPr bwMode="auto">
          <a:xfrm flipH="1">
            <a:off x="571352" y="1539349"/>
            <a:ext cx="10416116"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943234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Rollemodell</a:t>
            </a:r>
            <a:endParaRPr lang="en-US" sz="3200" dirty="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Eksempel: Rollemodell og Nysgjerrighet – del 1</a:t>
            </a:r>
            <a:endParaRPr lang="nb-NO" sz="3200" b="1" dirty="0">
              <a:latin typeface="Arial" panose="020B0604020202020204" pitchFamily="34" charset="0"/>
              <a:cs typeface="Arial" panose="020B0604020202020204" pitchFamily="34" charset="0"/>
            </a:endParaRPr>
          </a:p>
        </p:txBody>
      </p:sp>
      <p:sp>
        <p:nvSpPr>
          <p:cNvPr id="4" name="Plassholder for innhold 3"/>
          <p:cNvSpPr>
            <a:spLocks noGrp="1"/>
          </p:cNvSpPr>
          <p:nvPr>
            <p:ph sz="quarter" idx="2"/>
          </p:nvPr>
        </p:nvSpPr>
        <p:spPr>
          <a:xfrm>
            <a:off x="609600" y="2362200"/>
            <a:ext cx="4876800" cy="4054366"/>
          </a:xfrm>
        </p:spPr>
        <p:txBody>
          <a:bodyPr>
            <a:normAutofit fontScale="85000" lnSpcReduction="20000"/>
          </a:bodyPr>
          <a:lstStyle/>
          <a:p>
            <a:r>
              <a:rPr lang="nb-NO" dirty="0" smtClean="0">
                <a:latin typeface="Arial" panose="020B0604020202020204" pitchFamily="34" charset="0"/>
                <a:cs typeface="Arial" panose="020B0604020202020204" pitchFamily="34" charset="0"/>
              </a:rPr>
              <a:t>Dette ble servert:</a:t>
            </a:r>
          </a:p>
          <a:p>
            <a:endParaRPr lang="nb-NO" dirty="0">
              <a:latin typeface="Arial" panose="020B0604020202020204" pitchFamily="34" charset="0"/>
              <a:cs typeface="Arial" panose="020B0604020202020204" pitchFamily="34" charset="0"/>
            </a:endParaRPr>
          </a:p>
          <a:p>
            <a:pPr marL="0" indent="0">
              <a:buNone/>
            </a:pPr>
            <a:r>
              <a:rPr lang="nb-NO" dirty="0" smtClean="0">
                <a:latin typeface="Arial" panose="020B0604020202020204" pitchFamily="34" charset="0"/>
                <a:cs typeface="Arial" panose="020B0604020202020204" pitchFamily="34" charset="0"/>
              </a:rPr>
              <a:t>               </a:t>
            </a:r>
          </a:p>
          <a:p>
            <a:pPr marL="0" indent="0">
              <a:buNone/>
            </a:pPr>
            <a:endParaRPr lang="nb-NO" dirty="0" smtClean="0">
              <a:latin typeface="Arial" panose="020B0604020202020204" pitchFamily="34" charset="0"/>
              <a:cs typeface="Arial" panose="020B0604020202020204" pitchFamily="34" charset="0"/>
            </a:endParaRPr>
          </a:p>
          <a:p>
            <a:pPr marL="0" indent="0">
              <a:buNone/>
            </a:pPr>
            <a:endParaRPr lang="nb-NO" dirty="0">
              <a:latin typeface="Arial" panose="020B0604020202020204" pitchFamily="34" charset="0"/>
              <a:cs typeface="Arial" panose="020B0604020202020204" pitchFamily="34" charset="0"/>
            </a:endParaRPr>
          </a:p>
          <a:p>
            <a:pPr marL="0" indent="0">
              <a:buNone/>
            </a:pPr>
            <a:endParaRPr lang="nb-NO" dirty="0" smtClean="0">
              <a:latin typeface="Arial" panose="020B0604020202020204" pitchFamily="34" charset="0"/>
              <a:cs typeface="Arial" panose="020B0604020202020204" pitchFamily="34" charset="0"/>
            </a:endParaRPr>
          </a:p>
          <a:p>
            <a:pPr marL="0" indent="0">
              <a:buNone/>
            </a:pPr>
            <a:endParaRPr lang="nb-NO" dirty="0">
              <a:latin typeface="Arial" panose="020B0604020202020204" pitchFamily="34" charset="0"/>
              <a:cs typeface="Arial" panose="020B0604020202020204" pitchFamily="34" charset="0"/>
            </a:endParaRPr>
          </a:p>
          <a:p>
            <a:pPr marL="0" indent="0">
              <a:buNone/>
            </a:pPr>
            <a:endParaRPr lang="nb-NO" dirty="0" smtClean="0">
              <a:latin typeface="Arial" panose="020B0604020202020204" pitchFamily="34" charset="0"/>
              <a:cs typeface="Arial" panose="020B0604020202020204" pitchFamily="34" charset="0"/>
            </a:endParaRPr>
          </a:p>
          <a:p>
            <a:pPr marL="0" indent="0">
              <a:buNone/>
            </a:pPr>
            <a:endParaRPr lang="nb-NO" dirty="0" smtClean="0">
              <a:latin typeface="Arial" panose="020B0604020202020204" pitchFamily="34" charset="0"/>
              <a:cs typeface="Arial" panose="020B0604020202020204" pitchFamily="34" charset="0"/>
            </a:endParaRPr>
          </a:p>
          <a:p>
            <a:pPr marL="0" indent="0">
              <a:buNone/>
            </a:pPr>
            <a:endParaRPr lang="nb-NO" dirty="0">
              <a:latin typeface="Arial" panose="020B0604020202020204" pitchFamily="34" charset="0"/>
              <a:cs typeface="Arial" panose="020B0604020202020204" pitchFamily="34" charset="0"/>
            </a:endParaRPr>
          </a:p>
          <a:p>
            <a:pPr marL="0" indent="0">
              <a:buNone/>
            </a:pPr>
            <a:endParaRPr lang="nb-NO" dirty="0" smtClean="0">
              <a:latin typeface="Arial" panose="020B0604020202020204" pitchFamily="34" charset="0"/>
              <a:cs typeface="Arial" panose="020B0604020202020204" pitchFamily="34" charset="0"/>
            </a:endParaRPr>
          </a:p>
          <a:p>
            <a:pPr marL="0" indent="0">
              <a:buNone/>
            </a:pPr>
            <a:r>
              <a:rPr lang="nb-NO" sz="1200" dirty="0" smtClean="0">
                <a:latin typeface="Arial" panose="020B0604020202020204" pitchFamily="34" charset="0"/>
                <a:cs typeface="Arial" panose="020B0604020202020204" pitchFamily="34" charset="0"/>
              </a:rPr>
              <a:t>Illustrasjon: Frukt.no</a:t>
            </a:r>
          </a:p>
        </p:txBody>
      </p:sp>
      <p:pic>
        <p:nvPicPr>
          <p:cNvPr id="7" name="Plassholder for innhold 6"/>
          <p:cNvPicPr>
            <a:picLocks noGrp="1" noChangeAspect="1"/>
          </p:cNvPicPr>
          <p:nvPr>
            <p:ph sz="quarter" idx="4"/>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087687" y="3037609"/>
            <a:ext cx="4360025" cy="2535382"/>
          </a:xfrm>
        </p:spPr>
      </p:pic>
      <p:sp>
        <p:nvSpPr>
          <p:cNvPr id="3" name="Plassholder for tekst 2"/>
          <p:cNvSpPr>
            <a:spLocks noGrp="1"/>
          </p:cNvSpPr>
          <p:nvPr>
            <p:ph type="body" sz="quarter" idx="1"/>
          </p:nvPr>
        </p:nvSpPr>
        <p:spPr>
          <a:xfrm>
            <a:off x="839788" y="1681163"/>
            <a:ext cx="5157787" cy="557070"/>
          </a:xfrm>
        </p:spPr>
        <p:txBody>
          <a:bodyPr/>
          <a:lstStyle/>
          <a:p>
            <a:r>
              <a:rPr lang="nb-NO" dirty="0" smtClean="0">
                <a:latin typeface="Arial" panose="020B0604020202020204" pitchFamily="34" charset="0"/>
                <a:cs typeface="Arial" panose="020B0604020202020204" pitchFamily="34" charset="0"/>
              </a:rPr>
              <a:t>Barnehage </a:t>
            </a:r>
            <a:r>
              <a:rPr lang="nb-NO" dirty="0">
                <a:latin typeface="Arial" panose="020B0604020202020204" pitchFamily="34" charset="0"/>
                <a:cs typeface="Arial" panose="020B0604020202020204" pitchFamily="34" charset="0"/>
              </a:rPr>
              <a:t>1</a:t>
            </a:r>
            <a:endParaRPr lang="nb-NO" dirty="0" smtClean="0">
              <a:latin typeface="Arial" panose="020B0604020202020204" pitchFamily="34" charset="0"/>
              <a:cs typeface="Arial" panose="020B0604020202020204" pitchFamily="34" charset="0"/>
            </a:endParaRPr>
          </a:p>
        </p:txBody>
      </p:sp>
      <p:sp>
        <p:nvSpPr>
          <p:cNvPr id="5" name="Plassholder for tekst 4"/>
          <p:cNvSpPr>
            <a:spLocks noGrp="1"/>
          </p:cNvSpPr>
          <p:nvPr>
            <p:ph type="body" sz="quarter" idx="3"/>
          </p:nvPr>
        </p:nvSpPr>
        <p:spPr>
          <a:xfrm>
            <a:off x="6172200" y="1681163"/>
            <a:ext cx="5183188" cy="475183"/>
          </a:xfrm>
        </p:spPr>
        <p:txBody>
          <a:bodyPr/>
          <a:lstStyle/>
          <a:p>
            <a:r>
              <a:rPr lang="nb-NO" sz="2200" dirty="0" smtClean="0">
                <a:latin typeface="Arial" panose="020B0604020202020204" pitchFamily="34" charset="0"/>
                <a:cs typeface="Arial" panose="020B0604020202020204" pitchFamily="34" charset="0"/>
              </a:rPr>
              <a:t>Dette var igjen av råkosten…</a:t>
            </a:r>
            <a:endParaRPr lang="nb-NO" sz="2200" dirty="0">
              <a:latin typeface="Arial" panose="020B0604020202020204" pitchFamily="34" charset="0"/>
              <a:cs typeface="Arial" panose="020B0604020202020204" pitchFamily="34" charset="0"/>
            </a:endParaRPr>
          </a:p>
        </p:txBody>
      </p:sp>
      <p:pic>
        <p:nvPicPr>
          <p:cNvPr id="2054" name="Picture 6"/>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09180" y="3125008"/>
            <a:ext cx="1706440" cy="12354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62400" y="4550792"/>
            <a:ext cx="1706440" cy="12216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40084" y="3056248"/>
            <a:ext cx="1577221" cy="13041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7" name="Picture 9"/>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90967" y="4538175"/>
            <a:ext cx="1671433" cy="12100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8" name="Picture 10"/>
          <p:cNvPicPr>
            <a:picLocks noChangeAspect="1" noChangeArrowheads="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1712" y="4538175"/>
            <a:ext cx="1529255" cy="1197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cxnSp>
        <p:nvCxnSpPr>
          <p:cNvPr id="12" name="Rett linje 28"/>
          <p:cNvCxnSpPr>
            <a:cxnSpLocks noChangeShapeType="1"/>
          </p:cNvCxnSpPr>
          <p:nvPr/>
        </p:nvCxnSpPr>
        <p:spPr bwMode="auto">
          <a:xfrm>
            <a:off x="556405" y="1501542"/>
            <a:ext cx="9931653"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45559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Eksempel: Rollemodell og Nysgjerrighet – del 2</a:t>
            </a:r>
            <a:endParaRPr lang="nb-NO" sz="3200" b="1" dirty="0">
              <a:latin typeface="Arial" panose="020B0604020202020204" pitchFamily="34" charset="0"/>
              <a:cs typeface="Arial" panose="020B0604020202020204" pitchFamily="34" charset="0"/>
            </a:endParaRPr>
          </a:p>
        </p:txBody>
      </p:sp>
      <p:pic>
        <p:nvPicPr>
          <p:cNvPr id="7" name="Plassholder for innhold 6"/>
          <p:cNvPicPr>
            <a:picLocks noGrp="1" noChangeAspect="1"/>
          </p:cNvPicPr>
          <p:nvPr>
            <p:ph sz="quarter" idx="4"/>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829300" y="2934881"/>
            <a:ext cx="4876800" cy="2740837"/>
          </a:xfrm>
        </p:spPr>
      </p:pic>
      <p:sp>
        <p:nvSpPr>
          <p:cNvPr id="3" name="Plassholder for tekst 2"/>
          <p:cNvSpPr>
            <a:spLocks noGrp="1"/>
          </p:cNvSpPr>
          <p:nvPr>
            <p:ph type="body" sz="quarter" idx="1"/>
          </p:nvPr>
        </p:nvSpPr>
        <p:spPr>
          <a:xfrm>
            <a:off x="839788" y="1681163"/>
            <a:ext cx="5157787" cy="557070"/>
          </a:xfrm>
        </p:spPr>
        <p:txBody>
          <a:bodyPr/>
          <a:lstStyle/>
          <a:p>
            <a:r>
              <a:rPr lang="nb-NO" dirty="0" smtClean="0">
                <a:latin typeface="Arial" panose="020B0604020202020204" pitchFamily="34" charset="0"/>
                <a:cs typeface="Arial" panose="020B0604020202020204" pitchFamily="34" charset="0"/>
              </a:rPr>
              <a:t>Barnehage 2</a:t>
            </a:r>
            <a:endParaRPr lang="nb-NO" dirty="0">
              <a:latin typeface="Arial" panose="020B0604020202020204" pitchFamily="34" charset="0"/>
              <a:cs typeface="Arial" panose="020B0604020202020204" pitchFamily="34" charset="0"/>
            </a:endParaRPr>
          </a:p>
        </p:txBody>
      </p:sp>
      <p:sp>
        <p:nvSpPr>
          <p:cNvPr id="5" name="Plassholder for tekst 4"/>
          <p:cNvSpPr>
            <a:spLocks noGrp="1"/>
          </p:cNvSpPr>
          <p:nvPr>
            <p:ph type="body" sz="quarter" idx="3"/>
          </p:nvPr>
        </p:nvSpPr>
        <p:spPr>
          <a:xfrm>
            <a:off x="6172200" y="1681163"/>
            <a:ext cx="5183188" cy="543422"/>
          </a:xfrm>
        </p:spPr>
        <p:txBody>
          <a:bodyPr/>
          <a:lstStyle/>
          <a:p>
            <a:r>
              <a:rPr lang="nb-NO" dirty="0" smtClean="0">
                <a:latin typeface="Arial" panose="020B0604020202020204" pitchFamily="34" charset="0"/>
                <a:cs typeface="Arial" panose="020B0604020202020204" pitchFamily="34" charset="0"/>
              </a:rPr>
              <a:t>Nesten alt ble spist opp…..</a:t>
            </a:r>
            <a:endParaRPr lang="nb-NO" dirty="0">
              <a:latin typeface="Arial" panose="020B0604020202020204" pitchFamily="34" charset="0"/>
              <a:cs typeface="Arial" panose="020B0604020202020204" pitchFamily="34" charset="0"/>
            </a:endParaRPr>
          </a:p>
        </p:txBody>
      </p:sp>
      <p:pic>
        <p:nvPicPr>
          <p:cNvPr id="6" name="Bilde 5"/>
          <p:cNvPicPr>
            <a:picLocks noChangeAspect="1"/>
          </p:cNvPicPr>
          <p:nvPr/>
        </p:nvPicPr>
        <p:blipFill>
          <a:blip r:embed="rId4"/>
          <a:stretch>
            <a:fillRect/>
          </a:stretch>
        </p:blipFill>
        <p:spPr>
          <a:xfrm>
            <a:off x="966043" y="2503346"/>
            <a:ext cx="1579001" cy="1304657"/>
          </a:xfrm>
          <a:prstGeom prst="rect">
            <a:avLst/>
          </a:prstGeom>
        </p:spPr>
      </p:pic>
      <p:pic>
        <p:nvPicPr>
          <p:cNvPr id="8" name="Bilde 7"/>
          <p:cNvPicPr>
            <a:picLocks noChangeAspect="1"/>
          </p:cNvPicPr>
          <p:nvPr/>
        </p:nvPicPr>
        <p:blipFill>
          <a:blip r:embed="rId5"/>
          <a:stretch>
            <a:fillRect/>
          </a:stretch>
        </p:blipFill>
        <p:spPr>
          <a:xfrm>
            <a:off x="2969548" y="2934881"/>
            <a:ext cx="1707028" cy="1231499"/>
          </a:xfrm>
          <a:prstGeom prst="rect">
            <a:avLst/>
          </a:prstGeom>
        </p:spPr>
      </p:pic>
      <p:pic>
        <p:nvPicPr>
          <p:cNvPr id="9" name="Bilde 8"/>
          <p:cNvPicPr>
            <a:picLocks noChangeAspect="1"/>
          </p:cNvPicPr>
          <p:nvPr/>
        </p:nvPicPr>
        <p:blipFill>
          <a:blip r:embed="rId6"/>
          <a:stretch>
            <a:fillRect/>
          </a:stretch>
        </p:blipFill>
        <p:spPr>
          <a:xfrm>
            <a:off x="560614" y="4305299"/>
            <a:ext cx="1530229" cy="1201016"/>
          </a:xfrm>
          <a:prstGeom prst="rect">
            <a:avLst/>
          </a:prstGeom>
        </p:spPr>
      </p:pic>
      <p:pic>
        <p:nvPicPr>
          <p:cNvPr id="10" name="Bilde 9"/>
          <p:cNvPicPr>
            <a:picLocks noChangeAspect="1"/>
          </p:cNvPicPr>
          <p:nvPr/>
        </p:nvPicPr>
        <p:blipFill>
          <a:blip r:embed="rId7"/>
          <a:stretch>
            <a:fillRect/>
          </a:stretch>
        </p:blipFill>
        <p:spPr>
          <a:xfrm>
            <a:off x="2370017" y="4392228"/>
            <a:ext cx="1670449" cy="1213209"/>
          </a:xfrm>
          <a:prstGeom prst="rect">
            <a:avLst/>
          </a:prstGeom>
        </p:spPr>
      </p:pic>
      <p:pic>
        <p:nvPicPr>
          <p:cNvPr id="11" name="Bilde 10"/>
          <p:cNvPicPr>
            <a:picLocks noChangeAspect="1"/>
          </p:cNvPicPr>
          <p:nvPr/>
        </p:nvPicPr>
        <p:blipFill>
          <a:blip r:embed="rId8"/>
          <a:stretch>
            <a:fillRect/>
          </a:stretch>
        </p:blipFill>
        <p:spPr>
          <a:xfrm>
            <a:off x="3982685" y="4473628"/>
            <a:ext cx="1707028" cy="1219306"/>
          </a:xfrm>
          <a:prstGeom prst="rect">
            <a:avLst/>
          </a:prstGeom>
        </p:spPr>
      </p:pic>
      <p:sp>
        <p:nvSpPr>
          <p:cNvPr id="12" name="Rectangle 11"/>
          <p:cNvSpPr/>
          <p:nvPr/>
        </p:nvSpPr>
        <p:spPr>
          <a:xfrm>
            <a:off x="682097" y="5902617"/>
            <a:ext cx="1339266" cy="246221"/>
          </a:xfrm>
          <a:prstGeom prst="rect">
            <a:avLst/>
          </a:prstGeom>
        </p:spPr>
        <p:txBody>
          <a:bodyPr wrap="none">
            <a:spAutoFit/>
          </a:bodyPr>
          <a:lstStyle/>
          <a:p>
            <a:r>
              <a:rPr lang="nb-NO" sz="1000" dirty="0" smtClean="0">
                <a:latin typeface="Arial" panose="020B0604020202020204" pitchFamily="34" charset="0"/>
                <a:cs typeface="Arial" panose="020B0604020202020204" pitchFamily="34" charset="0"/>
              </a:rPr>
              <a:t>Illustrasjon: </a:t>
            </a:r>
            <a:r>
              <a:rPr lang="nb-NO" sz="1000" dirty="0" err="1" smtClean="0">
                <a:latin typeface="Arial" panose="020B0604020202020204" pitchFamily="34" charset="0"/>
                <a:cs typeface="Arial" panose="020B0604020202020204" pitchFamily="34" charset="0"/>
              </a:rPr>
              <a:t>Frukt.no</a:t>
            </a:r>
            <a:endParaRPr lang="nb-NO" sz="1000" dirty="0" smtClean="0">
              <a:latin typeface="Arial" panose="020B0604020202020204" pitchFamily="34" charset="0"/>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77185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580066" y="0"/>
            <a:ext cx="9956800" cy="1143000"/>
          </a:xfrm>
        </p:spPr>
        <p:txBody>
          <a:bodyPr>
            <a:normAutofit/>
          </a:bodyPr>
          <a:lstStyle/>
          <a:p>
            <a:r>
              <a:rPr lang="nb-NO" sz="3200" b="1" dirty="0" smtClean="0">
                <a:latin typeface="Arial"/>
                <a:cs typeface="Arial"/>
              </a:rPr>
              <a:t>En god rollemodell</a:t>
            </a:r>
            <a:endParaRPr lang="en-US" sz="3200" b="1" dirty="0">
              <a:latin typeface="Arial"/>
              <a:cs typeface="Arial"/>
            </a:endParaRPr>
          </a:p>
        </p:txBody>
      </p:sp>
      <p:sp>
        <p:nvSpPr>
          <p:cNvPr id="10" name="Content Placeholder 9"/>
          <p:cNvSpPr>
            <a:spLocks noGrp="1"/>
          </p:cNvSpPr>
          <p:nvPr>
            <p:ph sz="quarter" idx="1"/>
          </p:nvPr>
        </p:nvSpPr>
        <p:spPr>
          <a:xfrm>
            <a:off x="653901" y="1555895"/>
            <a:ext cx="4876800" cy="4572000"/>
          </a:xfrm>
        </p:spPr>
        <p:txBody>
          <a:bodyPr>
            <a:normAutofit/>
          </a:bodyPr>
          <a:lstStyle/>
          <a:p>
            <a:r>
              <a:rPr lang="nb-NO" b="1" dirty="0" smtClean="0">
                <a:latin typeface="Arial" panose="020B0604020202020204" pitchFamily="34" charset="0"/>
                <a:cs typeface="Arial" panose="020B0604020202020204" pitchFamily="34" charset="0"/>
              </a:rPr>
              <a:t>Spiser det samme som barna</a:t>
            </a:r>
          </a:p>
          <a:p>
            <a:endParaRPr lang="nb-NO" dirty="0" smtClean="0"/>
          </a:p>
          <a:p>
            <a:pPr>
              <a:buNone/>
            </a:pPr>
            <a:endParaRPr lang="nb-NO" dirty="0" smtClean="0"/>
          </a:p>
        </p:txBody>
      </p:sp>
      <p:sp>
        <p:nvSpPr>
          <p:cNvPr id="11" name="Content Placeholder 10"/>
          <p:cNvSpPr>
            <a:spLocks noGrp="1"/>
          </p:cNvSpPr>
          <p:nvPr>
            <p:ph sz="quarter" idx="2"/>
          </p:nvPr>
        </p:nvSpPr>
        <p:spPr>
          <a:xfrm>
            <a:off x="5486400" y="1600199"/>
            <a:ext cx="6238594" cy="5030739"/>
          </a:xfrm>
        </p:spPr>
        <p:txBody>
          <a:bodyPr>
            <a:normAutofit/>
          </a:bodyPr>
          <a:lstStyle/>
          <a:p>
            <a:r>
              <a:rPr lang="nb-NO" b="1" dirty="0" smtClean="0">
                <a:latin typeface="Arial"/>
                <a:cs typeface="Arial"/>
              </a:rPr>
              <a:t>Kan håndtere «Æsj» og «Liker ikke»</a:t>
            </a:r>
          </a:p>
          <a:p>
            <a:pPr lvl="1"/>
            <a:r>
              <a:rPr lang="nb-NO" dirty="0" smtClean="0">
                <a:latin typeface="Arial"/>
                <a:cs typeface="Arial"/>
              </a:rPr>
              <a:t>Overser de negative/fokuserer på de som har noe positivt å si</a:t>
            </a:r>
          </a:p>
          <a:p>
            <a:pPr lvl="1"/>
            <a:r>
              <a:rPr lang="nb-NO" dirty="0">
                <a:latin typeface="Arial"/>
                <a:cs typeface="Arial"/>
              </a:rPr>
              <a:t>Forklarer at ikke alt er like godt i munnen som for magen/kroppen</a:t>
            </a:r>
          </a:p>
          <a:p>
            <a:pPr lvl="1"/>
            <a:r>
              <a:rPr lang="nb-NO" dirty="0" smtClean="0">
                <a:latin typeface="Arial"/>
                <a:cs typeface="Arial"/>
              </a:rPr>
              <a:t>Ber de prøve å forklare hva de ikke liker </a:t>
            </a:r>
            <a:r>
              <a:rPr lang="nb-NO" dirty="0">
                <a:latin typeface="Arial"/>
                <a:cs typeface="Arial"/>
              </a:rPr>
              <a:t>(hvordan den ser </a:t>
            </a:r>
            <a:r>
              <a:rPr lang="nb-NO" dirty="0" smtClean="0">
                <a:latin typeface="Arial"/>
                <a:cs typeface="Arial"/>
              </a:rPr>
              <a:t>ut, lukt, hvordan den kjennes i munnen, hva smaken </a:t>
            </a:r>
            <a:r>
              <a:rPr lang="nb-NO" dirty="0">
                <a:latin typeface="Arial"/>
                <a:cs typeface="Arial"/>
              </a:rPr>
              <a:t>minner om</a:t>
            </a:r>
            <a:r>
              <a:rPr lang="nb-NO" dirty="0" smtClean="0">
                <a:latin typeface="Arial"/>
                <a:cs typeface="Arial"/>
              </a:rPr>
              <a:t>)</a:t>
            </a:r>
          </a:p>
          <a:p>
            <a:pPr lvl="1"/>
            <a:r>
              <a:rPr lang="nb-NO" dirty="0" smtClean="0">
                <a:latin typeface="Arial"/>
                <a:cs typeface="Arial"/>
              </a:rPr>
              <a:t>Roser for å (prøve) smake – Tøffing!</a:t>
            </a:r>
          </a:p>
          <a:p>
            <a:pPr lvl="1"/>
            <a:r>
              <a:rPr lang="nb-NO" dirty="0" smtClean="0">
                <a:latin typeface="Arial"/>
                <a:cs typeface="Arial"/>
              </a:rPr>
              <a:t>Respekterer de som virkelig ikke klarer å spise det de har smakt på og har behov for å spytte ut (i et papirtørk f.eks.)</a:t>
            </a:r>
          </a:p>
          <a:p>
            <a:pPr lvl="1"/>
            <a:endParaRPr lang="en-US" dirty="0"/>
          </a:p>
        </p:txBody>
      </p:sp>
      <p:pic>
        <p:nvPicPr>
          <p:cNvPr id="6" name="Picture 5"/>
          <p:cNvPicPr>
            <a:picLocks noChangeAspect="1"/>
          </p:cNvPicPr>
          <p:nvPr/>
        </p:nvPicPr>
        <p:blipFill>
          <a:blip r:embed="rId3"/>
          <a:stretch>
            <a:fillRect/>
          </a:stretch>
        </p:blipFill>
        <p:spPr>
          <a:xfrm>
            <a:off x="2310004" y="2199057"/>
            <a:ext cx="2371131" cy="4328028"/>
          </a:xfrm>
          <a:prstGeom prst="rect">
            <a:avLst/>
          </a:prstGeom>
        </p:spPr>
      </p:pic>
      <p:sp>
        <p:nvSpPr>
          <p:cNvPr id="7" name="TextBox 6"/>
          <p:cNvSpPr txBox="1"/>
          <p:nvPr/>
        </p:nvSpPr>
        <p:spPr>
          <a:xfrm>
            <a:off x="324875" y="6385290"/>
            <a:ext cx="2982933"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www.dailymail.co.uk</a:t>
            </a:r>
            <a:endParaRPr lang="en-US" sz="1000" dirty="0">
              <a:latin typeface="Arial" panose="020B0604020202020204" pitchFamily="34" charset="0"/>
              <a:cs typeface="Arial" panose="020B0604020202020204" pitchFamily="34" charset="0"/>
            </a:endParaRPr>
          </a:p>
        </p:txBody>
      </p:sp>
      <p:cxnSp>
        <p:nvCxnSpPr>
          <p:cNvPr id="9" name="Rett linje 28"/>
          <p:cNvCxnSpPr>
            <a:cxnSpLocks noChangeShapeType="1"/>
          </p:cNvCxnSpPr>
          <p:nvPr/>
        </p:nvCxnSpPr>
        <p:spPr bwMode="auto">
          <a:xfrm>
            <a:off x="541638" y="1294787"/>
            <a:ext cx="5542364" cy="19587"/>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67206829"/>
      </p:ext>
    </p:extLst>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nb-NO" sz="3200" b="1" dirty="0">
                <a:latin typeface="Arial"/>
                <a:cs typeface="Arial"/>
              </a:rPr>
              <a:t>Erfaringer fra utprøving i 2 </a:t>
            </a:r>
            <a:r>
              <a:rPr lang="nb-NO" sz="3200" b="1" dirty="0" smtClean="0">
                <a:latin typeface="Arial"/>
                <a:cs typeface="Arial"/>
              </a:rPr>
              <a:t>barnehager - Rollemodell</a:t>
            </a:r>
            <a:endParaRPr lang="en-US" sz="3200" b="1" dirty="0">
              <a:latin typeface="Arial"/>
              <a:cs typeface="Arial"/>
            </a:endParaRPr>
          </a:p>
        </p:txBody>
      </p:sp>
      <p:sp>
        <p:nvSpPr>
          <p:cNvPr id="8" name="Content Placeholder 7"/>
          <p:cNvSpPr>
            <a:spLocks noGrp="1"/>
          </p:cNvSpPr>
          <p:nvPr>
            <p:ph sz="quarter" idx="1"/>
          </p:nvPr>
        </p:nvSpPr>
        <p:spPr>
          <a:xfrm>
            <a:off x="550533" y="1984248"/>
            <a:ext cx="9956800" cy="4873752"/>
          </a:xfrm>
        </p:spPr>
        <p:txBody>
          <a:bodyPr/>
          <a:lstStyle/>
          <a:p>
            <a:r>
              <a:rPr lang="nb-NO" dirty="0">
                <a:latin typeface="Arial"/>
                <a:cs typeface="Arial"/>
              </a:rPr>
              <a:t>Alle informantene mente det var nyttig og gjennomførbart å spise grønnsaker selv</a:t>
            </a:r>
          </a:p>
          <a:p>
            <a:r>
              <a:rPr lang="nb-NO" dirty="0">
                <a:latin typeface="Arial"/>
                <a:cs typeface="Arial"/>
              </a:rPr>
              <a:t>Informantene opplevde at barna ble nysgjerrige på det de hadde med i sin </a:t>
            </a:r>
            <a:r>
              <a:rPr lang="nb-NO" dirty="0" smtClean="0">
                <a:latin typeface="Arial"/>
                <a:cs typeface="Arial"/>
              </a:rPr>
              <a:t>matpakke</a:t>
            </a:r>
          </a:p>
          <a:p>
            <a:endParaRPr lang="nb-NO" dirty="0" smtClean="0">
              <a:latin typeface="Arial"/>
              <a:cs typeface="Arial"/>
            </a:endParaRPr>
          </a:p>
          <a:p>
            <a:endParaRPr lang="nb-NO" dirty="0" smtClean="0">
              <a:latin typeface="Arial"/>
              <a:cs typeface="Arial"/>
            </a:endParaRPr>
          </a:p>
          <a:p>
            <a:r>
              <a:rPr lang="nb-NO" dirty="0">
                <a:latin typeface="Arial"/>
                <a:cs typeface="Arial"/>
              </a:rPr>
              <a:t>Mulig barriere - voksne i barnehagen får ikke spise fra «barnas» mat (grunnet budsjett)</a:t>
            </a:r>
          </a:p>
          <a:p>
            <a:endParaRPr lang="en-US" dirty="0"/>
          </a:p>
        </p:txBody>
      </p:sp>
      <p:cxnSp>
        <p:nvCxnSpPr>
          <p:cNvPr id="4" name="Rett linje 28"/>
          <p:cNvCxnSpPr>
            <a:cxnSpLocks noChangeShapeType="1"/>
          </p:cNvCxnSpPr>
          <p:nvPr/>
        </p:nvCxnSpPr>
        <p:spPr bwMode="auto">
          <a:xfrm flipV="1">
            <a:off x="571172" y="1535897"/>
            <a:ext cx="9307947" cy="9952"/>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829733"/>
      </p:ext>
    </p:extLst>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a:cs typeface="Arial"/>
              </a:rPr>
              <a:t>Tips </a:t>
            </a:r>
            <a:r>
              <a:rPr lang="en-US" sz="3200" b="1" dirty="0" err="1" smtClean="0">
                <a:latin typeface="Arial"/>
                <a:cs typeface="Arial"/>
              </a:rPr>
              <a:t>om</a:t>
            </a:r>
            <a:r>
              <a:rPr lang="en-US" sz="3200" b="1" dirty="0" smtClean="0">
                <a:latin typeface="Arial"/>
                <a:cs typeface="Arial"/>
              </a:rPr>
              <a:t> </a:t>
            </a:r>
            <a:r>
              <a:rPr lang="en-US" sz="3200" b="1" dirty="0" err="1" smtClean="0">
                <a:latin typeface="Arial"/>
                <a:cs typeface="Arial"/>
              </a:rPr>
              <a:t>rollemodeller</a:t>
            </a:r>
            <a:endParaRPr lang="en-US" sz="3200" b="1" dirty="0">
              <a:latin typeface="Arial"/>
              <a:cs typeface="Arial"/>
            </a:endParaRPr>
          </a:p>
        </p:txBody>
      </p:sp>
      <p:sp>
        <p:nvSpPr>
          <p:cNvPr id="3" name="Content Placeholder 2"/>
          <p:cNvSpPr>
            <a:spLocks noGrp="1"/>
          </p:cNvSpPr>
          <p:nvPr>
            <p:ph sz="quarter" idx="1"/>
          </p:nvPr>
        </p:nvSpPr>
        <p:spPr>
          <a:xfrm>
            <a:off x="521465" y="2073925"/>
            <a:ext cx="9956800" cy="4873752"/>
          </a:xfrm>
        </p:spPr>
        <p:txBody>
          <a:bodyPr>
            <a:normAutofit/>
          </a:bodyPr>
          <a:lstStyle/>
          <a:p>
            <a:pPr lvl="0"/>
            <a:r>
              <a:rPr lang="nb-NO" b="1" dirty="0">
                <a:latin typeface="Arial" panose="020B0604020202020204" pitchFamily="34" charset="0"/>
                <a:cs typeface="Arial" panose="020B0604020202020204" pitchFamily="34" charset="0"/>
              </a:rPr>
              <a:t>Smak og spis grønnsaker sammen med barna</a:t>
            </a:r>
            <a:endParaRPr lang="en-US" dirty="0">
              <a:latin typeface="Arial" panose="020B0604020202020204" pitchFamily="34" charset="0"/>
              <a:cs typeface="Arial" panose="020B0604020202020204" pitchFamily="34" charset="0"/>
            </a:endParaRPr>
          </a:p>
          <a:p>
            <a:pPr lvl="0"/>
            <a:endParaRPr lang="nb-NO" b="1" dirty="0" smtClean="0">
              <a:latin typeface="Arial"/>
              <a:cs typeface="Arial"/>
            </a:endParaRPr>
          </a:p>
          <a:p>
            <a:pPr lvl="0"/>
            <a:r>
              <a:rPr lang="nb-NO" b="1" dirty="0" smtClean="0">
                <a:latin typeface="Arial"/>
                <a:cs typeface="Arial"/>
              </a:rPr>
              <a:t>Vær </a:t>
            </a:r>
            <a:r>
              <a:rPr lang="nb-NO" b="1" dirty="0">
                <a:latin typeface="Arial"/>
                <a:cs typeface="Arial"/>
              </a:rPr>
              <a:t>en entusiastisk voksen</a:t>
            </a:r>
            <a:endParaRPr lang="en-US" dirty="0">
              <a:latin typeface="Arial"/>
              <a:cs typeface="Arial"/>
            </a:endParaRPr>
          </a:p>
          <a:p>
            <a:pPr lvl="0"/>
            <a:endParaRPr lang="nb-NO" b="1" dirty="0" smtClean="0">
              <a:latin typeface="Arial"/>
              <a:cs typeface="Arial"/>
            </a:endParaRPr>
          </a:p>
          <a:p>
            <a:pPr lvl="0"/>
            <a:r>
              <a:rPr lang="nb-NO" b="1" dirty="0" smtClean="0">
                <a:latin typeface="Arial"/>
                <a:cs typeface="Arial"/>
              </a:rPr>
              <a:t>Dersom </a:t>
            </a:r>
            <a:r>
              <a:rPr lang="nb-NO" b="1" dirty="0">
                <a:latin typeface="Arial"/>
                <a:cs typeface="Arial"/>
              </a:rPr>
              <a:t>barn ikke liker grønnsakene som serveres</a:t>
            </a:r>
            <a:endParaRPr lang="en-US" dirty="0">
              <a:latin typeface="Arial"/>
              <a:cs typeface="Arial"/>
            </a:endParaRPr>
          </a:p>
          <a:p>
            <a:pPr lvl="1"/>
            <a:r>
              <a:rPr lang="nb-NO" sz="2400" dirty="0">
                <a:latin typeface="Arial"/>
                <a:cs typeface="Arial"/>
              </a:rPr>
              <a:t>Lær </a:t>
            </a:r>
            <a:r>
              <a:rPr lang="en-US" sz="2400" dirty="0" err="1">
                <a:latin typeface="Arial"/>
                <a:cs typeface="Arial"/>
              </a:rPr>
              <a:t>dem</a:t>
            </a:r>
            <a:r>
              <a:rPr lang="en-US" sz="2400" dirty="0">
                <a:latin typeface="Arial"/>
                <a:cs typeface="Arial"/>
              </a:rPr>
              <a:t> </a:t>
            </a:r>
            <a:r>
              <a:rPr lang="nb-NO" sz="2400" dirty="0">
                <a:latin typeface="Arial"/>
                <a:cs typeface="Arial"/>
              </a:rPr>
              <a:t>å beskrive hva det er ved grønnsaken de ikke liker </a:t>
            </a:r>
            <a:r>
              <a:rPr lang="nb-NO" sz="2400" dirty="0" smtClean="0">
                <a:latin typeface="Arial"/>
                <a:cs typeface="Arial"/>
              </a:rPr>
              <a:t>(konsistens</a:t>
            </a:r>
            <a:r>
              <a:rPr lang="nb-NO" sz="2400" dirty="0">
                <a:latin typeface="Arial"/>
                <a:cs typeface="Arial"/>
              </a:rPr>
              <a:t>, smak, lukt etc.)</a:t>
            </a:r>
            <a:endParaRPr lang="en-US" sz="2400" dirty="0">
              <a:latin typeface="Arial"/>
              <a:cs typeface="Arial"/>
            </a:endParaRPr>
          </a:p>
          <a:p>
            <a:pPr lvl="1"/>
            <a:r>
              <a:rPr lang="nb-NO" sz="2400" dirty="0">
                <a:latin typeface="Arial"/>
                <a:cs typeface="Arial"/>
              </a:rPr>
              <a:t>Unngå å bruke ord og setninger som «æsj» eller «</a:t>
            </a:r>
            <a:r>
              <a:rPr lang="nl-NL" sz="2400" dirty="0">
                <a:latin typeface="Arial"/>
                <a:cs typeface="Arial"/>
              </a:rPr>
              <a:t>den smakte vondt</a:t>
            </a:r>
            <a:r>
              <a:rPr lang="nb-NO" sz="2400" dirty="0">
                <a:latin typeface="Arial"/>
                <a:cs typeface="Arial"/>
              </a:rPr>
              <a:t>».</a:t>
            </a:r>
            <a:endParaRPr lang="en-US" sz="2400" dirty="0">
              <a:latin typeface="Arial"/>
              <a:cs typeface="Arial"/>
            </a:endParaRPr>
          </a:p>
          <a:p>
            <a:endParaRPr lang="en-US" dirty="0"/>
          </a:p>
        </p:txBody>
      </p:sp>
      <p:pic>
        <p:nvPicPr>
          <p:cNvPr id="4" name="Picture 3" descr="M:\Bilder_Linn\Bilder fra colourbox\COLOURBOX10971850_gronnsaker_kroppsspråk.jpg"/>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011553" y="450528"/>
            <a:ext cx="2519680" cy="2519680"/>
          </a:xfrm>
          <a:prstGeom prst="rect">
            <a:avLst/>
          </a:prstGeom>
          <a:noFill/>
          <a:ln>
            <a:noFill/>
          </a:ln>
        </p:spPr>
      </p:pic>
      <p:sp>
        <p:nvSpPr>
          <p:cNvPr id="5" name="TextBox 4"/>
          <p:cNvSpPr txBox="1"/>
          <p:nvPr/>
        </p:nvSpPr>
        <p:spPr>
          <a:xfrm>
            <a:off x="9294809" y="3097133"/>
            <a:ext cx="2236424" cy="246221"/>
          </a:xfrm>
          <a:prstGeom prst="rect">
            <a:avLst/>
          </a:prstGeom>
          <a:noFill/>
        </p:spPr>
        <p:txBody>
          <a:bodyPr wrap="square" rtlCol="0">
            <a:spAutoFit/>
          </a:bodyPr>
          <a:lstStyle/>
          <a:p>
            <a:r>
              <a:rPr lang="nb-NO" sz="1000" dirty="0"/>
              <a:t>Illustrasjonsfoto: colourbox.com</a:t>
            </a:r>
            <a:endParaRPr lang="en-US" sz="1000" dirty="0"/>
          </a:p>
        </p:txBody>
      </p:sp>
      <p:cxnSp>
        <p:nvCxnSpPr>
          <p:cNvPr id="6" name="Rett linje 28"/>
          <p:cNvCxnSpPr>
            <a:cxnSpLocks noChangeShapeType="1"/>
          </p:cNvCxnSpPr>
          <p:nvPr/>
        </p:nvCxnSpPr>
        <p:spPr bwMode="auto">
          <a:xfrm>
            <a:off x="457253" y="1558051"/>
            <a:ext cx="5542364" cy="19587"/>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14512" y="1699579"/>
            <a:ext cx="5133671" cy="366201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PAUSE!</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Materiell</a:t>
            </a:r>
            <a:r>
              <a:rPr lang="en-US" sz="3200" dirty="0" smtClean="0">
                <a:latin typeface="Arial"/>
                <a:cs typeface="Arial"/>
              </a:rPr>
              <a:t> </a:t>
            </a:r>
            <a:endParaRPr lang="en-US" sz="3200" dirty="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Oversikt</a:t>
            </a:r>
            <a:r>
              <a:rPr lang="en-US" sz="3200" b="1" dirty="0" smtClean="0">
                <a:latin typeface="Arial"/>
                <a:cs typeface="Arial"/>
              </a:rPr>
              <a:t> BRA-</a:t>
            </a:r>
            <a:r>
              <a:rPr lang="en-US" sz="3200" b="1" dirty="0" err="1" smtClean="0">
                <a:latin typeface="Arial"/>
                <a:cs typeface="Arial"/>
              </a:rPr>
              <a:t>materiell</a:t>
            </a:r>
            <a:r>
              <a:rPr lang="en-US" sz="3200" b="1" dirty="0" smtClean="0">
                <a:latin typeface="Arial"/>
                <a:cs typeface="Arial"/>
              </a:rPr>
              <a:t> – </a:t>
            </a:r>
            <a:r>
              <a:rPr lang="en-US" sz="3200" b="1" dirty="0" err="1" smtClean="0">
                <a:latin typeface="Arial"/>
                <a:cs typeface="Arial"/>
              </a:rPr>
              <a:t>til</a:t>
            </a:r>
            <a:r>
              <a:rPr lang="en-US" sz="3200" b="1" dirty="0" smtClean="0">
                <a:latin typeface="Arial"/>
                <a:cs typeface="Arial"/>
              </a:rPr>
              <a:t> </a:t>
            </a:r>
            <a:r>
              <a:rPr lang="en-US" sz="3200" b="1" dirty="0" err="1" smtClean="0">
                <a:latin typeface="Arial"/>
                <a:cs typeface="Arial"/>
              </a:rPr>
              <a:t>barnehagene</a:t>
            </a:r>
            <a:endParaRPr lang="en-US" sz="3200" b="1" dirty="0">
              <a:latin typeface="Arial"/>
              <a:cs typeface="Arial"/>
            </a:endParaRPr>
          </a:p>
        </p:txBody>
      </p:sp>
      <p:sp>
        <p:nvSpPr>
          <p:cNvPr id="3" name="Content Placeholder 2"/>
          <p:cNvSpPr>
            <a:spLocks noGrp="1"/>
          </p:cNvSpPr>
          <p:nvPr>
            <p:ph sz="quarter" idx="1"/>
          </p:nvPr>
        </p:nvSpPr>
        <p:spPr/>
        <p:txBody>
          <a:bodyPr>
            <a:normAutofit fontScale="92500" lnSpcReduction="10000"/>
          </a:bodyPr>
          <a:lstStyle/>
          <a:p>
            <a:r>
              <a:rPr lang="en-US" b="1" dirty="0" err="1" smtClean="0">
                <a:latin typeface="Arial"/>
                <a:cs typeface="Arial"/>
              </a:rPr>
              <a:t>Til</a:t>
            </a:r>
            <a:r>
              <a:rPr lang="en-US" b="1" dirty="0" smtClean="0">
                <a:latin typeface="Arial"/>
                <a:cs typeface="Arial"/>
              </a:rPr>
              <a:t> </a:t>
            </a:r>
            <a:r>
              <a:rPr lang="en-US" b="1" dirty="0" err="1" smtClean="0">
                <a:latin typeface="Arial"/>
                <a:cs typeface="Arial"/>
              </a:rPr>
              <a:t>hver</a:t>
            </a:r>
            <a:r>
              <a:rPr lang="en-US" b="1" dirty="0" smtClean="0">
                <a:latin typeface="Arial"/>
                <a:cs typeface="Arial"/>
              </a:rPr>
              <a:t> </a:t>
            </a:r>
            <a:r>
              <a:rPr lang="en-US" b="1" dirty="0" err="1" smtClean="0">
                <a:latin typeface="Arial"/>
                <a:cs typeface="Arial"/>
              </a:rPr>
              <a:t>barnehage</a:t>
            </a:r>
            <a:endParaRPr lang="en-US" b="1" dirty="0" smtClean="0">
              <a:latin typeface="Arial"/>
              <a:cs typeface="Arial"/>
            </a:endParaRPr>
          </a:p>
          <a:p>
            <a:pPr lvl="1"/>
            <a:r>
              <a:rPr lang="en-US" sz="2400" dirty="0" err="1" smtClean="0">
                <a:latin typeface="Arial"/>
                <a:cs typeface="Arial"/>
              </a:rPr>
              <a:t>Stavmixer</a:t>
            </a:r>
            <a:r>
              <a:rPr lang="en-US" sz="2400" dirty="0" smtClean="0">
                <a:latin typeface="Arial"/>
                <a:cs typeface="Arial"/>
              </a:rPr>
              <a:t> </a:t>
            </a:r>
            <a:r>
              <a:rPr lang="en-US" sz="2400" dirty="0" err="1" smtClean="0">
                <a:latin typeface="Arial"/>
                <a:cs typeface="Arial"/>
              </a:rPr>
              <a:t>fra</a:t>
            </a:r>
            <a:r>
              <a:rPr lang="en-US" sz="2400" dirty="0" smtClean="0">
                <a:latin typeface="Arial"/>
                <a:cs typeface="Arial"/>
              </a:rPr>
              <a:t> Kenwood/OFG</a:t>
            </a:r>
          </a:p>
          <a:p>
            <a:pPr lvl="1"/>
            <a:r>
              <a:rPr lang="en-US" sz="2400" dirty="0" smtClean="0">
                <a:latin typeface="Arial"/>
                <a:cs typeface="Arial"/>
              </a:rPr>
              <a:t>2 BRA </a:t>
            </a:r>
            <a:r>
              <a:rPr lang="en-US" sz="2400" dirty="0" err="1" smtClean="0">
                <a:latin typeface="Arial"/>
                <a:cs typeface="Arial"/>
              </a:rPr>
              <a:t>plakater</a:t>
            </a:r>
            <a:r>
              <a:rPr lang="en-US" sz="2400" dirty="0" smtClean="0">
                <a:latin typeface="Arial"/>
                <a:cs typeface="Arial"/>
              </a:rPr>
              <a:t> </a:t>
            </a:r>
            <a:r>
              <a:rPr lang="en-US" sz="2400" dirty="0" err="1" smtClean="0">
                <a:latin typeface="Arial"/>
                <a:cs typeface="Arial"/>
              </a:rPr>
              <a:t>til</a:t>
            </a:r>
            <a:r>
              <a:rPr lang="en-US" sz="2400" dirty="0" smtClean="0">
                <a:latin typeface="Arial"/>
                <a:cs typeface="Arial"/>
              </a:rPr>
              <a:t> </a:t>
            </a:r>
            <a:r>
              <a:rPr lang="en-US" sz="2400" dirty="0" err="1" smtClean="0">
                <a:latin typeface="Arial"/>
                <a:cs typeface="Arial"/>
              </a:rPr>
              <a:t>kjøkken</a:t>
            </a:r>
            <a:r>
              <a:rPr lang="en-US" sz="2400" dirty="0" smtClean="0">
                <a:latin typeface="Arial"/>
                <a:cs typeface="Arial"/>
              </a:rPr>
              <a:t> </a:t>
            </a:r>
            <a:r>
              <a:rPr lang="en-US" sz="2400" i="1" dirty="0" smtClean="0">
                <a:latin typeface="Arial"/>
                <a:cs typeface="Arial"/>
              </a:rPr>
              <a:t>(1 </a:t>
            </a:r>
            <a:r>
              <a:rPr lang="en-US" sz="2400" i="1" dirty="0" err="1" smtClean="0">
                <a:latin typeface="Arial"/>
                <a:cs typeface="Arial"/>
              </a:rPr>
              <a:t>konvolutt</a:t>
            </a:r>
            <a:r>
              <a:rPr lang="en-US" sz="2400" i="1" dirty="0" smtClean="0">
                <a:latin typeface="Arial"/>
                <a:cs typeface="Arial"/>
              </a:rPr>
              <a:t> </a:t>
            </a:r>
            <a:r>
              <a:rPr lang="en-US" sz="2400" i="1" dirty="0" err="1" smtClean="0">
                <a:latin typeface="Arial"/>
                <a:cs typeface="Arial"/>
              </a:rPr>
              <a:t>merket</a:t>
            </a:r>
            <a:r>
              <a:rPr lang="en-US" sz="2400" i="1" dirty="0" smtClean="0">
                <a:latin typeface="Arial"/>
                <a:cs typeface="Arial"/>
              </a:rPr>
              <a:t> </a:t>
            </a:r>
            <a:r>
              <a:rPr lang="en-US" sz="2400" i="1" dirty="0" err="1" smtClean="0">
                <a:latin typeface="Arial"/>
                <a:cs typeface="Arial"/>
              </a:rPr>
              <a:t>barnhage</a:t>
            </a:r>
            <a:r>
              <a:rPr lang="en-US" sz="2400" i="1" dirty="0" smtClean="0">
                <a:latin typeface="Arial"/>
                <a:cs typeface="Arial"/>
              </a:rPr>
              <a:t>)</a:t>
            </a:r>
          </a:p>
          <a:p>
            <a:pPr lvl="1"/>
            <a:endParaRPr lang="en-US" sz="2400" dirty="0" smtClean="0">
              <a:latin typeface="Arial"/>
              <a:cs typeface="Arial"/>
            </a:endParaRPr>
          </a:p>
          <a:p>
            <a:r>
              <a:rPr lang="en-US" b="1" dirty="0" err="1" smtClean="0">
                <a:latin typeface="Arial"/>
                <a:cs typeface="Arial"/>
              </a:rPr>
              <a:t>Til</a:t>
            </a:r>
            <a:r>
              <a:rPr lang="en-US" b="1" dirty="0" smtClean="0">
                <a:latin typeface="Arial"/>
                <a:cs typeface="Arial"/>
              </a:rPr>
              <a:t> </a:t>
            </a:r>
            <a:r>
              <a:rPr lang="en-US" b="1" dirty="0" err="1" smtClean="0">
                <a:latin typeface="Arial"/>
                <a:cs typeface="Arial"/>
              </a:rPr>
              <a:t>hver</a:t>
            </a:r>
            <a:r>
              <a:rPr lang="en-US" b="1" dirty="0" smtClean="0">
                <a:latin typeface="Arial"/>
                <a:cs typeface="Arial"/>
              </a:rPr>
              <a:t> BRA-</a:t>
            </a:r>
            <a:r>
              <a:rPr lang="en-US" b="1" dirty="0" err="1" smtClean="0">
                <a:latin typeface="Arial"/>
                <a:cs typeface="Arial"/>
              </a:rPr>
              <a:t>avdeling</a:t>
            </a:r>
            <a:endParaRPr lang="en-US" b="1" dirty="0" smtClean="0">
              <a:latin typeface="Arial"/>
              <a:cs typeface="Arial"/>
            </a:endParaRPr>
          </a:p>
          <a:p>
            <a:pPr lvl="1"/>
            <a:r>
              <a:rPr lang="en-US" sz="2400" dirty="0" smtClean="0">
                <a:latin typeface="Arial"/>
                <a:cs typeface="Arial"/>
              </a:rPr>
              <a:t>4 BRA </a:t>
            </a:r>
            <a:r>
              <a:rPr lang="en-US" sz="2400" dirty="0" err="1" smtClean="0">
                <a:latin typeface="Arial"/>
                <a:cs typeface="Arial"/>
              </a:rPr>
              <a:t>plakater</a:t>
            </a:r>
            <a:r>
              <a:rPr lang="en-US" sz="2400" dirty="0" smtClean="0">
                <a:latin typeface="Arial"/>
                <a:cs typeface="Arial"/>
              </a:rPr>
              <a:t> </a:t>
            </a:r>
            <a:r>
              <a:rPr lang="en-US" sz="2400" i="1" dirty="0" smtClean="0">
                <a:latin typeface="Arial"/>
                <a:cs typeface="Arial"/>
              </a:rPr>
              <a:t>(1 </a:t>
            </a:r>
            <a:r>
              <a:rPr lang="en-US" sz="2400" i="1" dirty="0" err="1" smtClean="0">
                <a:latin typeface="Arial"/>
                <a:cs typeface="Arial"/>
              </a:rPr>
              <a:t>konvolutt</a:t>
            </a:r>
            <a:r>
              <a:rPr lang="en-US" sz="2400" i="1" dirty="0" smtClean="0">
                <a:latin typeface="Arial"/>
                <a:cs typeface="Arial"/>
              </a:rPr>
              <a:t> </a:t>
            </a:r>
            <a:r>
              <a:rPr lang="en-US" sz="2400" i="1" dirty="0" err="1" smtClean="0">
                <a:latin typeface="Arial"/>
                <a:cs typeface="Arial"/>
              </a:rPr>
              <a:t>til</a:t>
            </a:r>
            <a:r>
              <a:rPr lang="en-US" sz="2400" i="1" dirty="0" smtClean="0">
                <a:latin typeface="Arial"/>
                <a:cs typeface="Arial"/>
              </a:rPr>
              <a:t> </a:t>
            </a:r>
            <a:r>
              <a:rPr lang="en-US" sz="2400" i="1" dirty="0" err="1" smtClean="0">
                <a:latin typeface="Arial"/>
                <a:cs typeface="Arial"/>
              </a:rPr>
              <a:t>ped.leder</a:t>
            </a:r>
            <a:r>
              <a:rPr lang="en-US" sz="2400" i="1" dirty="0" smtClean="0">
                <a:latin typeface="Arial"/>
                <a:cs typeface="Arial"/>
              </a:rPr>
              <a:t>)</a:t>
            </a:r>
          </a:p>
          <a:p>
            <a:pPr lvl="1"/>
            <a:endParaRPr lang="en-US" sz="2400" dirty="0" smtClean="0">
              <a:latin typeface="Arial"/>
              <a:cs typeface="Arial"/>
            </a:endParaRPr>
          </a:p>
          <a:p>
            <a:pPr lvl="1"/>
            <a:r>
              <a:rPr lang="en-US" sz="2400" dirty="0" err="1" smtClean="0">
                <a:latin typeface="Arial"/>
                <a:cs typeface="Arial"/>
              </a:rPr>
              <a:t>Grønnsaksplakat</a:t>
            </a:r>
            <a:r>
              <a:rPr lang="en-US" sz="2400" dirty="0" smtClean="0">
                <a:latin typeface="Arial"/>
                <a:cs typeface="Arial"/>
              </a:rPr>
              <a:t> </a:t>
            </a:r>
            <a:r>
              <a:rPr lang="en-US" sz="2400" dirty="0" err="1" smtClean="0">
                <a:latin typeface="Arial"/>
                <a:cs typeface="Arial"/>
              </a:rPr>
              <a:t>fra</a:t>
            </a:r>
            <a:r>
              <a:rPr lang="en-US" sz="2400" dirty="0" smtClean="0">
                <a:latin typeface="Arial"/>
                <a:cs typeface="Arial"/>
              </a:rPr>
              <a:t> OFG</a:t>
            </a:r>
          </a:p>
          <a:p>
            <a:pPr lvl="1"/>
            <a:r>
              <a:rPr lang="en-US" sz="2400" dirty="0" err="1" smtClean="0">
                <a:latin typeface="Arial"/>
                <a:cs typeface="Arial"/>
              </a:rPr>
              <a:t>Lottospill</a:t>
            </a:r>
            <a:r>
              <a:rPr lang="en-US" sz="2400" dirty="0" smtClean="0">
                <a:latin typeface="Arial"/>
                <a:cs typeface="Arial"/>
              </a:rPr>
              <a:t> </a:t>
            </a:r>
            <a:r>
              <a:rPr lang="en-US" sz="2400" dirty="0" err="1" smtClean="0">
                <a:latin typeface="Arial"/>
                <a:cs typeface="Arial"/>
              </a:rPr>
              <a:t>fra</a:t>
            </a:r>
            <a:r>
              <a:rPr lang="en-US" sz="2400" dirty="0" smtClean="0">
                <a:latin typeface="Arial"/>
                <a:cs typeface="Arial"/>
              </a:rPr>
              <a:t> OFG</a:t>
            </a:r>
          </a:p>
          <a:p>
            <a:pPr lvl="1"/>
            <a:r>
              <a:rPr lang="en-US" sz="2400" dirty="0" smtClean="0">
                <a:latin typeface="Arial"/>
                <a:cs typeface="Arial"/>
              </a:rPr>
              <a:t>4 </a:t>
            </a:r>
            <a:r>
              <a:rPr lang="en-US" sz="2400" dirty="0" err="1" smtClean="0">
                <a:latin typeface="Arial"/>
                <a:cs typeface="Arial"/>
              </a:rPr>
              <a:t>barneforklær</a:t>
            </a:r>
            <a:r>
              <a:rPr lang="en-US" sz="2400" dirty="0" smtClean="0">
                <a:latin typeface="Arial"/>
                <a:cs typeface="Arial"/>
              </a:rPr>
              <a:t> </a:t>
            </a:r>
            <a:r>
              <a:rPr lang="en-US" sz="2400" dirty="0" err="1" smtClean="0">
                <a:latin typeface="Arial"/>
                <a:cs typeface="Arial"/>
              </a:rPr>
              <a:t>fra</a:t>
            </a:r>
            <a:r>
              <a:rPr lang="en-US" sz="2400" dirty="0" smtClean="0">
                <a:latin typeface="Arial"/>
                <a:cs typeface="Arial"/>
              </a:rPr>
              <a:t> OFG</a:t>
            </a:r>
          </a:p>
          <a:p>
            <a:pPr lvl="1"/>
            <a:endParaRPr lang="en-US" sz="2400" dirty="0" smtClean="0">
              <a:latin typeface="Arial"/>
              <a:cs typeface="Arial"/>
            </a:endParaRPr>
          </a:p>
          <a:p>
            <a:pPr lvl="1"/>
            <a:r>
              <a:rPr lang="en-US" sz="2400" dirty="0" smtClean="0">
                <a:latin typeface="Arial"/>
                <a:cs typeface="Arial"/>
              </a:rPr>
              <a:t>BRA-</a:t>
            </a:r>
            <a:r>
              <a:rPr lang="en-US" sz="2400" dirty="0" err="1" smtClean="0">
                <a:latin typeface="Arial"/>
                <a:cs typeface="Arial"/>
              </a:rPr>
              <a:t>brosjyre</a:t>
            </a:r>
            <a:r>
              <a:rPr lang="en-US" sz="2400" dirty="0" smtClean="0">
                <a:latin typeface="Arial"/>
                <a:cs typeface="Arial"/>
              </a:rPr>
              <a:t> </a:t>
            </a:r>
            <a:r>
              <a:rPr lang="en-US" sz="2400" dirty="0" err="1" smtClean="0">
                <a:latin typeface="Arial"/>
                <a:cs typeface="Arial"/>
              </a:rPr>
              <a:t>til</a:t>
            </a:r>
            <a:r>
              <a:rPr lang="en-US" sz="2400" dirty="0" smtClean="0">
                <a:latin typeface="Arial"/>
                <a:cs typeface="Arial"/>
              </a:rPr>
              <a:t> </a:t>
            </a:r>
            <a:r>
              <a:rPr lang="en-US" sz="2400" dirty="0" err="1" smtClean="0">
                <a:latin typeface="Arial"/>
                <a:cs typeface="Arial"/>
              </a:rPr>
              <a:t>ansatte</a:t>
            </a:r>
            <a:r>
              <a:rPr lang="en-US" sz="2400" dirty="0" smtClean="0">
                <a:latin typeface="Arial"/>
                <a:cs typeface="Arial"/>
              </a:rPr>
              <a:t> + </a:t>
            </a:r>
            <a:r>
              <a:rPr lang="en-US" sz="2400" dirty="0" err="1" smtClean="0">
                <a:latin typeface="Arial"/>
                <a:cs typeface="Arial"/>
              </a:rPr>
              <a:t>Kostrådsbrosjyre</a:t>
            </a:r>
            <a:r>
              <a:rPr lang="en-US" sz="2400" dirty="0" smtClean="0">
                <a:latin typeface="Arial"/>
                <a:cs typeface="Arial"/>
              </a:rPr>
              <a:t> + Bra mat </a:t>
            </a:r>
            <a:r>
              <a:rPr lang="en-US" sz="2400" dirty="0" err="1" smtClean="0">
                <a:latin typeface="Arial"/>
                <a:cs typeface="Arial"/>
              </a:rPr>
              <a:t>i</a:t>
            </a:r>
            <a:r>
              <a:rPr lang="en-US" sz="2400" dirty="0" smtClean="0">
                <a:latin typeface="Arial"/>
                <a:cs typeface="Arial"/>
              </a:rPr>
              <a:t> </a:t>
            </a:r>
            <a:r>
              <a:rPr lang="en-US" sz="2400" dirty="0" err="1" smtClean="0">
                <a:latin typeface="Arial"/>
                <a:cs typeface="Arial"/>
              </a:rPr>
              <a:t>barnehagen</a:t>
            </a:r>
            <a:r>
              <a:rPr lang="en-US" sz="2400" dirty="0" smtClean="0">
                <a:latin typeface="Arial"/>
                <a:cs typeface="Arial"/>
              </a:rPr>
              <a:t> </a:t>
            </a:r>
            <a:r>
              <a:rPr lang="en-US" sz="2400" i="1" dirty="0" smtClean="0">
                <a:latin typeface="Arial"/>
                <a:cs typeface="Arial"/>
              </a:rPr>
              <a:t>(</a:t>
            </a:r>
            <a:r>
              <a:rPr lang="en-US" sz="2400" i="1" dirty="0" err="1" smtClean="0">
                <a:latin typeface="Arial"/>
                <a:cs typeface="Arial"/>
              </a:rPr>
              <a:t>konvolutter</a:t>
            </a:r>
            <a:r>
              <a:rPr lang="en-US" sz="2400" i="1" dirty="0" smtClean="0">
                <a:latin typeface="Arial"/>
                <a:cs typeface="Arial"/>
              </a:rPr>
              <a:t> </a:t>
            </a:r>
            <a:r>
              <a:rPr lang="en-US" sz="2400" i="1" dirty="0" err="1" smtClean="0">
                <a:latin typeface="Arial"/>
                <a:cs typeface="Arial"/>
              </a:rPr>
              <a:t>til</a:t>
            </a:r>
            <a:r>
              <a:rPr lang="en-US" sz="2400" i="1" dirty="0" smtClean="0">
                <a:latin typeface="Arial"/>
                <a:cs typeface="Arial"/>
              </a:rPr>
              <a:t> </a:t>
            </a:r>
            <a:r>
              <a:rPr lang="en-US" sz="2400" i="1" dirty="0" err="1" smtClean="0">
                <a:latin typeface="Arial"/>
                <a:cs typeface="Arial"/>
              </a:rPr>
              <a:t>ansatte</a:t>
            </a:r>
            <a:r>
              <a:rPr lang="en-US" sz="2400" i="1" dirty="0" smtClean="0">
                <a:latin typeface="Arial"/>
                <a:cs typeface="Arial"/>
              </a:rPr>
              <a:t> 2 </a:t>
            </a:r>
            <a:r>
              <a:rPr lang="en-US" sz="2400" i="1" dirty="0" err="1" smtClean="0">
                <a:latin typeface="Arial"/>
                <a:cs typeface="Arial"/>
              </a:rPr>
              <a:t>stk</a:t>
            </a:r>
            <a:r>
              <a:rPr lang="en-US" sz="2400" i="1" dirty="0" smtClean="0">
                <a:latin typeface="Arial"/>
                <a:cs typeface="Arial"/>
              </a:rPr>
              <a:t> pr </a:t>
            </a:r>
            <a:r>
              <a:rPr lang="en-US" sz="2400" i="1" dirty="0" err="1" smtClean="0">
                <a:latin typeface="Arial"/>
                <a:cs typeface="Arial"/>
              </a:rPr>
              <a:t>avdeling</a:t>
            </a:r>
            <a:r>
              <a:rPr lang="en-US" sz="2400" i="1" dirty="0" smtClean="0">
                <a:latin typeface="Arial"/>
                <a:cs typeface="Arial"/>
              </a:rPr>
              <a:t>)</a:t>
            </a:r>
          </a:p>
          <a:p>
            <a:endParaRPr lang="en-US" dirty="0" smtClean="0"/>
          </a:p>
          <a:p>
            <a:pPr lvl="1"/>
            <a:endParaRPr lang="en-US" dirty="0" smtClean="0"/>
          </a:p>
          <a:p>
            <a:pPr>
              <a:buNone/>
            </a:pPr>
            <a:endParaRPr lang="en-US" dirty="0"/>
          </a:p>
        </p:txBody>
      </p:sp>
      <p:cxnSp>
        <p:nvCxnSpPr>
          <p:cNvPr id="4" name="Rett linje 28"/>
          <p:cNvCxnSpPr>
            <a:cxnSpLocks noChangeShapeType="1"/>
          </p:cNvCxnSpPr>
          <p:nvPr/>
        </p:nvCxnSpPr>
        <p:spPr bwMode="auto">
          <a:xfrm>
            <a:off x="457253" y="1558051"/>
            <a:ext cx="8675730"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tel 1"/>
          <p:cNvSpPr>
            <a:spLocks noGrp="1"/>
          </p:cNvSpPr>
          <p:nvPr>
            <p:ph type="title"/>
          </p:nvPr>
        </p:nvSpPr>
        <p:spPr/>
        <p:txBody>
          <a:bodyPr/>
          <a:lstStyle/>
          <a:p>
            <a:r>
              <a:rPr lang="nb-NO" altLang="nb-NO" sz="2800" dirty="0" smtClean="0">
                <a:latin typeface="Apple Casual" pitchFamily="-65" charset="0"/>
              </a:rPr>
              <a:t> </a:t>
            </a:r>
            <a:r>
              <a:rPr lang="nb-NO" altLang="nb-NO" sz="3200" b="1" dirty="0" smtClean="0">
                <a:latin typeface="Arial" panose="020B0604020202020204" pitchFamily="34" charset="0"/>
                <a:cs typeface="Arial" panose="020B0604020202020204" pitchFamily="34" charset="0"/>
              </a:rPr>
              <a:t>Gjennomføringen av prosjektet</a:t>
            </a:r>
          </a:p>
        </p:txBody>
      </p:sp>
      <p:cxnSp>
        <p:nvCxnSpPr>
          <p:cNvPr id="17411" name="Rett pil 11"/>
          <p:cNvCxnSpPr>
            <a:cxnSpLocks noChangeShapeType="1"/>
          </p:cNvCxnSpPr>
          <p:nvPr/>
        </p:nvCxnSpPr>
        <p:spPr bwMode="auto">
          <a:xfrm>
            <a:off x="46567" y="3429000"/>
            <a:ext cx="7823200" cy="1588"/>
          </a:xfrm>
          <a:prstGeom prst="straightConnector1">
            <a:avLst/>
          </a:prstGeom>
          <a:noFill/>
          <a:ln w="28575">
            <a:solidFill>
              <a:schemeClr val="tx1"/>
            </a:solidFill>
            <a:round/>
            <a:headEnd/>
            <a:tailEnd type="arrow"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17412" name="TekstSylinder 12"/>
          <p:cNvSpPr txBox="1">
            <a:spLocks noChangeArrowheads="1"/>
          </p:cNvSpPr>
          <p:nvPr/>
        </p:nvSpPr>
        <p:spPr bwMode="auto">
          <a:xfrm>
            <a:off x="0" y="2971800"/>
            <a:ext cx="2438400"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b-NO" altLang="nb-NO" sz="2000" dirty="0">
                <a:latin typeface="Arial" panose="020B0604020202020204" pitchFamily="34" charset="0"/>
                <a:cs typeface="Arial" panose="020B0604020202020204" pitchFamily="34" charset="0"/>
              </a:rPr>
              <a:t>Høst 2014</a:t>
            </a:r>
          </a:p>
        </p:txBody>
      </p:sp>
      <p:sp>
        <p:nvSpPr>
          <p:cNvPr id="17413" name="TekstSylinder 13"/>
          <p:cNvSpPr txBox="1">
            <a:spLocks noChangeArrowheads="1"/>
          </p:cNvSpPr>
          <p:nvPr/>
        </p:nvSpPr>
        <p:spPr bwMode="auto">
          <a:xfrm>
            <a:off x="2129367" y="2971800"/>
            <a:ext cx="1828800"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n-NO" altLang="nb-NO" sz="2000" dirty="0">
                <a:latin typeface="Arial" panose="020B0604020202020204" pitchFamily="34" charset="0"/>
                <a:cs typeface="Arial" panose="020B0604020202020204" pitchFamily="34" charset="0"/>
              </a:rPr>
              <a:t>Vår 2015</a:t>
            </a:r>
          </a:p>
        </p:txBody>
      </p:sp>
      <p:sp>
        <p:nvSpPr>
          <p:cNvPr id="17414" name="TekstSylinder 14"/>
          <p:cNvSpPr txBox="1">
            <a:spLocks noChangeArrowheads="1"/>
          </p:cNvSpPr>
          <p:nvPr/>
        </p:nvSpPr>
        <p:spPr bwMode="auto">
          <a:xfrm>
            <a:off x="4368800" y="2971800"/>
            <a:ext cx="1828800"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n-NO" altLang="nb-NO" sz="2000" dirty="0">
                <a:latin typeface="Arial" panose="020B0604020202020204" pitchFamily="34" charset="0"/>
                <a:cs typeface="Arial" panose="020B0604020202020204" pitchFamily="34" charset="0"/>
              </a:rPr>
              <a:t>Vår 2016</a:t>
            </a:r>
          </a:p>
        </p:txBody>
      </p:sp>
      <p:sp>
        <p:nvSpPr>
          <p:cNvPr id="17415" name="TekstSylinder 15"/>
          <p:cNvSpPr txBox="1">
            <a:spLocks noChangeArrowheads="1"/>
          </p:cNvSpPr>
          <p:nvPr/>
        </p:nvSpPr>
        <p:spPr bwMode="auto">
          <a:xfrm>
            <a:off x="6096000" y="2971800"/>
            <a:ext cx="1828800"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n-NO" altLang="nb-NO" sz="2000" dirty="0">
                <a:latin typeface="Arial" panose="020B0604020202020204" pitchFamily="34" charset="0"/>
                <a:cs typeface="Arial" panose="020B0604020202020204" pitchFamily="34" charset="0"/>
              </a:rPr>
              <a:t>Vår 2017</a:t>
            </a:r>
          </a:p>
        </p:txBody>
      </p:sp>
      <p:sp>
        <p:nvSpPr>
          <p:cNvPr id="17416" name="Bildeforklaring formet som Pil ned 16"/>
          <p:cNvSpPr>
            <a:spLocks noChangeArrowheads="1"/>
          </p:cNvSpPr>
          <p:nvPr/>
        </p:nvSpPr>
        <p:spPr bwMode="auto">
          <a:xfrm>
            <a:off x="3179134" y="1831260"/>
            <a:ext cx="1727200" cy="1535897"/>
          </a:xfrm>
          <a:prstGeom prst="downArrowCallout">
            <a:avLst>
              <a:gd name="adj1" fmla="val 25002"/>
              <a:gd name="adj2" fmla="val 25002"/>
              <a:gd name="adj3" fmla="val 25000"/>
              <a:gd name="adj4" fmla="val 64977"/>
            </a:avLst>
          </a:prstGeom>
          <a:solidFill>
            <a:schemeClr val="bg1"/>
          </a:solidFill>
          <a:ln w="38100">
            <a:solidFill>
              <a:srgbClr val="FF0000"/>
            </a:solidFill>
            <a:round/>
            <a:headEnd/>
            <a:tailEnd/>
          </a:ln>
        </p:spPr>
        <p:txBody>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a:spcBef>
                <a:spcPct val="0"/>
              </a:spcBef>
              <a:buFontTx/>
              <a:buNone/>
            </a:pPr>
            <a:endParaRPr lang="nn-NO" altLang="nb-NO" sz="2000"/>
          </a:p>
        </p:txBody>
      </p:sp>
      <p:sp>
        <p:nvSpPr>
          <p:cNvPr id="17417" name="TekstSylinder 17"/>
          <p:cNvSpPr txBox="1">
            <a:spLocks noChangeArrowheads="1"/>
          </p:cNvSpPr>
          <p:nvPr/>
        </p:nvSpPr>
        <p:spPr bwMode="auto">
          <a:xfrm>
            <a:off x="3232894" y="1855363"/>
            <a:ext cx="1699281" cy="10156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n-NO" altLang="nb-NO" sz="2000" b="1" dirty="0" smtClean="0">
                <a:latin typeface="Arial" panose="020B0604020202020204" pitchFamily="34" charset="0"/>
                <a:cs typeface="Arial" panose="020B0604020202020204" pitchFamily="34" charset="0"/>
              </a:rPr>
              <a:t>Tiltak i </a:t>
            </a:r>
            <a:r>
              <a:rPr lang="nn-NO" altLang="nb-NO" sz="2000" b="1" dirty="0" err="1" smtClean="0">
                <a:latin typeface="Arial" panose="020B0604020202020204" pitchFamily="34" charset="0"/>
                <a:cs typeface="Arial" panose="020B0604020202020204" pitchFamily="34" charset="0"/>
              </a:rPr>
              <a:t>tiltaksbarnehager</a:t>
            </a:r>
            <a:endParaRPr lang="nn-NO" altLang="nb-NO" sz="2000" b="1" dirty="0">
              <a:latin typeface="Arial" panose="020B0604020202020204" pitchFamily="34" charset="0"/>
              <a:cs typeface="Arial" panose="020B0604020202020204" pitchFamily="34" charset="0"/>
            </a:endParaRPr>
          </a:p>
        </p:txBody>
      </p:sp>
      <p:sp>
        <p:nvSpPr>
          <p:cNvPr id="17418" name="Bildeforklaring formet som Pil opp 18"/>
          <p:cNvSpPr>
            <a:spLocks noChangeArrowheads="1"/>
          </p:cNvSpPr>
          <p:nvPr/>
        </p:nvSpPr>
        <p:spPr bwMode="auto">
          <a:xfrm>
            <a:off x="139700" y="3581400"/>
            <a:ext cx="1828800" cy="1295400"/>
          </a:xfrm>
          <a:prstGeom prst="upArrowCallout">
            <a:avLst>
              <a:gd name="adj1" fmla="val 25000"/>
              <a:gd name="adj2" fmla="val 25000"/>
              <a:gd name="adj3" fmla="val 25000"/>
              <a:gd name="adj4" fmla="val 64977"/>
            </a:avLst>
          </a:prstGeom>
          <a:solidFill>
            <a:srgbClr val="ACD7B2"/>
          </a:solidFill>
          <a:ln w="9525">
            <a:solidFill>
              <a:srgbClr val="008000"/>
            </a:solidFill>
            <a:round/>
            <a:headEnd/>
            <a:tailEnd/>
          </a:ln>
        </p:spPr>
        <p:txBody>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a:spcBef>
                <a:spcPct val="0"/>
              </a:spcBef>
              <a:buFontTx/>
              <a:buNone/>
            </a:pPr>
            <a:endParaRPr lang="nn-NO" altLang="nb-NO" sz="2000"/>
          </a:p>
        </p:txBody>
      </p:sp>
      <p:sp>
        <p:nvSpPr>
          <p:cNvPr id="17419" name="Bildeforklaring formet som Pil opp 19"/>
          <p:cNvSpPr>
            <a:spLocks noChangeArrowheads="1"/>
          </p:cNvSpPr>
          <p:nvPr/>
        </p:nvSpPr>
        <p:spPr bwMode="auto">
          <a:xfrm>
            <a:off x="2161117" y="3581400"/>
            <a:ext cx="1727200" cy="1295400"/>
          </a:xfrm>
          <a:prstGeom prst="upArrowCallout">
            <a:avLst>
              <a:gd name="adj1" fmla="val 25000"/>
              <a:gd name="adj2" fmla="val 25000"/>
              <a:gd name="adj3" fmla="val 25000"/>
              <a:gd name="adj4" fmla="val 64977"/>
            </a:avLst>
          </a:prstGeom>
          <a:solidFill>
            <a:srgbClr val="ACD7B2"/>
          </a:solidFill>
          <a:ln w="9525">
            <a:solidFill>
              <a:srgbClr val="008000"/>
            </a:solidFill>
            <a:round/>
            <a:headEnd/>
            <a:tailEnd/>
          </a:ln>
        </p:spPr>
        <p:txBody>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a:spcBef>
                <a:spcPct val="0"/>
              </a:spcBef>
              <a:buFontTx/>
              <a:buNone/>
            </a:pPr>
            <a:endParaRPr lang="nn-NO" altLang="nb-NO" sz="2000"/>
          </a:p>
        </p:txBody>
      </p:sp>
      <p:sp>
        <p:nvSpPr>
          <p:cNvPr id="17420" name="Bildeforklaring formet som Pil opp 20"/>
          <p:cNvSpPr>
            <a:spLocks noChangeArrowheads="1"/>
          </p:cNvSpPr>
          <p:nvPr/>
        </p:nvSpPr>
        <p:spPr bwMode="auto">
          <a:xfrm>
            <a:off x="4273551" y="3581400"/>
            <a:ext cx="1727200" cy="1295400"/>
          </a:xfrm>
          <a:prstGeom prst="upArrowCallout">
            <a:avLst>
              <a:gd name="adj1" fmla="val 25000"/>
              <a:gd name="adj2" fmla="val 25000"/>
              <a:gd name="adj3" fmla="val 25000"/>
              <a:gd name="adj4" fmla="val 64977"/>
            </a:avLst>
          </a:prstGeom>
          <a:solidFill>
            <a:srgbClr val="ACD7B2"/>
          </a:solidFill>
          <a:ln w="9525">
            <a:solidFill>
              <a:srgbClr val="008000"/>
            </a:solidFill>
            <a:round/>
            <a:headEnd/>
            <a:tailEnd/>
          </a:ln>
        </p:spPr>
        <p:txBody>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a:spcBef>
                <a:spcPct val="0"/>
              </a:spcBef>
              <a:buFontTx/>
              <a:buNone/>
            </a:pPr>
            <a:endParaRPr lang="nn-NO" altLang="nb-NO" sz="2000"/>
          </a:p>
        </p:txBody>
      </p:sp>
      <p:sp>
        <p:nvSpPr>
          <p:cNvPr id="17421" name="Bildeforklaring formet som Pil opp 21"/>
          <p:cNvSpPr>
            <a:spLocks noChangeArrowheads="1"/>
          </p:cNvSpPr>
          <p:nvPr/>
        </p:nvSpPr>
        <p:spPr bwMode="auto">
          <a:xfrm>
            <a:off x="6288617" y="3581400"/>
            <a:ext cx="1727200" cy="1295400"/>
          </a:xfrm>
          <a:prstGeom prst="upArrowCallout">
            <a:avLst>
              <a:gd name="adj1" fmla="val 25000"/>
              <a:gd name="adj2" fmla="val 25000"/>
              <a:gd name="adj3" fmla="val 25000"/>
              <a:gd name="adj4" fmla="val 64977"/>
            </a:avLst>
          </a:prstGeom>
          <a:solidFill>
            <a:srgbClr val="ACD7B2"/>
          </a:solidFill>
          <a:ln w="9525">
            <a:solidFill>
              <a:srgbClr val="008000"/>
            </a:solidFill>
            <a:round/>
            <a:headEnd/>
            <a:tailEnd/>
          </a:ln>
        </p:spPr>
        <p:txBody>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a:spcBef>
                <a:spcPct val="0"/>
              </a:spcBef>
              <a:buFontTx/>
              <a:buNone/>
            </a:pPr>
            <a:endParaRPr lang="nn-NO" altLang="nb-NO" sz="2000"/>
          </a:p>
        </p:txBody>
      </p:sp>
      <p:sp>
        <p:nvSpPr>
          <p:cNvPr id="17422" name="TekstSylinder 22"/>
          <p:cNvSpPr txBox="1">
            <a:spLocks noChangeArrowheads="1"/>
          </p:cNvSpPr>
          <p:nvPr/>
        </p:nvSpPr>
        <p:spPr bwMode="auto">
          <a:xfrm>
            <a:off x="139701" y="4114800"/>
            <a:ext cx="1993900" cy="58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b-NO" altLang="nb-NO" sz="1600" dirty="0">
                <a:latin typeface="Arial" panose="020B0604020202020204" pitchFamily="34" charset="0"/>
                <a:cs typeface="Arial" panose="020B0604020202020204" pitchFamily="34" charset="0"/>
              </a:rPr>
              <a:t>Rekruttere barnehager</a:t>
            </a:r>
          </a:p>
        </p:txBody>
      </p:sp>
      <p:sp>
        <p:nvSpPr>
          <p:cNvPr id="17423" name="TekstSylinder 23"/>
          <p:cNvSpPr txBox="1">
            <a:spLocks noChangeArrowheads="1"/>
          </p:cNvSpPr>
          <p:nvPr/>
        </p:nvSpPr>
        <p:spPr bwMode="auto">
          <a:xfrm>
            <a:off x="2161117" y="4114800"/>
            <a:ext cx="2004483" cy="58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n-NO" altLang="nb-NO" sz="1600" dirty="0">
                <a:latin typeface="Arial" panose="020B0604020202020204" pitchFamily="34" charset="0"/>
                <a:cs typeface="Arial" panose="020B0604020202020204" pitchFamily="34" charset="0"/>
              </a:rPr>
              <a:t>Data- </a:t>
            </a:r>
          </a:p>
          <a:p>
            <a:pPr eaLnBrk="1" hangingPunct="1">
              <a:spcBef>
                <a:spcPct val="0"/>
              </a:spcBef>
              <a:buFontTx/>
              <a:buNone/>
            </a:pPr>
            <a:r>
              <a:rPr lang="nn-NO" altLang="nb-NO" sz="1600" dirty="0">
                <a:latin typeface="Arial" panose="020B0604020202020204" pitchFamily="34" charset="0"/>
                <a:cs typeface="Arial" panose="020B0604020202020204" pitchFamily="34" charset="0"/>
              </a:rPr>
              <a:t>innsamling 1</a:t>
            </a:r>
          </a:p>
        </p:txBody>
      </p:sp>
      <p:sp>
        <p:nvSpPr>
          <p:cNvPr id="17424" name="TekstSylinder 24"/>
          <p:cNvSpPr txBox="1">
            <a:spLocks noChangeArrowheads="1"/>
          </p:cNvSpPr>
          <p:nvPr/>
        </p:nvSpPr>
        <p:spPr bwMode="auto">
          <a:xfrm>
            <a:off x="4273553" y="4114800"/>
            <a:ext cx="1410910"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n-NO" altLang="nb-NO" sz="1600" dirty="0">
                <a:latin typeface="Arial" panose="020B0604020202020204" pitchFamily="34" charset="0"/>
                <a:cs typeface="Arial" panose="020B0604020202020204" pitchFamily="34" charset="0"/>
              </a:rPr>
              <a:t>Data- innsamling 2</a:t>
            </a:r>
          </a:p>
        </p:txBody>
      </p:sp>
      <p:sp>
        <p:nvSpPr>
          <p:cNvPr id="17425" name="TekstSylinder 25"/>
          <p:cNvSpPr txBox="1">
            <a:spLocks noChangeArrowheads="1"/>
          </p:cNvSpPr>
          <p:nvPr/>
        </p:nvSpPr>
        <p:spPr bwMode="auto">
          <a:xfrm>
            <a:off x="6284384" y="4115376"/>
            <a:ext cx="1508631" cy="58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n-NO" altLang="nb-NO" sz="1600" dirty="0">
                <a:latin typeface="Arial" panose="020B0604020202020204" pitchFamily="34" charset="0"/>
                <a:cs typeface="Arial" panose="020B0604020202020204" pitchFamily="34" charset="0"/>
              </a:rPr>
              <a:t>Data- innsamling 3</a:t>
            </a:r>
          </a:p>
        </p:txBody>
      </p:sp>
      <p:sp>
        <p:nvSpPr>
          <p:cNvPr id="27" name="Vannrett rull 26"/>
          <p:cNvSpPr/>
          <p:nvPr/>
        </p:nvSpPr>
        <p:spPr>
          <a:xfrm>
            <a:off x="8731251" y="2636839"/>
            <a:ext cx="2741083" cy="1343025"/>
          </a:xfrm>
          <a:prstGeom prst="horizontalScroll">
            <a:avLst/>
          </a:prstGeom>
          <a:solidFill>
            <a:srgbClr val="ACD7B2"/>
          </a:solidFill>
          <a:ln>
            <a:solidFill>
              <a:srgbClr val="008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lvl1pPr eaLnBrk="0" hangingPunct="0">
              <a:defRPr sz="2000">
                <a:solidFill>
                  <a:schemeClr val="tx1"/>
                </a:solidFill>
                <a:latin typeface="Arial" charset="0"/>
                <a:ea typeface="ヒラギノ角ゴ Pro W3" pitchFamily="-65" charset="-128"/>
              </a:defRPr>
            </a:lvl1pPr>
            <a:lvl2pPr marL="37931725" indent="-37474525" eaLnBrk="0" hangingPunct="0">
              <a:defRPr sz="2000">
                <a:solidFill>
                  <a:schemeClr val="tx1"/>
                </a:solidFill>
                <a:latin typeface="Arial" charset="0"/>
                <a:ea typeface="ヒラギノ角ゴ Pro W3" pitchFamily="-65" charset="-128"/>
              </a:defRPr>
            </a:lvl2pPr>
            <a:lvl3pPr eaLnBrk="0" hangingPunct="0">
              <a:defRPr sz="2000">
                <a:solidFill>
                  <a:schemeClr val="tx1"/>
                </a:solidFill>
                <a:latin typeface="Arial" charset="0"/>
                <a:ea typeface="ヒラギノ角ゴ Pro W3" pitchFamily="-65" charset="-128"/>
              </a:defRPr>
            </a:lvl3pPr>
            <a:lvl4pPr eaLnBrk="0" hangingPunct="0">
              <a:defRPr sz="2000">
                <a:solidFill>
                  <a:schemeClr val="tx1"/>
                </a:solidFill>
                <a:latin typeface="Arial" charset="0"/>
                <a:ea typeface="ヒラギノ角ゴ Pro W3" pitchFamily="-65" charset="-128"/>
              </a:defRPr>
            </a:lvl4pPr>
            <a:lvl5pPr eaLnBrk="0" hangingPunct="0">
              <a:defRPr sz="2000">
                <a:solidFill>
                  <a:schemeClr val="tx1"/>
                </a:solidFill>
                <a:latin typeface="Arial" charset="0"/>
                <a:ea typeface="ヒラギノ角ゴ Pro W3" pitchFamily="-65" charset="-128"/>
              </a:defRPr>
            </a:lvl5pPr>
            <a:lvl6pPr marL="457200" eaLnBrk="0" fontAlgn="base" hangingPunct="0">
              <a:spcBef>
                <a:spcPct val="0"/>
              </a:spcBef>
              <a:spcAft>
                <a:spcPct val="0"/>
              </a:spcAft>
              <a:defRPr sz="2000">
                <a:solidFill>
                  <a:schemeClr val="tx1"/>
                </a:solidFill>
                <a:latin typeface="Arial" charset="0"/>
                <a:ea typeface="ヒラギノ角ゴ Pro W3" pitchFamily="-65" charset="-128"/>
              </a:defRPr>
            </a:lvl6pPr>
            <a:lvl7pPr marL="914400" eaLnBrk="0" fontAlgn="base" hangingPunct="0">
              <a:spcBef>
                <a:spcPct val="0"/>
              </a:spcBef>
              <a:spcAft>
                <a:spcPct val="0"/>
              </a:spcAft>
              <a:defRPr sz="2000">
                <a:solidFill>
                  <a:schemeClr val="tx1"/>
                </a:solidFill>
                <a:latin typeface="Arial" charset="0"/>
                <a:ea typeface="ヒラギノ角ゴ Pro W3" pitchFamily="-65" charset="-128"/>
              </a:defRPr>
            </a:lvl7pPr>
            <a:lvl8pPr marL="1371600" eaLnBrk="0" fontAlgn="base" hangingPunct="0">
              <a:spcBef>
                <a:spcPct val="0"/>
              </a:spcBef>
              <a:spcAft>
                <a:spcPct val="0"/>
              </a:spcAft>
              <a:defRPr sz="2000">
                <a:solidFill>
                  <a:schemeClr val="tx1"/>
                </a:solidFill>
                <a:latin typeface="Arial" charset="0"/>
                <a:ea typeface="ヒラギノ角ゴ Pro W3" pitchFamily="-65" charset="-128"/>
              </a:defRPr>
            </a:lvl8pPr>
            <a:lvl9pPr marL="1828800" eaLnBrk="0" fontAlgn="base" hangingPunct="0">
              <a:spcBef>
                <a:spcPct val="0"/>
              </a:spcBef>
              <a:spcAft>
                <a:spcPct val="0"/>
              </a:spcAft>
              <a:defRPr sz="2000">
                <a:solidFill>
                  <a:schemeClr val="tx1"/>
                </a:solidFill>
                <a:latin typeface="Arial" charset="0"/>
                <a:ea typeface="ヒラギノ角ゴ Pro W3" pitchFamily="-65" charset="-128"/>
              </a:defRPr>
            </a:lvl9pPr>
          </a:lstStyle>
          <a:p>
            <a:pPr eaLnBrk="1" hangingPunct="1">
              <a:defRPr/>
            </a:pPr>
            <a:r>
              <a:rPr lang="nb-NO" altLang="nb-NO" sz="1600" dirty="0">
                <a:latin typeface="Arial" panose="020B0604020202020204" pitchFamily="34" charset="0"/>
                <a:cs typeface="Arial" panose="020B0604020202020204" pitchFamily="34" charset="0"/>
              </a:rPr>
              <a:t>Utvikle en «verktøykasse» </a:t>
            </a:r>
          </a:p>
        </p:txBody>
      </p:sp>
      <p:cxnSp>
        <p:nvCxnSpPr>
          <p:cNvPr id="17427" name="Rett linje 28"/>
          <p:cNvCxnSpPr>
            <a:cxnSpLocks noChangeShapeType="1"/>
          </p:cNvCxnSpPr>
          <p:nvPr/>
        </p:nvCxnSpPr>
        <p:spPr bwMode="auto">
          <a:xfrm>
            <a:off x="675476" y="1440614"/>
            <a:ext cx="6782943" cy="1588"/>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pic>
        <p:nvPicPr>
          <p:cNvPr id="17428" name="Bilde 32" descr="COLOURBOX1306099.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445500" y="3979863"/>
            <a:ext cx="3219451" cy="2813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29" name="TekstSylinder 15"/>
          <p:cNvSpPr txBox="1">
            <a:spLocks noChangeArrowheads="1"/>
          </p:cNvSpPr>
          <p:nvPr/>
        </p:nvSpPr>
        <p:spPr bwMode="auto">
          <a:xfrm>
            <a:off x="9067800" y="2381250"/>
            <a:ext cx="1828800"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b-NO" altLang="nb-NO" sz="2000" dirty="0">
                <a:latin typeface="Arial" panose="020B0604020202020204" pitchFamily="34" charset="0"/>
                <a:cs typeface="Arial" panose="020B0604020202020204" pitchFamily="34" charset="0"/>
              </a:rPr>
              <a:t>Høst</a:t>
            </a:r>
            <a:r>
              <a:rPr lang="nn-NO" altLang="nb-NO" sz="2000" dirty="0">
                <a:latin typeface="Arial" panose="020B0604020202020204" pitchFamily="34" charset="0"/>
                <a:cs typeface="Arial" panose="020B0604020202020204" pitchFamily="34" charset="0"/>
              </a:rPr>
              <a:t> 2017</a:t>
            </a:r>
          </a:p>
        </p:txBody>
      </p:sp>
      <p:sp>
        <p:nvSpPr>
          <p:cNvPr id="22" name="Bildeforklaring formet som Pil ned 16"/>
          <p:cNvSpPr>
            <a:spLocks noChangeArrowheads="1"/>
          </p:cNvSpPr>
          <p:nvPr/>
        </p:nvSpPr>
        <p:spPr bwMode="auto">
          <a:xfrm>
            <a:off x="934502" y="2125723"/>
            <a:ext cx="1727200" cy="914400"/>
          </a:xfrm>
          <a:prstGeom prst="downArrowCallout">
            <a:avLst>
              <a:gd name="adj1" fmla="val 25002"/>
              <a:gd name="adj2" fmla="val 25002"/>
              <a:gd name="adj3" fmla="val 25000"/>
              <a:gd name="adj4" fmla="val 64977"/>
            </a:avLst>
          </a:prstGeom>
          <a:solidFill>
            <a:schemeClr val="bg1"/>
          </a:solidFill>
          <a:ln w="38100">
            <a:solidFill>
              <a:schemeClr val="accent1"/>
            </a:solidFill>
            <a:round/>
            <a:headEnd/>
            <a:tailEnd/>
          </a:ln>
        </p:spPr>
        <p:txBody>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a:spcBef>
                <a:spcPct val="0"/>
              </a:spcBef>
              <a:buFontTx/>
              <a:buNone/>
            </a:pPr>
            <a:endParaRPr lang="nn-NO" altLang="nb-NO" sz="2000"/>
          </a:p>
        </p:txBody>
      </p:sp>
      <p:sp>
        <p:nvSpPr>
          <p:cNvPr id="23" name="TekstSylinder 17"/>
          <p:cNvSpPr txBox="1">
            <a:spLocks noChangeArrowheads="1"/>
          </p:cNvSpPr>
          <p:nvPr/>
        </p:nvSpPr>
        <p:spPr bwMode="auto">
          <a:xfrm>
            <a:off x="1091333" y="2214252"/>
            <a:ext cx="1524000"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charset="0"/>
                <a:ea typeface="ヒラギノ角ゴ Pro W3" pitchFamily="-65" charset="-128"/>
              </a:defRPr>
            </a:lvl1pPr>
            <a:lvl2pPr marL="37931725" indent="-37474525" eaLnBrk="0" hangingPunct="0">
              <a:spcBef>
                <a:spcPct val="20000"/>
              </a:spcBef>
              <a:buChar char="–"/>
              <a:defRPr sz="2400">
                <a:solidFill>
                  <a:schemeClr val="tx1"/>
                </a:solidFill>
                <a:latin typeface="Arial" charset="0"/>
                <a:ea typeface="ヒラギノ角ゴ Pro W3" pitchFamily="-65" charset="-128"/>
              </a:defRPr>
            </a:lvl2pPr>
            <a:lvl3pPr marL="1143000" indent="-228600" eaLnBrk="0" hangingPunct="0">
              <a:spcBef>
                <a:spcPct val="20000"/>
              </a:spcBef>
              <a:buChar char="•"/>
              <a:defRPr sz="2000">
                <a:solidFill>
                  <a:schemeClr val="tx1"/>
                </a:solidFill>
                <a:latin typeface="Arial" charset="0"/>
                <a:ea typeface="ヒラギノ角ゴ Pro W3" pitchFamily="-65" charset="-128"/>
              </a:defRPr>
            </a:lvl3pPr>
            <a:lvl4pPr marL="1600200" indent="-228600" eaLnBrk="0" hangingPunct="0">
              <a:spcBef>
                <a:spcPct val="20000"/>
              </a:spcBef>
              <a:buChar char="–"/>
              <a:defRPr>
                <a:solidFill>
                  <a:schemeClr val="tx1"/>
                </a:solidFill>
                <a:latin typeface="Arial" charset="0"/>
                <a:ea typeface="ヒラギノ角ゴ Pro W3" pitchFamily="-65" charset="-128"/>
              </a:defRPr>
            </a:lvl4pPr>
            <a:lvl5pPr marL="2057400" indent="-228600" eaLnBrk="0" hangingPunct="0">
              <a:spcBef>
                <a:spcPct val="20000"/>
              </a:spcBef>
              <a:buChar char="»"/>
              <a:defRPr sz="1600">
                <a:solidFill>
                  <a:schemeClr val="tx1"/>
                </a:solidFill>
                <a:latin typeface="Arial" charset="0"/>
                <a:ea typeface="ヒラギノ角ゴ Pro W3" pitchFamily="-65"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65" charset="-128"/>
              </a:defRPr>
            </a:lvl9pPr>
          </a:lstStyle>
          <a:p>
            <a:pPr eaLnBrk="1" hangingPunct="1">
              <a:spcBef>
                <a:spcPct val="0"/>
              </a:spcBef>
              <a:buFontTx/>
              <a:buNone/>
            </a:pPr>
            <a:r>
              <a:rPr lang="nn-NO" altLang="nb-NO" sz="2000" b="1" dirty="0" smtClean="0">
                <a:latin typeface="Arial" panose="020B0604020202020204" pitchFamily="34" charset="0"/>
                <a:cs typeface="Arial" panose="020B0604020202020204" pitchFamily="34" charset="0"/>
              </a:rPr>
              <a:t>Utprøving</a:t>
            </a:r>
            <a:endParaRPr lang="nn-NO" altLang="nb-NO" sz="2000" b="1" dirty="0">
              <a:latin typeface="Arial" panose="020B0604020202020204" pitchFamily="34" charset="0"/>
              <a:cs typeface="Arial" panose="020B0604020202020204" pitchFamily="34" charset="0"/>
            </a:endParaRPr>
          </a:p>
        </p:txBody>
      </p:sp>
      <p:sp>
        <p:nvSpPr>
          <p:cNvPr id="24" name="Rectangle 23"/>
          <p:cNvSpPr/>
          <p:nvPr/>
        </p:nvSpPr>
        <p:spPr>
          <a:xfrm>
            <a:off x="10550925" y="6419340"/>
            <a:ext cx="1641075" cy="246221"/>
          </a:xfrm>
          <a:prstGeom prst="rect">
            <a:avLst/>
          </a:prstGeom>
        </p:spPr>
        <p:txBody>
          <a:bodyPr wrap="square">
            <a:spAutoFit/>
          </a:bodyPr>
          <a:lstStyle/>
          <a:p>
            <a:r>
              <a:rPr lang="nb-NO" sz="1000" dirty="0" err="1">
                <a:latin typeface="Arial" panose="020B0604020202020204" pitchFamily="34" charset="0"/>
                <a:cs typeface="Arial" panose="020B0604020202020204" pitchFamily="34" charset="0"/>
              </a:rPr>
              <a:t>Illustration</a:t>
            </a:r>
            <a:r>
              <a:rPr lang="nb-NO" sz="1000" dirty="0">
                <a:latin typeface="Arial" panose="020B0604020202020204" pitchFamily="34" charset="0"/>
                <a:cs typeface="Arial" panose="020B0604020202020204" pitchFamily="34" charset="0"/>
              </a:rPr>
              <a:t>:  </a:t>
            </a:r>
            <a:r>
              <a:rPr lang="nb-NO" sz="1000" dirty="0" err="1">
                <a:latin typeface="Arial" panose="020B0604020202020204" pitchFamily="34" charset="0"/>
                <a:cs typeface="Arial" panose="020B0604020202020204" pitchFamily="34" charset="0"/>
              </a:rPr>
              <a:t>colorbox</a:t>
            </a:r>
            <a:r>
              <a:rPr lang="nb-NO" sz="100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25689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Oversikt</a:t>
            </a:r>
            <a:r>
              <a:rPr lang="en-US" sz="3200" b="1" dirty="0" smtClean="0">
                <a:latin typeface="Arial"/>
                <a:cs typeface="Arial"/>
              </a:rPr>
              <a:t> BRA-</a:t>
            </a:r>
            <a:r>
              <a:rPr lang="en-US" sz="3200" b="1" dirty="0" err="1" smtClean="0">
                <a:latin typeface="Arial"/>
                <a:cs typeface="Arial"/>
              </a:rPr>
              <a:t>materiell</a:t>
            </a:r>
            <a:r>
              <a:rPr lang="en-US" sz="3200" b="1" dirty="0" smtClean="0">
                <a:latin typeface="Arial"/>
                <a:cs typeface="Arial"/>
              </a:rPr>
              <a:t> – </a:t>
            </a:r>
            <a:r>
              <a:rPr lang="en-US" sz="3200" b="1" dirty="0" err="1" smtClean="0">
                <a:latin typeface="Arial"/>
                <a:cs typeface="Arial"/>
              </a:rPr>
              <a:t>til</a:t>
            </a:r>
            <a:r>
              <a:rPr lang="en-US" sz="3200" b="1" dirty="0" smtClean="0">
                <a:latin typeface="Arial"/>
                <a:cs typeface="Arial"/>
              </a:rPr>
              <a:t> </a:t>
            </a:r>
            <a:r>
              <a:rPr lang="en-US" sz="3200" b="1" dirty="0" err="1" smtClean="0">
                <a:latin typeface="Arial"/>
                <a:cs typeface="Arial"/>
              </a:rPr>
              <a:t>foreldre</a:t>
            </a:r>
            <a:endParaRPr lang="en-US" sz="3200" b="1" dirty="0">
              <a:latin typeface="Arial"/>
              <a:cs typeface="Arial"/>
            </a:endParaRPr>
          </a:p>
        </p:txBody>
      </p:sp>
      <p:sp>
        <p:nvSpPr>
          <p:cNvPr id="4" name="Content Placeholder 3"/>
          <p:cNvSpPr>
            <a:spLocks noGrp="1"/>
          </p:cNvSpPr>
          <p:nvPr>
            <p:ph sz="quarter" idx="1"/>
          </p:nvPr>
        </p:nvSpPr>
        <p:spPr/>
        <p:txBody>
          <a:bodyPr>
            <a:normAutofit/>
          </a:bodyPr>
          <a:lstStyle/>
          <a:p>
            <a:endParaRPr lang="en-US" b="1" dirty="0" smtClean="0"/>
          </a:p>
          <a:p>
            <a:r>
              <a:rPr lang="en-US" b="1" dirty="0" err="1" smtClean="0">
                <a:latin typeface="Arial"/>
                <a:cs typeface="Arial"/>
              </a:rPr>
              <a:t>Velkomstpakke</a:t>
            </a:r>
            <a:r>
              <a:rPr lang="en-US" b="1" dirty="0" smtClean="0">
                <a:latin typeface="Arial"/>
                <a:cs typeface="Arial"/>
              </a:rPr>
              <a:t> </a:t>
            </a:r>
            <a:r>
              <a:rPr lang="en-US" b="1" dirty="0" err="1" smtClean="0">
                <a:latin typeface="Arial"/>
                <a:cs typeface="Arial"/>
              </a:rPr>
              <a:t>til</a:t>
            </a:r>
            <a:r>
              <a:rPr lang="en-US" b="1" dirty="0" smtClean="0">
                <a:latin typeface="Arial"/>
                <a:cs typeface="Arial"/>
              </a:rPr>
              <a:t> </a:t>
            </a:r>
            <a:r>
              <a:rPr lang="en-US" b="1" i="1" u="sng" dirty="0" err="1" smtClean="0">
                <a:latin typeface="Arial"/>
                <a:cs typeface="Arial"/>
              </a:rPr>
              <a:t>alle</a:t>
            </a:r>
            <a:r>
              <a:rPr lang="en-US" b="1" i="1" dirty="0" smtClean="0">
                <a:latin typeface="Arial"/>
                <a:cs typeface="Arial"/>
              </a:rPr>
              <a:t> </a:t>
            </a:r>
            <a:r>
              <a:rPr lang="en-US" b="1" dirty="0" err="1" smtClean="0">
                <a:latin typeface="Arial"/>
                <a:cs typeface="Arial"/>
              </a:rPr>
              <a:t>foreldre</a:t>
            </a:r>
            <a:r>
              <a:rPr lang="en-US" b="1" dirty="0" smtClean="0">
                <a:latin typeface="Arial"/>
                <a:cs typeface="Arial"/>
              </a:rPr>
              <a:t> </a:t>
            </a:r>
            <a:r>
              <a:rPr lang="en-US" i="1" dirty="0" smtClean="0">
                <a:latin typeface="Arial"/>
                <a:cs typeface="Arial"/>
              </a:rPr>
              <a:t>(18 per </a:t>
            </a:r>
            <a:r>
              <a:rPr lang="en-US" i="1" dirty="0" err="1" smtClean="0">
                <a:latin typeface="Arial"/>
                <a:cs typeface="Arial"/>
              </a:rPr>
              <a:t>avdeling</a:t>
            </a:r>
            <a:r>
              <a:rPr lang="en-US" i="1" dirty="0" smtClean="0">
                <a:latin typeface="Arial"/>
                <a:cs typeface="Arial"/>
              </a:rPr>
              <a:t>)</a:t>
            </a:r>
          </a:p>
          <a:p>
            <a:pPr lvl="1"/>
            <a:r>
              <a:rPr lang="en-US" sz="2400" dirty="0" err="1" smtClean="0">
                <a:latin typeface="Arial"/>
                <a:cs typeface="Arial"/>
              </a:rPr>
              <a:t>Brev</a:t>
            </a:r>
            <a:endParaRPr lang="en-US" sz="2400" dirty="0" smtClean="0">
              <a:latin typeface="Arial"/>
              <a:cs typeface="Arial"/>
            </a:endParaRPr>
          </a:p>
          <a:p>
            <a:pPr lvl="2"/>
            <a:r>
              <a:rPr lang="en-US" sz="2400" dirty="0" err="1" smtClean="0">
                <a:latin typeface="Arial"/>
                <a:cs typeface="Arial"/>
              </a:rPr>
              <a:t>Invitasjon</a:t>
            </a:r>
            <a:r>
              <a:rPr lang="en-US" sz="2400" dirty="0" smtClean="0">
                <a:latin typeface="Arial"/>
                <a:cs typeface="Arial"/>
              </a:rPr>
              <a:t> </a:t>
            </a:r>
            <a:r>
              <a:rPr lang="en-US" sz="2400" dirty="0" err="1" smtClean="0">
                <a:latin typeface="Arial"/>
                <a:cs typeface="Arial"/>
              </a:rPr>
              <a:t>til</a:t>
            </a:r>
            <a:r>
              <a:rPr lang="en-US" sz="2400" dirty="0" smtClean="0">
                <a:latin typeface="Arial"/>
                <a:cs typeface="Arial"/>
              </a:rPr>
              <a:t> </a:t>
            </a:r>
            <a:r>
              <a:rPr lang="en-US" sz="2400" dirty="0" err="1" smtClean="0">
                <a:latin typeface="Arial"/>
                <a:cs typeface="Arial"/>
              </a:rPr>
              <a:t>nettside</a:t>
            </a:r>
            <a:r>
              <a:rPr lang="en-US" sz="2400" dirty="0" smtClean="0">
                <a:latin typeface="Arial"/>
                <a:cs typeface="Arial"/>
              </a:rPr>
              <a:t> </a:t>
            </a:r>
            <a:r>
              <a:rPr lang="en-US" sz="2400" dirty="0" err="1" smtClean="0">
                <a:latin typeface="Arial"/>
                <a:cs typeface="Arial"/>
              </a:rPr>
              <a:t>og</a:t>
            </a:r>
            <a:r>
              <a:rPr lang="en-US" sz="2400" dirty="0" smtClean="0">
                <a:latin typeface="Arial"/>
                <a:cs typeface="Arial"/>
              </a:rPr>
              <a:t> </a:t>
            </a:r>
            <a:r>
              <a:rPr lang="en-US" sz="2400" dirty="0" err="1" smtClean="0">
                <a:latin typeface="Arial"/>
                <a:cs typeface="Arial"/>
              </a:rPr>
              <a:t>Facebook</a:t>
            </a:r>
            <a:endParaRPr lang="en-US" sz="2400" dirty="0" smtClean="0">
              <a:latin typeface="Arial"/>
              <a:cs typeface="Arial"/>
            </a:endParaRPr>
          </a:p>
          <a:p>
            <a:pPr lvl="1"/>
            <a:r>
              <a:rPr lang="en-US" sz="2400" dirty="0" err="1" smtClean="0">
                <a:latin typeface="Arial"/>
                <a:cs typeface="Arial"/>
              </a:rPr>
              <a:t>Inspirasjonshefte</a:t>
            </a:r>
            <a:r>
              <a:rPr lang="en-US" sz="2400" dirty="0" smtClean="0">
                <a:latin typeface="Arial"/>
                <a:cs typeface="Arial"/>
              </a:rPr>
              <a:t> </a:t>
            </a:r>
            <a:r>
              <a:rPr lang="en-US" sz="2400" dirty="0" err="1" smtClean="0">
                <a:latin typeface="Arial"/>
                <a:cs typeface="Arial"/>
              </a:rPr>
              <a:t>fra</a:t>
            </a:r>
            <a:r>
              <a:rPr lang="en-US" sz="2400" dirty="0" smtClean="0">
                <a:latin typeface="Arial"/>
                <a:cs typeface="Arial"/>
              </a:rPr>
              <a:t> OFG/BRA</a:t>
            </a:r>
          </a:p>
          <a:p>
            <a:pPr lvl="1"/>
            <a:r>
              <a:rPr lang="en-US" sz="2400" dirty="0" smtClean="0">
                <a:latin typeface="Arial"/>
                <a:cs typeface="Arial"/>
              </a:rPr>
              <a:t>Post-it </a:t>
            </a:r>
            <a:r>
              <a:rPr lang="en-US" sz="2400" dirty="0" err="1" smtClean="0">
                <a:latin typeface="Arial"/>
                <a:cs typeface="Arial"/>
              </a:rPr>
              <a:t>fra</a:t>
            </a:r>
            <a:r>
              <a:rPr lang="en-US" sz="2400" dirty="0" smtClean="0">
                <a:latin typeface="Arial"/>
                <a:cs typeface="Arial"/>
              </a:rPr>
              <a:t> OFG/BRA</a:t>
            </a:r>
          </a:p>
          <a:p>
            <a:pPr lvl="1"/>
            <a:r>
              <a:rPr lang="en-US" sz="2400" dirty="0" smtClean="0">
                <a:latin typeface="Arial"/>
                <a:cs typeface="Arial"/>
              </a:rPr>
              <a:t>“Mons &amp; Mona handler” </a:t>
            </a:r>
            <a:r>
              <a:rPr lang="en-US" sz="2400" dirty="0" err="1" smtClean="0">
                <a:latin typeface="Arial"/>
                <a:cs typeface="Arial"/>
              </a:rPr>
              <a:t>fra</a:t>
            </a:r>
            <a:r>
              <a:rPr lang="en-US" sz="2400" dirty="0" smtClean="0">
                <a:latin typeface="Arial"/>
                <a:cs typeface="Arial"/>
              </a:rPr>
              <a:t> OFG</a:t>
            </a:r>
          </a:p>
          <a:p>
            <a:pPr lvl="1"/>
            <a:endParaRPr lang="en-US" dirty="0" smtClean="0"/>
          </a:p>
        </p:txBody>
      </p:sp>
      <p:pic>
        <p:nvPicPr>
          <p:cNvPr id="8" name="Picture 7"/>
          <p:cNvPicPr/>
          <p:nvPr/>
        </p:nvPicPr>
        <p:blipFill>
          <a:blip r:embed="rId3"/>
          <a:srcRect/>
          <a:stretch>
            <a:fillRect/>
          </a:stretch>
        </p:blipFill>
        <p:spPr bwMode="auto">
          <a:xfrm>
            <a:off x="6057244" y="1542482"/>
            <a:ext cx="5652983" cy="4852165"/>
          </a:xfrm>
          <a:prstGeom prst="rect">
            <a:avLst/>
          </a:prstGeom>
          <a:noFill/>
          <a:ln w="9525">
            <a:noFill/>
            <a:miter lim="800000"/>
            <a:headEnd/>
            <a:tailEnd/>
          </a:ln>
        </p:spPr>
      </p:pic>
      <p:cxnSp>
        <p:nvCxnSpPr>
          <p:cNvPr id="5" name="Rett linje 28"/>
          <p:cNvCxnSpPr>
            <a:cxnSpLocks noChangeShapeType="1"/>
          </p:cNvCxnSpPr>
          <p:nvPr/>
        </p:nvCxnSpPr>
        <p:spPr bwMode="auto">
          <a:xfrm>
            <a:off x="545388" y="1403935"/>
            <a:ext cx="7926583" cy="9793"/>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9627"/>
            <a:ext cx="12192000" cy="6808373"/>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200" b="1" dirty="0" smtClean="0">
                <a:latin typeface="Arial"/>
                <a:cs typeface="Arial"/>
              </a:rPr>
              <a:t>Tilgang til nettsiden</a:t>
            </a:r>
            <a:endParaRPr lang="en-US" sz="3200" b="1" dirty="0">
              <a:latin typeface="Arial"/>
              <a:cs typeface="Arial"/>
            </a:endParaRPr>
          </a:p>
        </p:txBody>
      </p:sp>
      <p:sp>
        <p:nvSpPr>
          <p:cNvPr id="3" name="Content Placeholder 2"/>
          <p:cNvSpPr>
            <a:spLocks noGrp="1"/>
          </p:cNvSpPr>
          <p:nvPr>
            <p:ph sz="quarter" idx="1"/>
          </p:nvPr>
        </p:nvSpPr>
        <p:spPr>
          <a:xfrm>
            <a:off x="1554687" y="1984248"/>
            <a:ext cx="8796975" cy="4873752"/>
          </a:xfrm>
        </p:spPr>
        <p:txBody>
          <a:bodyPr/>
          <a:lstStyle/>
          <a:p>
            <a:pPr marL="457200" indent="-457200">
              <a:buFont typeface="+mj-lt"/>
              <a:buAutoNum type="arabicPeriod"/>
            </a:pPr>
            <a:r>
              <a:rPr lang="nb-NO" dirty="0" smtClean="0">
                <a:latin typeface="Arial"/>
                <a:cs typeface="Arial"/>
              </a:rPr>
              <a:t>Send </a:t>
            </a:r>
            <a:r>
              <a:rPr lang="nb-NO" dirty="0">
                <a:latin typeface="Arial"/>
                <a:cs typeface="Arial"/>
              </a:rPr>
              <a:t>en e-post til </a:t>
            </a:r>
            <a:r>
              <a:rPr lang="nb-NO" u="sng" dirty="0">
                <a:solidFill>
                  <a:schemeClr val="accent1">
                    <a:lumMod val="50000"/>
                  </a:schemeClr>
                </a:solidFill>
                <a:latin typeface="Arial"/>
                <a:cs typeface="Arial"/>
                <a:hlinkClick r:id="rId3"/>
              </a:rPr>
              <a:t>bra-studien@medisin.uio.no</a:t>
            </a:r>
            <a:r>
              <a:rPr lang="nb-NO" dirty="0">
                <a:latin typeface="Arial"/>
                <a:cs typeface="Arial"/>
              </a:rPr>
              <a:t>, hvor du oppgir hvilken barnehage du er ansatt i. </a:t>
            </a:r>
            <a:endParaRPr lang="nb-NO" dirty="0" smtClean="0">
              <a:latin typeface="Arial"/>
              <a:cs typeface="Arial"/>
            </a:endParaRPr>
          </a:p>
          <a:p>
            <a:pPr marL="457200" indent="-457200">
              <a:buFont typeface="+mj-lt"/>
              <a:buAutoNum type="arabicPeriod"/>
            </a:pPr>
            <a:endParaRPr lang="nb-NO" dirty="0">
              <a:latin typeface="Arial"/>
              <a:cs typeface="Arial"/>
            </a:endParaRPr>
          </a:p>
          <a:p>
            <a:pPr marL="457200" indent="-457200">
              <a:buFont typeface="+mj-lt"/>
              <a:buAutoNum type="arabicPeriod"/>
            </a:pPr>
            <a:r>
              <a:rPr lang="nb-NO" dirty="0" smtClean="0">
                <a:latin typeface="Arial"/>
                <a:cs typeface="Arial"/>
              </a:rPr>
              <a:t>Få e-post fra oss med </a:t>
            </a:r>
            <a:r>
              <a:rPr lang="nb-NO" dirty="0" err="1" smtClean="0">
                <a:latin typeface="Arial"/>
                <a:cs typeface="Arial"/>
              </a:rPr>
              <a:t>WebID</a:t>
            </a:r>
            <a:r>
              <a:rPr lang="nb-NO" dirty="0" smtClean="0">
                <a:latin typeface="Arial"/>
                <a:cs typeface="Arial"/>
              </a:rPr>
              <a:t> </a:t>
            </a:r>
            <a:r>
              <a:rPr lang="nb-NO" dirty="0" err="1" smtClean="0">
                <a:latin typeface="Arial"/>
                <a:cs typeface="Arial"/>
              </a:rPr>
              <a:t>invitation</a:t>
            </a:r>
            <a:endParaRPr lang="nb-NO" dirty="0">
              <a:latin typeface="Arial"/>
              <a:cs typeface="Arial"/>
            </a:endParaRPr>
          </a:p>
          <a:p>
            <a:pPr marL="457200" indent="-457200">
              <a:buFont typeface="+mj-lt"/>
              <a:buAutoNum type="arabicPeriod"/>
            </a:pPr>
            <a:endParaRPr lang="nb-NO" dirty="0" smtClean="0">
              <a:latin typeface="Arial"/>
              <a:cs typeface="Arial"/>
            </a:endParaRPr>
          </a:p>
          <a:p>
            <a:pPr marL="457200" indent="-457200">
              <a:buFont typeface="+mj-lt"/>
              <a:buAutoNum type="arabicPeriod"/>
            </a:pPr>
            <a:r>
              <a:rPr lang="nb-NO" dirty="0" smtClean="0">
                <a:latin typeface="Arial"/>
                <a:cs typeface="Arial"/>
              </a:rPr>
              <a:t>Klikk på link i mail og opprett </a:t>
            </a:r>
            <a:r>
              <a:rPr lang="nb-NO" dirty="0" err="1" smtClean="0">
                <a:latin typeface="Arial"/>
                <a:cs typeface="Arial"/>
              </a:rPr>
              <a:t>WebID</a:t>
            </a:r>
            <a:r>
              <a:rPr lang="nb-NO" dirty="0" smtClean="0">
                <a:latin typeface="Arial"/>
                <a:cs typeface="Arial"/>
              </a:rPr>
              <a:t>-bruker</a:t>
            </a:r>
          </a:p>
          <a:p>
            <a:pPr marL="457200" indent="-457200">
              <a:buFont typeface="+mj-lt"/>
              <a:buAutoNum type="arabicPeriod"/>
            </a:pPr>
            <a:endParaRPr lang="nb-NO" dirty="0">
              <a:latin typeface="Arial"/>
              <a:cs typeface="Arial"/>
            </a:endParaRPr>
          </a:p>
          <a:p>
            <a:pPr marL="457200" indent="-457200">
              <a:buFont typeface="+mj-lt"/>
              <a:buAutoNum type="arabicPeriod"/>
            </a:pPr>
            <a:r>
              <a:rPr lang="nb-NO" dirty="0" smtClean="0">
                <a:latin typeface="Arial"/>
                <a:cs typeface="Arial"/>
              </a:rPr>
              <a:t>Velg eget brukernavn og passord</a:t>
            </a:r>
            <a:endParaRPr lang="nb-NO" dirty="0">
              <a:latin typeface="Arial"/>
              <a:cs typeface="Arial"/>
            </a:endParaRPr>
          </a:p>
          <a:p>
            <a:pPr marL="457200" indent="-457200">
              <a:buFont typeface="+mj-lt"/>
              <a:buAutoNum type="arabicPeriod"/>
            </a:pPr>
            <a:endParaRPr lang="en-US" dirty="0"/>
          </a:p>
        </p:txBody>
      </p:sp>
      <p:cxnSp>
        <p:nvCxnSpPr>
          <p:cNvPr id="4" name="Rett linje 28"/>
          <p:cNvCxnSpPr>
            <a:cxnSpLocks noChangeShapeType="1"/>
          </p:cNvCxnSpPr>
          <p:nvPr/>
        </p:nvCxnSpPr>
        <p:spPr bwMode="auto">
          <a:xfrm>
            <a:off x="457253" y="1558051"/>
            <a:ext cx="4423219"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91742312"/>
      </p:ext>
    </p:extLst>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64797" y="2244773"/>
            <a:ext cx="7627204" cy="4613228"/>
          </a:xfrm>
          <a:prstGeom prst="rect">
            <a:avLst/>
          </a:prstGeom>
        </p:spPr>
      </p:pic>
      <p:pic>
        <p:nvPicPr>
          <p:cNvPr id="5" name="Picture 4"/>
          <p:cNvPicPr>
            <a:picLocks noChangeAspect="1"/>
          </p:cNvPicPr>
          <p:nvPr/>
        </p:nvPicPr>
        <p:blipFill>
          <a:blip r:embed="rId4"/>
          <a:stretch>
            <a:fillRect/>
          </a:stretch>
        </p:blipFill>
        <p:spPr>
          <a:xfrm>
            <a:off x="-1" y="0"/>
            <a:ext cx="6138065" cy="497689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20998" y="2471526"/>
            <a:ext cx="10524714" cy="4873752"/>
          </a:xfrm>
        </p:spPr>
        <p:txBody>
          <a:bodyPr>
            <a:normAutofit/>
          </a:bodyPr>
          <a:lstStyle/>
          <a:p>
            <a:endParaRPr lang="en-US" dirty="0" smtClean="0"/>
          </a:p>
          <a:p>
            <a:endParaRPr lang="nb-NO" dirty="0" smtClean="0"/>
          </a:p>
          <a:p>
            <a:endParaRPr lang="nb-NO" dirty="0" smtClean="0"/>
          </a:p>
          <a:p>
            <a:endParaRPr lang="nb-NO" dirty="0" smtClean="0"/>
          </a:p>
          <a:p>
            <a:endParaRPr lang="nb-NO" dirty="0" smtClean="0"/>
          </a:p>
          <a:p>
            <a:pPr>
              <a:buNone/>
            </a:pPr>
            <a:endParaRPr lang="nb-NO" dirty="0" smtClean="0"/>
          </a:p>
          <a:p>
            <a:pPr lvl="1"/>
            <a:r>
              <a:rPr lang="nb-NO" sz="2400" dirty="0" smtClean="0">
                <a:latin typeface="Arial"/>
                <a:cs typeface="Arial"/>
              </a:rPr>
              <a:t>Klikk </a:t>
            </a:r>
            <a:r>
              <a:rPr lang="nb-NO" sz="2400" dirty="0">
                <a:latin typeface="Arial"/>
                <a:cs typeface="Arial"/>
              </a:rPr>
              <a:t>«bli medlem» for å bli lagt til i gruppen. </a:t>
            </a:r>
            <a:endParaRPr lang="nb-NO" sz="2400" dirty="0" smtClean="0">
              <a:latin typeface="Arial"/>
              <a:cs typeface="Arial"/>
            </a:endParaRPr>
          </a:p>
          <a:p>
            <a:pPr lvl="1"/>
            <a:r>
              <a:rPr lang="nb-NO" sz="2400" dirty="0" smtClean="0">
                <a:latin typeface="Arial"/>
                <a:cs typeface="Arial"/>
              </a:rPr>
              <a:t>Du </a:t>
            </a:r>
            <a:r>
              <a:rPr lang="nb-NO" sz="2400" dirty="0">
                <a:latin typeface="Arial"/>
                <a:cs typeface="Arial"/>
              </a:rPr>
              <a:t>vil motta en melding fra oss før du blir godkjent som </a:t>
            </a:r>
            <a:r>
              <a:rPr lang="nb-NO" sz="2400" dirty="0" smtClean="0">
                <a:latin typeface="Arial"/>
                <a:cs typeface="Arial"/>
              </a:rPr>
              <a:t>medlem </a:t>
            </a:r>
            <a:r>
              <a:rPr lang="nb-NO" sz="2400" dirty="0" err="1" smtClean="0">
                <a:latin typeface="Wingdings"/>
                <a:ea typeface="Wingdings"/>
                <a:cs typeface="Wingdings"/>
              </a:rPr>
              <a:t></a:t>
            </a:r>
            <a:r>
              <a:rPr lang="nb-NO" sz="2400" dirty="0" err="1" smtClean="0">
                <a:latin typeface="Arial"/>
                <a:cs typeface="Arial"/>
              </a:rPr>
              <a:t>sjekk</a:t>
            </a:r>
            <a:r>
              <a:rPr lang="nb-NO" sz="2400" dirty="0" smtClean="0">
                <a:latin typeface="Arial"/>
                <a:cs typeface="Arial"/>
              </a:rPr>
              <a:t> </a:t>
            </a:r>
            <a:r>
              <a:rPr lang="nb-NO" sz="2400" dirty="0">
                <a:latin typeface="Arial"/>
                <a:cs typeface="Arial"/>
              </a:rPr>
              <a:t>både innboks og </a:t>
            </a:r>
            <a:r>
              <a:rPr lang="nb-NO" sz="2400" dirty="0" err="1">
                <a:latin typeface="Arial"/>
                <a:cs typeface="Arial"/>
              </a:rPr>
              <a:t>annet-</a:t>
            </a:r>
            <a:r>
              <a:rPr lang="nb-NO" sz="2400" dirty="0" err="1" smtClean="0">
                <a:latin typeface="Arial"/>
                <a:cs typeface="Arial"/>
              </a:rPr>
              <a:t>boksen</a:t>
            </a:r>
            <a:r>
              <a:rPr lang="nb-NO" sz="2400" dirty="0" smtClean="0">
                <a:latin typeface="Arial"/>
                <a:cs typeface="Arial"/>
              </a:rPr>
              <a:t> for svar.</a:t>
            </a:r>
            <a:endParaRPr lang="en-US" sz="2400" dirty="0">
              <a:latin typeface="Arial"/>
              <a:cs typeface="Arial"/>
            </a:endParaRPr>
          </a:p>
        </p:txBody>
      </p:sp>
      <p:pic>
        <p:nvPicPr>
          <p:cNvPr id="6" name="Picture 5"/>
          <p:cNvPicPr>
            <a:picLocks noChangeAspect="1"/>
          </p:cNvPicPr>
          <p:nvPr/>
        </p:nvPicPr>
        <p:blipFill>
          <a:blip r:embed="rId3"/>
          <a:stretch>
            <a:fillRect/>
          </a:stretch>
        </p:blipFill>
        <p:spPr>
          <a:xfrm>
            <a:off x="0" y="0"/>
            <a:ext cx="12192000" cy="496157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Mer</a:t>
            </a:r>
            <a:r>
              <a:rPr lang="en-US" sz="3200" b="1" dirty="0" smtClean="0">
                <a:latin typeface="Arial"/>
                <a:cs typeface="Arial"/>
              </a:rPr>
              <a:t> </a:t>
            </a:r>
            <a:r>
              <a:rPr lang="en-US" sz="3200" b="1" dirty="0" err="1" smtClean="0">
                <a:latin typeface="Arial"/>
                <a:cs typeface="Arial"/>
              </a:rPr>
              <a:t>inspirasjon</a:t>
            </a:r>
            <a:r>
              <a:rPr lang="en-US" sz="3200" b="1" dirty="0" smtClean="0">
                <a:latin typeface="Arial"/>
                <a:cs typeface="Arial"/>
              </a:rPr>
              <a:t> </a:t>
            </a:r>
            <a:r>
              <a:rPr lang="en-US" sz="3200" b="1" dirty="0" err="1" smtClean="0">
                <a:latin typeface="Arial"/>
                <a:cs typeface="Arial"/>
              </a:rPr>
              <a:t>kommer</a:t>
            </a:r>
            <a:r>
              <a:rPr lang="en-US" sz="3200" b="1" dirty="0" smtClean="0">
                <a:latin typeface="Arial"/>
                <a:cs typeface="Arial"/>
              </a:rPr>
              <a:t>…. </a:t>
            </a:r>
            <a:br>
              <a:rPr lang="en-US" sz="3200" b="1" dirty="0" smtClean="0">
                <a:latin typeface="Arial"/>
                <a:cs typeface="Arial"/>
              </a:rPr>
            </a:br>
            <a:r>
              <a:rPr lang="en-US" sz="3200" b="1" dirty="0" smtClean="0">
                <a:latin typeface="Arial"/>
                <a:cs typeface="Arial"/>
              </a:rPr>
              <a:t>….</a:t>
            </a:r>
            <a:r>
              <a:rPr lang="en-US" sz="3200" b="1" dirty="0" err="1" smtClean="0">
                <a:latin typeface="Arial"/>
                <a:cs typeface="Arial"/>
              </a:rPr>
              <a:t>Fordi</a:t>
            </a:r>
            <a:r>
              <a:rPr lang="en-US" sz="3200" b="1" dirty="0" smtClean="0">
                <a:latin typeface="Arial"/>
                <a:cs typeface="Arial"/>
              </a:rPr>
              <a:t> </a:t>
            </a:r>
            <a:r>
              <a:rPr lang="en-US" sz="3200" b="1" dirty="0" err="1" smtClean="0">
                <a:latin typeface="Arial"/>
                <a:cs typeface="Arial"/>
              </a:rPr>
              <a:t>det</a:t>
            </a:r>
            <a:r>
              <a:rPr lang="en-US" sz="3200" b="1" dirty="0" smtClean="0">
                <a:latin typeface="Arial"/>
                <a:cs typeface="Arial"/>
              </a:rPr>
              <a:t> å </a:t>
            </a:r>
            <a:r>
              <a:rPr lang="en-US" sz="3200" b="1" dirty="0" err="1" smtClean="0">
                <a:latin typeface="Arial"/>
                <a:cs typeface="Arial"/>
              </a:rPr>
              <a:t>etablere</a:t>
            </a:r>
            <a:r>
              <a:rPr lang="en-US" sz="3200" b="1" dirty="0" smtClean="0">
                <a:latin typeface="Arial"/>
                <a:cs typeface="Arial"/>
              </a:rPr>
              <a:t> </a:t>
            </a:r>
            <a:r>
              <a:rPr lang="en-US" sz="3200" b="1" dirty="0" err="1" smtClean="0">
                <a:latin typeface="Arial"/>
                <a:cs typeface="Arial"/>
              </a:rPr>
              <a:t>nye</a:t>
            </a:r>
            <a:r>
              <a:rPr lang="en-US" sz="3200" b="1" dirty="0" smtClean="0">
                <a:latin typeface="Arial"/>
                <a:cs typeface="Arial"/>
              </a:rPr>
              <a:t> </a:t>
            </a:r>
            <a:r>
              <a:rPr lang="en-US" sz="3200" b="1" dirty="0" err="1" smtClean="0">
                <a:latin typeface="Arial"/>
                <a:cs typeface="Arial"/>
              </a:rPr>
              <a:t>rutiner</a:t>
            </a:r>
            <a:r>
              <a:rPr lang="en-US" sz="3200" b="1" dirty="0" smtClean="0">
                <a:latin typeface="Arial"/>
                <a:cs typeface="Arial"/>
              </a:rPr>
              <a:t> tar </a:t>
            </a:r>
            <a:r>
              <a:rPr lang="en-US" sz="3200" b="1" dirty="0" err="1" smtClean="0">
                <a:latin typeface="Arial"/>
                <a:cs typeface="Arial"/>
              </a:rPr>
              <a:t>tid</a:t>
            </a:r>
            <a:r>
              <a:rPr lang="en-US" sz="3200" b="1" dirty="0" smtClean="0">
                <a:latin typeface="Arial"/>
                <a:cs typeface="Arial"/>
              </a:rPr>
              <a:t>…..</a:t>
            </a:r>
            <a:endParaRPr lang="en-US" sz="3200" b="1" dirty="0">
              <a:latin typeface="Arial"/>
              <a:cs typeface="Arial"/>
            </a:endParaRPr>
          </a:p>
        </p:txBody>
      </p:sp>
      <p:sp>
        <p:nvSpPr>
          <p:cNvPr id="3" name="Content Placeholder 2"/>
          <p:cNvSpPr>
            <a:spLocks noGrp="1"/>
          </p:cNvSpPr>
          <p:nvPr>
            <p:ph sz="quarter" idx="1"/>
          </p:nvPr>
        </p:nvSpPr>
        <p:spPr>
          <a:xfrm>
            <a:off x="642651" y="1809521"/>
            <a:ext cx="9956800" cy="4873752"/>
          </a:xfrm>
        </p:spPr>
        <p:txBody>
          <a:bodyPr/>
          <a:lstStyle/>
          <a:p>
            <a:r>
              <a:rPr lang="nb-NO" dirty="0" smtClean="0">
                <a:latin typeface="Arial"/>
                <a:cs typeface="Arial"/>
              </a:rPr>
              <a:t>November og februar</a:t>
            </a:r>
          </a:p>
          <a:p>
            <a:endParaRPr lang="nb-NO" dirty="0">
              <a:latin typeface="Arial"/>
              <a:cs typeface="Arial"/>
            </a:endParaRPr>
          </a:p>
          <a:p>
            <a:r>
              <a:rPr lang="nb-NO" dirty="0" smtClean="0">
                <a:latin typeface="Arial"/>
                <a:cs typeface="Arial"/>
              </a:rPr>
              <a:t>Flere oppskrifter &amp; tips, flere Mons &amp; Mona til foreldrene, kanskje litt konkurranser både i barnehage og hjem?</a:t>
            </a:r>
          </a:p>
          <a:p>
            <a:endParaRPr lang="nb-NO" dirty="0">
              <a:latin typeface="Arial"/>
              <a:cs typeface="Arial"/>
            </a:endParaRPr>
          </a:p>
          <a:p>
            <a:r>
              <a:rPr lang="nb-NO" dirty="0" smtClean="0">
                <a:latin typeface="Arial"/>
                <a:cs typeface="Arial"/>
              </a:rPr>
              <a:t>Avhengig av tema som spilles inn fra dere og foreldre via e-post eller </a:t>
            </a:r>
            <a:r>
              <a:rPr lang="nb-NO" dirty="0" err="1" smtClean="0">
                <a:latin typeface="Arial"/>
                <a:cs typeface="Arial"/>
              </a:rPr>
              <a:t>Facebook</a:t>
            </a:r>
            <a:endParaRPr lang="en-US" dirty="0">
              <a:latin typeface="Arial"/>
              <a:cs typeface="Arial"/>
            </a:endParaRPr>
          </a:p>
        </p:txBody>
      </p:sp>
      <p:cxnSp>
        <p:nvCxnSpPr>
          <p:cNvPr id="4" name="Rett linje 28"/>
          <p:cNvCxnSpPr>
            <a:cxnSpLocks noChangeShapeType="1"/>
          </p:cNvCxnSpPr>
          <p:nvPr/>
        </p:nvCxnSpPr>
        <p:spPr bwMode="auto">
          <a:xfrm>
            <a:off x="457253" y="1558051"/>
            <a:ext cx="9457928"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Hva</a:t>
            </a:r>
            <a:r>
              <a:rPr lang="en-US" sz="3200" dirty="0" smtClean="0">
                <a:latin typeface="Arial"/>
                <a:cs typeface="Arial"/>
              </a:rPr>
              <a:t> </a:t>
            </a:r>
            <a:r>
              <a:rPr lang="en-US" sz="3200" dirty="0" err="1" smtClean="0">
                <a:latin typeface="Arial"/>
                <a:cs typeface="Arial"/>
              </a:rPr>
              <a:t>nå</a:t>
            </a:r>
            <a:r>
              <a:rPr lang="en-US" sz="3200" dirty="0" smtClean="0">
                <a:latin typeface="Arial"/>
                <a:cs typeface="Arial"/>
              </a:rPr>
              <a:t>?</a:t>
            </a:r>
            <a:endParaRPr lang="en-US" sz="3200" dirty="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10539481" cy="1143000"/>
          </a:xfrm>
        </p:spPr>
        <p:txBody>
          <a:bodyPr>
            <a:normAutofit/>
          </a:bodyPr>
          <a:lstStyle/>
          <a:p>
            <a:r>
              <a:rPr lang="en-US" sz="3200" b="1" dirty="0" err="1" smtClean="0">
                <a:latin typeface="Arial"/>
                <a:cs typeface="Arial"/>
              </a:rPr>
              <a:t>når</a:t>
            </a:r>
            <a:r>
              <a:rPr lang="en-US" sz="3200" b="1" dirty="0" smtClean="0">
                <a:latin typeface="Arial"/>
                <a:cs typeface="Arial"/>
              </a:rPr>
              <a:t> vi </a:t>
            </a:r>
            <a:r>
              <a:rPr lang="en-US" sz="3200" b="1" dirty="0" err="1" smtClean="0">
                <a:latin typeface="Arial"/>
                <a:cs typeface="Arial"/>
              </a:rPr>
              <a:t>kommer</a:t>
            </a:r>
            <a:r>
              <a:rPr lang="en-US" sz="3200" b="1" dirty="0" smtClean="0">
                <a:latin typeface="Arial"/>
                <a:cs typeface="Arial"/>
              </a:rPr>
              <a:t> </a:t>
            </a:r>
            <a:r>
              <a:rPr lang="en-US" sz="3200" b="1" dirty="0" err="1" smtClean="0">
                <a:latin typeface="Arial"/>
                <a:cs typeface="Arial"/>
              </a:rPr>
              <a:t>hjem</a:t>
            </a:r>
            <a:r>
              <a:rPr lang="en-US" sz="3200" b="1" dirty="0" smtClean="0">
                <a:latin typeface="Arial"/>
                <a:cs typeface="Arial"/>
              </a:rPr>
              <a:t> </a:t>
            </a:r>
            <a:r>
              <a:rPr lang="en-US" sz="3200" b="1" dirty="0" err="1" smtClean="0">
                <a:latin typeface="Arial"/>
                <a:cs typeface="Arial"/>
              </a:rPr>
              <a:t>skal</a:t>
            </a:r>
            <a:r>
              <a:rPr lang="en-US" sz="3200" b="1" dirty="0" smtClean="0">
                <a:latin typeface="Arial"/>
                <a:cs typeface="Arial"/>
              </a:rPr>
              <a:t> vi </a:t>
            </a:r>
            <a:r>
              <a:rPr lang="en-US" sz="3200" b="1" dirty="0" err="1" smtClean="0">
                <a:latin typeface="Arial"/>
                <a:cs typeface="Arial"/>
              </a:rPr>
              <a:t>gjøre</a:t>
            </a:r>
            <a:r>
              <a:rPr lang="en-US" sz="3200" b="1" dirty="0" smtClean="0">
                <a:latin typeface="Arial"/>
                <a:cs typeface="Arial"/>
              </a:rPr>
              <a:t> </a:t>
            </a:r>
            <a:r>
              <a:rPr lang="en-US" sz="3200" b="1" dirty="0" err="1" smtClean="0">
                <a:latin typeface="Arial"/>
                <a:cs typeface="Arial"/>
              </a:rPr>
              <a:t>følgende</a:t>
            </a:r>
            <a:r>
              <a:rPr lang="en-US" sz="3200" b="1" dirty="0" smtClean="0">
                <a:latin typeface="Arial"/>
                <a:cs typeface="Arial"/>
              </a:rPr>
              <a:t>…..</a:t>
            </a:r>
            <a:endParaRPr lang="en-US" sz="3200" b="1" dirty="0">
              <a:latin typeface="Arial"/>
              <a:cs typeface="Arial"/>
            </a:endParaRPr>
          </a:p>
        </p:txBody>
      </p:sp>
      <p:graphicFrame>
        <p:nvGraphicFramePr>
          <p:cNvPr id="4" name="Table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4405716"/>
              </p:ext>
            </p:extLst>
          </p:nvPr>
        </p:nvGraphicFramePr>
        <p:xfrm>
          <a:off x="472545" y="1535897"/>
          <a:ext cx="10442496" cy="4739366"/>
        </p:xfrm>
        <a:graphic>
          <a:graphicData uri="http://schemas.openxmlformats.org/drawingml/2006/table">
            <a:tbl>
              <a:tblPr firstRow="1" bandRow="1">
                <a:tableStyleId>{5C22544A-7EE6-4342-B048-85BDC9FD1C3A}</a:tableStyleId>
              </a:tblPr>
              <a:tblGrid>
                <a:gridCol w="3480832"/>
                <a:gridCol w="3932198"/>
                <a:gridCol w="3029466"/>
              </a:tblGrid>
              <a:tr h="616178">
                <a:tc>
                  <a:txBody>
                    <a:bodyPr/>
                    <a:lstStyle/>
                    <a:p>
                      <a:r>
                        <a:rPr lang="en-US" dirty="0" smtClean="0"/>
                        <a:t>HVA</a:t>
                      </a:r>
                      <a:endParaRPr lang="en-US" dirty="0"/>
                    </a:p>
                  </a:txBody>
                  <a:tcPr/>
                </a:tc>
                <a:tc>
                  <a:txBody>
                    <a:bodyPr/>
                    <a:lstStyle/>
                    <a:p>
                      <a:r>
                        <a:rPr lang="en-US" dirty="0" smtClean="0"/>
                        <a:t>HVORDAN</a:t>
                      </a:r>
                      <a:endParaRPr lang="en-US" dirty="0"/>
                    </a:p>
                  </a:txBody>
                  <a:tcPr/>
                </a:tc>
                <a:tc>
                  <a:txBody>
                    <a:bodyPr/>
                    <a:lstStyle/>
                    <a:p>
                      <a:r>
                        <a:rPr lang="en-US" dirty="0" smtClean="0"/>
                        <a:t>INNEN NÅR</a:t>
                      </a:r>
                      <a:endParaRPr lang="en-US" dirty="0"/>
                    </a:p>
                  </a:txBody>
                  <a:tcPr/>
                </a:tc>
              </a:tr>
              <a:tr h="1254751">
                <a:tc>
                  <a:txBody>
                    <a:bodyPr/>
                    <a:lstStyle/>
                    <a:p>
                      <a:r>
                        <a:rPr lang="en-US" sz="2000" dirty="0" smtClean="0">
                          <a:latin typeface="Arial"/>
                          <a:cs typeface="Arial"/>
                        </a:rPr>
                        <a:t>Dele med </a:t>
                      </a:r>
                      <a:r>
                        <a:rPr lang="en-US" sz="2000" dirty="0" err="1" smtClean="0">
                          <a:latin typeface="Arial"/>
                          <a:cs typeface="Arial"/>
                        </a:rPr>
                        <a:t>styrer</a:t>
                      </a:r>
                      <a:r>
                        <a:rPr lang="en-US" sz="2000" dirty="0" smtClean="0">
                          <a:latin typeface="Arial"/>
                          <a:cs typeface="Arial"/>
                        </a:rPr>
                        <a:t>/ de </a:t>
                      </a:r>
                      <a:r>
                        <a:rPr lang="en-US" sz="2000" dirty="0" err="1" smtClean="0">
                          <a:latin typeface="Arial"/>
                          <a:cs typeface="Arial"/>
                        </a:rPr>
                        <a:t>andre</a:t>
                      </a:r>
                      <a:r>
                        <a:rPr lang="en-US" sz="2000" dirty="0" smtClean="0">
                          <a:latin typeface="Arial"/>
                          <a:cs typeface="Arial"/>
                        </a:rPr>
                        <a:t> </a:t>
                      </a:r>
                      <a:r>
                        <a:rPr lang="en-US" sz="2000" dirty="0" err="1" smtClean="0">
                          <a:latin typeface="Arial"/>
                          <a:cs typeface="Arial"/>
                        </a:rPr>
                        <a:t>på</a:t>
                      </a:r>
                      <a:r>
                        <a:rPr lang="en-US" sz="2000" dirty="0" smtClean="0">
                          <a:latin typeface="Arial"/>
                          <a:cs typeface="Arial"/>
                        </a:rPr>
                        <a:t> </a:t>
                      </a:r>
                      <a:r>
                        <a:rPr lang="en-US" sz="2000" dirty="0" err="1" smtClean="0">
                          <a:latin typeface="Arial"/>
                          <a:cs typeface="Arial"/>
                        </a:rPr>
                        <a:t>avdelingen</a:t>
                      </a:r>
                      <a:endParaRPr lang="en-US" sz="2000" dirty="0">
                        <a:latin typeface="Arial"/>
                        <a:cs typeface="Arial"/>
                      </a:endParaRPr>
                    </a:p>
                  </a:txBody>
                  <a:tcPr/>
                </a:tc>
                <a:tc>
                  <a:txBody>
                    <a:bodyPr/>
                    <a:lstStyle/>
                    <a:p>
                      <a:pPr marL="342900" indent="-342900">
                        <a:buAutoNum type="arabicParenR"/>
                      </a:pPr>
                      <a:r>
                        <a:rPr lang="en-US" sz="2000" dirty="0" err="1" smtClean="0">
                          <a:latin typeface="Arial"/>
                          <a:cs typeface="Arial"/>
                        </a:rPr>
                        <a:t>Samtale</a:t>
                      </a:r>
                      <a:r>
                        <a:rPr lang="en-US" sz="2000" dirty="0" smtClean="0">
                          <a:latin typeface="Arial"/>
                          <a:cs typeface="Arial"/>
                        </a:rPr>
                        <a:t> med </a:t>
                      </a:r>
                      <a:r>
                        <a:rPr lang="en-US" sz="2000" dirty="0" err="1" smtClean="0">
                          <a:latin typeface="Arial"/>
                          <a:cs typeface="Arial"/>
                        </a:rPr>
                        <a:t>styrer</a:t>
                      </a:r>
                      <a:r>
                        <a:rPr lang="en-US" sz="2000" dirty="0" smtClean="0">
                          <a:latin typeface="Arial"/>
                          <a:cs typeface="Arial"/>
                        </a:rPr>
                        <a:t>/</a:t>
                      </a:r>
                      <a:r>
                        <a:rPr lang="en-US" sz="2000" dirty="0" err="1" smtClean="0">
                          <a:latin typeface="Arial"/>
                          <a:cs typeface="Arial"/>
                        </a:rPr>
                        <a:t>ped.leder</a:t>
                      </a:r>
                      <a:endParaRPr lang="en-US" sz="2000" dirty="0" smtClean="0">
                        <a:latin typeface="Arial"/>
                        <a:cs typeface="Arial"/>
                      </a:endParaRPr>
                    </a:p>
                    <a:p>
                      <a:pPr marL="342900" indent="-342900">
                        <a:buAutoNum type="arabicParenR"/>
                      </a:pPr>
                      <a:r>
                        <a:rPr lang="en-US" sz="2000" dirty="0" err="1" smtClean="0">
                          <a:latin typeface="Arial"/>
                          <a:cs typeface="Arial"/>
                        </a:rPr>
                        <a:t>På</a:t>
                      </a:r>
                      <a:r>
                        <a:rPr lang="en-US" sz="2000" baseline="0" dirty="0" smtClean="0">
                          <a:latin typeface="Arial"/>
                          <a:cs typeface="Arial"/>
                        </a:rPr>
                        <a:t> </a:t>
                      </a:r>
                      <a:r>
                        <a:rPr lang="en-US" sz="2000" baseline="0" dirty="0" err="1" smtClean="0">
                          <a:latin typeface="Arial"/>
                          <a:cs typeface="Arial"/>
                        </a:rPr>
                        <a:t>neste</a:t>
                      </a:r>
                      <a:r>
                        <a:rPr lang="en-US" sz="2000" baseline="0" dirty="0" smtClean="0">
                          <a:latin typeface="Arial"/>
                          <a:cs typeface="Arial"/>
                        </a:rPr>
                        <a:t> </a:t>
                      </a:r>
                      <a:r>
                        <a:rPr lang="en-US" sz="2000" baseline="0" dirty="0" err="1" smtClean="0">
                          <a:latin typeface="Arial"/>
                          <a:cs typeface="Arial"/>
                        </a:rPr>
                        <a:t>ukentlige</a:t>
                      </a:r>
                      <a:r>
                        <a:rPr lang="en-US" sz="2000" baseline="0" dirty="0" smtClean="0">
                          <a:latin typeface="Arial"/>
                          <a:cs typeface="Arial"/>
                        </a:rPr>
                        <a:t> </a:t>
                      </a:r>
                      <a:r>
                        <a:rPr lang="en-US" sz="2000" baseline="0" dirty="0" err="1" smtClean="0">
                          <a:latin typeface="Arial"/>
                          <a:cs typeface="Arial"/>
                        </a:rPr>
                        <a:t>møte</a:t>
                      </a:r>
                      <a:r>
                        <a:rPr lang="en-US" sz="2000" baseline="0" dirty="0" smtClean="0">
                          <a:latin typeface="Arial"/>
                          <a:cs typeface="Arial"/>
                        </a:rPr>
                        <a:t> </a:t>
                      </a:r>
                    </a:p>
                    <a:p>
                      <a:pPr marL="342900" indent="-342900">
                        <a:buAutoNum type="arabicParenR"/>
                      </a:pPr>
                      <a:r>
                        <a:rPr lang="en-US" sz="2000" baseline="0" dirty="0" err="1" smtClean="0">
                          <a:latin typeface="Arial"/>
                          <a:cs typeface="Arial"/>
                        </a:rPr>
                        <a:t>På</a:t>
                      </a:r>
                      <a:r>
                        <a:rPr lang="en-US" sz="2000" baseline="0" dirty="0" smtClean="0">
                          <a:latin typeface="Arial"/>
                          <a:cs typeface="Arial"/>
                        </a:rPr>
                        <a:t> </a:t>
                      </a:r>
                      <a:r>
                        <a:rPr lang="en-US" sz="2000" baseline="0" dirty="0" err="1" smtClean="0">
                          <a:latin typeface="Arial"/>
                          <a:cs typeface="Arial"/>
                        </a:rPr>
                        <a:t>neste</a:t>
                      </a:r>
                      <a:r>
                        <a:rPr lang="en-US" sz="2000" baseline="0" dirty="0" smtClean="0">
                          <a:latin typeface="Arial"/>
                          <a:cs typeface="Arial"/>
                        </a:rPr>
                        <a:t> </a:t>
                      </a:r>
                      <a:r>
                        <a:rPr lang="en-US" sz="2000" baseline="0" dirty="0" err="1" smtClean="0">
                          <a:latin typeface="Arial"/>
                          <a:cs typeface="Arial"/>
                        </a:rPr>
                        <a:t>planleggingsdag</a:t>
                      </a:r>
                      <a:endParaRPr lang="en-US" sz="2000" dirty="0" smtClean="0">
                        <a:latin typeface="Arial"/>
                        <a:cs typeface="Arial"/>
                      </a:endParaRPr>
                    </a:p>
                    <a:p>
                      <a:pPr marL="342900" indent="-342900">
                        <a:buAutoNum type="arabicParenR"/>
                      </a:pPr>
                      <a:r>
                        <a:rPr lang="en-US" sz="2000" dirty="0" smtClean="0">
                          <a:latin typeface="Arial"/>
                          <a:cs typeface="Arial"/>
                        </a:rPr>
                        <a:t>…</a:t>
                      </a:r>
                    </a:p>
                    <a:p>
                      <a:pPr marL="342900" indent="-342900">
                        <a:buAutoNum type="arabicParenR"/>
                      </a:pPr>
                      <a:endParaRPr lang="en-US" sz="2000" dirty="0">
                        <a:latin typeface="Arial"/>
                        <a:cs typeface="Arial"/>
                      </a:endParaRPr>
                    </a:p>
                  </a:txBody>
                  <a:tcPr/>
                </a:tc>
                <a:tc>
                  <a:txBody>
                    <a:bodyPr/>
                    <a:lstStyle/>
                    <a:p>
                      <a:endParaRPr lang="en-US" dirty="0"/>
                    </a:p>
                  </a:txBody>
                  <a:tcPr/>
                </a:tc>
              </a:tr>
              <a:tr h="1490017">
                <a:tc>
                  <a:txBody>
                    <a:bodyPr/>
                    <a:lstStyle/>
                    <a:p>
                      <a:r>
                        <a:rPr lang="en-US" sz="2000" dirty="0" smtClean="0">
                          <a:latin typeface="Arial"/>
                          <a:cs typeface="Arial"/>
                        </a:rPr>
                        <a:t>Dele </a:t>
                      </a:r>
                      <a:r>
                        <a:rPr lang="en-US" sz="2000" dirty="0" err="1" smtClean="0">
                          <a:latin typeface="Arial"/>
                          <a:cs typeface="Arial"/>
                        </a:rPr>
                        <a:t>ut</a:t>
                      </a:r>
                      <a:r>
                        <a:rPr lang="en-US" sz="2000" dirty="0" smtClean="0">
                          <a:latin typeface="Arial"/>
                          <a:cs typeface="Arial"/>
                        </a:rPr>
                        <a:t> </a:t>
                      </a:r>
                      <a:r>
                        <a:rPr lang="en-US" sz="2000" dirty="0" err="1" smtClean="0">
                          <a:latin typeface="Arial"/>
                          <a:cs typeface="Arial"/>
                        </a:rPr>
                        <a:t>konvolutter</a:t>
                      </a:r>
                      <a:r>
                        <a:rPr lang="en-US" sz="2000" dirty="0" smtClean="0">
                          <a:latin typeface="Arial"/>
                          <a:cs typeface="Arial"/>
                        </a:rPr>
                        <a:t> </a:t>
                      </a:r>
                      <a:r>
                        <a:rPr lang="en-US" sz="2000" dirty="0" err="1" smtClean="0">
                          <a:latin typeface="Arial"/>
                          <a:cs typeface="Arial"/>
                        </a:rPr>
                        <a:t>til</a:t>
                      </a:r>
                      <a:r>
                        <a:rPr lang="en-US" sz="2000" dirty="0" smtClean="0">
                          <a:latin typeface="Arial"/>
                          <a:cs typeface="Arial"/>
                        </a:rPr>
                        <a:t> </a:t>
                      </a:r>
                      <a:r>
                        <a:rPr lang="en-US" sz="2000" dirty="0" err="1" smtClean="0">
                          <a:latin typeface="Arial"/>
                          <a:cs typeface="Arial"/>
                        </a:rPr>
                        <a:t>foreldre</a:t>
                      </a:r>
                      <a:endParaRPr lang="en-US" sz="2000" dirty="0">
                        <a:latin typeface="Arial"/>
                        <a:cs typeface="Arial"/>
                      </a:endParaRPr>
                    </a:p>
                  </a:txBody>
                  <a:tcPr/>
                </a:tc>
                <a:tc>
                  <a:txBody>
                    <a:bodyPr/>
                    <a:lstStyle/>
                    <a:p>
                      <a:pPr marL="342900" indent="-342900">
                        <a:buAutoNum type="arabicParenR"/>
                      </a:pPr>
                      <a:r>
                        <a:rPr lang="en-US" sz="2000" dirty="0" err="1" smtClean="0">
                          <a:latin typeface="Arial"/>
                          <a:cs typeface="Arial"/>
                        </a:rPr>
                        <a:t>Henge/legge</a:t>
                      </a:r>
                      <a:r>
                        <a:rPr lang="en-US" sz="2000" dirty="0" smtClean="0">
                          <a:latin typeface="Arial"/>
                          <a:cs typeface="Arial"/>
                        </a:rPr>
                        <a:t> </a:t>
                      </a:r>
                      <a:r>
                        <a:rPr lang="en-US" sz="2000" dirty="0" err="1" smtClean="0">
                          <a:latin typeface="Arial"/>
                          <a:cs typeface="Arial"/>
                        </a:rPr>
                        <a:t>på</a:t>
                      </a:r>
                      <a:r>
                        <a:rPr lang="en-US" sz="2000" dirty="0" smtClean="0">
                          <a:latin typeface="Arial"/>
                          <a:cs typeface="Arial"/>
                        </a:rPr>
                        <a:t> </a:t>
                      </a:r>
                      <a:r>
                        <a:rPr lang="en-US" sz="2000" dirty="0" err="1" smtClean="0">
                          <a:latin typeface="Arial"/>
                          <a:cs typeface="Arial"/>
                        </a:rPr>
                        <a:t>plassen</a:t>
                      </a:r>
                      <a:endParaRPr lang="en-US" sz="2000" dirty="0" smtClean="0">
                        <a:latin typeface="Arial"/>
                        <a:cs typeface="Arial"/>
                      </a:endParaRPr>
                    </a:p>
                    <a:p>
                      <a:pPr marL="342900" indent="-342900">
                        <a:buAutoNum type="arabicParenR"/>
                      </a:pPr>
                      <a:r>
                        <a:rPr lang="en-US" sz="2000" dirty="0" smtClean="0">
                          <a:latin typeface="Arial"/>
                          <a:cs typeface="Arial"/>
                        </a:rPr>
                        <a:t>Dele </a:t>
                      </a:r>
                      <a:r>
                        <a:rPr lang="en-US" sz="2000" dirty="0" err="1" smtClean="0">
                          <a:latin typeface="Arial"/>
                          <a:cs typeface="Arial"/>
                        </a:rPr>
                        <a:t>ut</a:t>
                      </a:r>
                      <a:r>
                        <a:rPr lang="en-US" sz="2000" dirty="0" smtClean="0">
                          <a:latin typeface="Arial"/>
                          <a:cs typeface="Arial"/>
                        </a:rPr>
                        <a:t> </a:t>
                      </a:r>
                      <a:r>
                        <a:rPr lang="en-US" sz="2000" dirty="0" err="1" smtClean="0">
                          <a:latin typeface="Arial"/>
                          <a:cs typeface="Arial"/>
                        </a:rPr>
                        <a:t>personlig</a:t>
                      </a:r>
                      <a:r>
                        <a:rPr lang="en-US" sz="2000" dirty="0" smtClean="0">
                          <a:latin typeface="Arial"/>
                          <a:cs typeface="Arial"/>
                        </a:rPr>
                        <a:t> </a:t>
                      </a:r>
                      <a:r>
                        <a:rPr lang="en-US" sz="2000" dirty="0" err="1" smtClean="0">
                          <a:latin typeface="Arial"/>
                          <a:cs typeface="Arial"/>
                        </a:rPr>
                        <a:t>ved</a:t>
                      </a:r>
                      <a:r>
                        <a:rPr lang="en-US" sz="2000" dirty="0" smtClean="0">
                          <a:latin typeface="Arial"/>
                          <a:cs typeface="Arial"/>
                        </a:rPr>
                        <a:t> </a:t>
                      </a:r>
                      <a:r>
                        <a:rPr lang="en-US" sz="2000" dirty="0" err="1" smtClean="0">
                          <a:latin typeface="Arial"/>
                          <a:cs typeface="Arial"/>
                        </a:rPr>
                        <a:t>henting</a:t>
                      </a:r>
                      <a:endParaRPr lang="en-US" sz="2000" dirty="0" smtClean="0">
                        <a:latin typeface="Arial"/>
                        <a:cs typeface="Arial"/>
                      </a:endParaRPr>
                    </a:p>
                    <a:p>
                      <a:pPr marL="342900" indent="-342900">
                        <a:buAutoNum type="arabicParenR"/>
                      </a:pPr>
                      <a:r>
                        <a:rPr lang="en-US" sz="2000" dirty="0" smtClean="0">
                          <a:latin typeface="Arial"/>
                          <a:cs typeface="Arial"/>
                        </a:rPr>
                        <a:t>Dele</a:t>
                      </a:r>
                      <a:r>
                        <a:rPr lang="en-US" sz="2000" baseline="0" dirty="0" smtClean="0">
                          <a:latin typeface="Arial"/>
                          <a:cs typeface="Arial"/>
                        </a:rPr>
                        <a:t> </a:t>
                      </a:r>
                      <a:r>
                        <a:rPr lang="en-US" sz="2000" baseline="0" dirty="0" err="1" smtClean="0">
                          <a:latin typeface="Arial"/>
                          <a:cs typeface="Arial"/>
                        </a:rPr>
                        <a:t>ut</a:t>
                      </a:r>
                      <a:r>
                        <a:rPr lang="en-US" sz="2000" baseline="0" dirty="0" smtClean="0">
                          <a:latin typeface="Arial"/>
                          <a:cs typeface="Arial"/>
                        </a:rPr>
                        <a:t> </a:t>
                      </a:r>
                      <a:r>
                        <a:rPr lang="en-US" sz="2000" baseline="0" dirty="0" err="1" smtClean="0">
                          <a:latin typeface="Arial"/>
                          <a:cs typeface="Arial"/>
                        </a:rPr>
                        <a:t>på</a:t>
                      </a:r>
                      <a:r>
                        <a:rPr lang="en-US" sz="2000" baseline="0" dirty="0" smtClean="0">
                          <a:latin typeface="Arial"/>
                          <a:cs typeface="Arial"/>
                        </a:rPr>
                        <a:t> </a:t>
                      </a:r>
                      <a:r>
                        <a:rPr lang="en-US" sz="2000" baseline="0" dirty="0" err="1" smtClean="0">
                          <a:latin typeface="Arial"/>
                          <a:cs typeface="Arial"/>
                        </a:rPr>
                        <a:t>foreldremøte</a:t>
                      </a:r>
                      <a:endParaRPr lang="en-US" sz="2000" baseline="0" dirty="0" smtClean="0">
                        <a:latin typeface="Arial"/>
                        <a:cs typeface="Arial"/>
                      </a:endParaRPr>
                    </a:p>
                    <a:p>
                      <a:pPr marL="342900" indent="-342900">
                        <a:buAutoNum type="arabicParenR"/>
                      </a:pPr>
                      <a:r>
                        <a:rPr lang="en-US" sz="2000" baseline="0" dirty="0" smtClean="0">
                          <a:latin typeface="Arial"/>
                          <a:cs typeface="Arial"/>
                        </a:rPr>
                        <a:t>……</a:t>
                      </a:r>
                    </a:p>
                    <a:p>
                      <a:pPr marL="342900" indent="-342900">
                        <a:buAutoNum type="arabicParenR"/>
                      </a:pPr>
                      <a:endParaRPr lang="en-US" sz="2000" dirty="0">
                        <a:latin typeface="Arial"/>
                        <a:cs typeface="Arial"/>
                      </a:endParaRPr>
                    </a:p>
                  </a:txBody>
                  <a:tcPr/>
                </a:tc>
                <a:tc>
                  <a:txBody>
                    <a:bodyPr/>
                    <a:lstStyle/>
                    <a:p>
                      <a:endParaRPr lang="en-US" dirty="0"/>
                    </a:p>
                  </a:txBody>
                  <a:tcPr/>
                </a:tc>
              </a:tr>
              <a:tr h="892308">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TextBox 2"/>
          <p:cNvSpPr txBox="1"/>
          <p:nvPr/>
        </p:nvSpPr>
        <p:spPr>
          <a:xfrm>
            <a:off x="3056768" y="6163129"/>
            <a:ext cx="8158870" cy="400110"/>
          </a:xfrm>
          <a:prstGeom prst="rect">
            <a:avLst/>
          </a:prstGeom>
          <a:noFill/>
        </p:spPr>
        <p:txBody>
          <a:bodyPr wrap="square" rtlCol="0">
            <a:spAutoFit/>
          </a:bodyPr>
          <a:lstStyle/>
          <a:p>
            <a:r>
              <a:rPr lang="nb-NO" sz="2000" b="1" dirty="0" smtClean="0">
                <a:solidFill>
                  <a:srgbClr val="FF0000"/>
                </a:solidFill>
                <a:latin typeface="Arial"/>
                <a:cs typeface="Arial"/>
              </a:rPr>
              <a:t>Arket sendes oss innen 2 </a:t>
            </a:r>
            <a:r>
              <a:rPr lang="nb-NO" sz="2000" b="1" dirty="0" smtClean="0">
                <a:solidFill>
                  <a:srgbClr val="FF0000"/>
                </a:solidFill>
                <a:latin typeface="Arial"/>
                <a:cs typeface="Arial"/>
              </a:rPr>
              <a:t>uker – på </a:t>
            </a:r>
            <a:r>
              <a:rPr lang="nb-NO" sz="2000" b="1" dirty="0" err="1" smtClean="0">
                <a:solidFill>
                  <a:srgbClr val="FF0000"/>
                </a:solidFill>
                <a:latin typeface="Arial"/>
                <a:cs typeface="Arial"/>
              </a:rPr>
              <a:t>mail</a:t>
            </a:r>
            <a:r>
              <a:rPr lang="nb-NO" sz="2000" b="1" dirty="0" smtClean="0">
                <a:solidFill>
                  <a:srgbClr val="FF0000"/>
                </a:solidFill>
                <a:latin typeface="Arial"/>
                <a:cs typeface="Arial"/>
              </a:rPr>
              <a:t> eller som bilde.</a:t>
            </a:r>
            <a:endParaRPr lang="en-US" sz="2000" b="1" u="sng" dirty="0">
              <a:solidFill>
                <a:srgbClr val="FF0000"/>
              </a:solidFill>
              <a:latin typeface="Arial"/>
              <a:cs typeface="Arial"/>
            </a:endParaRPr>
          </a:p>
        </p:txBody>
      </p:sp>
      <p:cxnSp>
        <p:nvCxnSpPr>
          <p:cNvPr id="5" name="Rett linje 28"/>
          <p:cNvCxnSpPr>
            <a:cxnSpLocks noChangeShapeType="1"/>
          </p:cNvCxnSpPr>
          <p:nvPr/>
        </p:nvCxnSpPr>
        <p:spPr bwMode="auto">
          <a:xfrm>
            <a:off x="457253" y="1403815"/>
            <a:ext cx="9435894"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Det</a:t>
            </a:r>
            <a:r>
              <a:rPr lang="en-US" dirty="0" smtClean="0"/>
              <a:t> </a:t>
            </a:r>
            <a:r>
              <a:rPr lang="en-US" dirty="0" err="1" smtClean="0"/>
              <a:t>jobbes</a:t>
            </a:r>
            <a:r>
              <a:rPr lang="en-US" dirty="0" smtClean="0"/>
              <a:t>….</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14512" y="1699579"/>
            <a:ext cx="5133671" cy="366201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Bilde 5" descr="COLOURBOX1445745.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652000" y="962025"/>
            <a:ext cx="2201333" cy="426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4339" name="Rectangle 2"/>
          <p:cNvSpPr>
            <a:spLocks noGrp="1" noChangeArrowheads="1"/>
          </p:cNvSpPr>
          <p:nvPr>
            <p:ph type="title"/>
          </p:nvPr>
        </p:nvSpPr>
        <p:spPr>
          <a:xfrm>
            <a:off x="341842" y="390525"/>
            <a:ext cx="10261600" cy="1143000"/>
          </a:xfrm>
        </p:spPr>
        <p:txBody>
          <a:bodyPr>
            <a:normAutofit/>
          </a:bodyPr>
          <a:lstStyle/>
          <a:p>
            <a:pPr algn="ctr" eaLnBrk="1" hangingPunct="1"/>
            <a:r>
              <a:rPr lang="nb-NO" altLang="nb-NO" sz="3200" b="1" dirty="0" smtClean="0">
                <a:latin typeface="Arial" panose="020B0604020202020204" pitchFamily="34" charset="0"/>
                <a:cs typeface="Arial" panose="020B0604020202020204" pitchFamily="34" charset="0"/>
              </a:rPr>
              <a:t>Bakgrunn for prosjektet</a:t>
            </a:r>
          </a:p>
        </p:txBody>
      </p:sp>
      <p:sp>
        <p:nvSpPr>
          <p:cNvPr id="14340" name="Rectangle 3"/>
          <p:cNvSpPr>
            <a:spLocks noGrp="1" noChangeArrowheads="1"/>
          </p:cNvSpPr>
          <p:nvPr>
            <p:ph type="body" idx="1"/>
          </p:nvPr>
        </p:nvSpPr>
        <p:spPr>
          <a:xfrm>
            <a:off x="437703" y="1868387"/>
            <a:ext cx="10261600" cy="4792088"/>
          </a:xfrm>
        </p:spPr>
        <p:txBody>
          <a:bodyPr/>
          <a:lstStyle/>
          <a:p>
            <a:pPr>
              <a:buClr>
                <a:srgbClr val="4BFF1B"/>
              </a:buClr>
              <a:defRPr/>
            </a:pPr>
            <a:endParaRPr lang="nb-NO" altLang="nb-NO" dirty="0" smtClean="0">
              <a:latin typeface="Apple Casual" pitchFamily="-65" charset="0"/>
            </a:endParaRPr>
          </a:p>
          <a:p>
            <a:pPr>
              <a:buClr>
                <a:srgbClr val="4BFF1B"/>
              </a:buClr>
              <a:defRPr/>
            </a:pPr>
            <a:r>
              <a:rPr lang="nb-NO" altLang="nb-NO" b="1" dirty="0" smtClean="0">
                <a:latin typeface="Arial" panose="020B0604020202020204" pitchFamily="34" charset="0"/>
                <a:cs typeface="Arial" panose="020B0604020202020204" pitchFamily="34" charset="0"/>
              </a:rPr>
              <a:t>Barnehagen er unik:</a:t>
            </a:r>
            <a:r>
              <a:rPr lang="nb-NO" altLang="nb-NO" dirty="0" smtClean="0">
                <a:latin typeface="Arial" panose="020B0604020202020204" pitchFamily="34" charset="0"/>
                <a:cs typeface="Arial" panose="020B0604020202020204" pitchFamily="34" charset="0"/>
              </a:rPr>
              <a:t> </a:t>
            </a:r>
          </a:p>
          <a:p>
            <a:pPr lvl="1">
              <a:buClr>
                <a:srgbClr val="4BFF1B"/>
              </a:buClr>
              <a:defRPr/>
            </a:pPr>
            <a:r>
              <a:rPr lang="nb-NO" altLang="nb-NO" sz="2000" dirty="0" smtClean="0">
                <a:latin typeface="Arial" panose="020B0604020202020204" pitchFamily="34" charset="0"/>
                <a:cs typeface="Arial" panose="020B0604020202020204" pitchFamily="34" charset="0"/>
              </a:rPr>
              <a:t>90% av norske barn mellom 1-5 år tilbringer store deler av dagen i barnehagen</a:t>
            </a:r>
          </a:p>
          <a:p>
            <a:pPr lvl="1">
              <a:buClr>
                <a:srgbClr val="4BFF1B"/>
              </a:buClr>
              <a:defRPr/>
            </a:pPr>
            <a:r>
              <a:rPr lang="nb-NO" altLang="nb-NO" sz="2000" dirty="0" smtClean="0">
                <a:latin typeface="Arial" panose="020B0604020202020204" pitchFamily="34" charset="0"/>
                <a:cs typeface="Arial" panose="020B0604020202020204" pitchFamily="34" charset="0"/>
              </a:rPr>
              <a:t>Barnehagen er en viktig arena for å fremme sunt kosthold </a:t>
            </a:r>
          </a:p>
          <a:p>
            <a:pPr lvl="1">
              <a:buClr>
                <a:srgbClr val="4BFF1B"/>
              </a:buClr>
              <a:defRPr/>
            </a:pPr>
            <a:r>
              <a:rPr lang="nb-NO" altLang="nb-NO" sz="2000" dirty="0" smtClean="0">
                <a:latin typeface="Arial" panose="020B0604020202020204" pitchFamily="34" charset="0"/>
                <a:cs typeface="Arial" panose="020B0604020202020204" pitchFamily="34" charset="0"/>
              </a:rPr>
              <a:t>Barnehagen er en viktig arena for å forebygge sosiale forskjeller i kosthold </a:t>
            </a:r>
          </a:p>
          <a:p>
            <a:pPr lvl="1">
              <a:buClr>
                <a:srgbClr val="4BFF1B"/>
              </a:buClr>
              <a:defRPr/>
            </a:pPr>
            <a:endParaRPr lang="nb-NO" altLang="nb-NO" sz="1800" dirty="0" smtClean="0">
              <a:latin typeface="Arial" panose="020B0604020202020204" pitchFamily="34" charset="0"/>
              <a:cs typeface="Arial" panose="020B0604020202020204" pitchFamily="34" charset="0"/>
            </a:endParaRPr>
          </a:p>
          <a:p>
            <a:pPr>
              <a:buClr>
                <a:srgbClr val="4BFF1B"/>
              </a:buClr>
              <a:defRPr/>
            </a:pPr>
            <a:endParaRPr lang="nb-NO" altLang="nb-NO" dirty="0" smtClean="0">
              <a:latin typeface="Arial" panose="020B0604020202020204" pitchFamily="34" charset="0"/>
              <a:cs typeface="Arial" panose="020B0604020202020204" pitchFamily="34" charset="0"/>
            </a:endParaRPr>
          </a:p>
          <a:p>
            <a:pPr>
              <a:buClr>
                <a:srgbClr val="4BFF1B"/>
              </a:buClr>
              <a:defRPr/>
            </a:pPr>
            <a:r>
              <a:rPr lang="nb-NO" altLang="nb-NO" dirty="0" smtClean="0">
                <a:latin typeface="Arial" panose="020B0604020202020204" pitchFamily="34" charset="0"/>
                <a:cs typeface="Arial" panose="020B0604020202020204" pitchFamily="34" charset="0"/>
              </a:rPr>
              <a:t>Et høyt inntak av grønnsaker har flere helsefordeler. </a:t>
            </a:r>
          </a:p>
          <a:p>
            <a:pPr>
              <a:buClr>
                <a:srgbClr val="4BFF1B"/>
              </a:buClr>
              <a:defRPr/>
            </a:pPr>
            <a:r>
              <a:rPr lang="nb-NO" altLang="nb-NO" dirty="0" smtClean="0">
                <a:latin typeface="Arial" panose="020B0604020202020204" pitchFamily="34" charset="0"/>
                <a:cs typeface="Arial" panose="020B0604020202020204" pitchFamily="34" charset="0"/>
              </a:rPr>
              <a:t>Inntaket av grønnsaker er lavt i den norske befolkningen. </a:t>
            </a:r>
          </a:p>
          <a:p>
            <a:pPr>
              <a:buClr>
                <a:srgbClr val="4BFF1B"/>
              </a:buClr>
              <a:defRPr/>
            </a:pPr>
            <a:r>
              <a:rPr lang="nb-NO" altLang="nb-NO" dirty="0" smtClean="0">
                <a:latin typeface="Arial" panose="020B0604020202020204" pitchFamily="34" charset="0"/>
                <a:cs typeface="Arial" panose="020B0604020202020204" pitchFamily="34" charset="0"/>
              </a:rPr>
              <a:t>Det er viktig å etablere sunne vaner i tidlig barndom. </a:t>
            </a:r>
          </a:p>
          <a:p>
            <a:pPr>
              <a:buClr>
                <a:srgbClr val="4BFF1B"/>
              </a:buClr>
              <a:defRPr/>
            </a:pPr>
            <a:endParaRPr lang="nb-NO" altLang="nb-NO" dirty="0" smtClean="0">
              <a:latin typeface="Arial" panose="020B0604020202020204" pitchFamily="34" charset="0"/>
              <a:cs typeface="Arial" panose="020B0604020202020204" pitchFamily="34" charset="0"/>
            </a:endParaRPr>
          </a:p>
          <a:p>
            <a:pPr marL="0" indent="0">
              <a:buClr>
                <a:srgbClr val="4BFF1B"/>
              </a:buClr>
              <a:buFontTx/>
              <a:buNone/>
              <a:defRPr/>
            </a:pPr>
            <a:endParaRPr lang="nb-NO" altLang="nb-NO" sz="2000" dirty="0" smtClean="0">
              <a:latin typeface="Arial" panose="020B0604020202020204" pitchFamily="34" charset="0"/>
              <a:cs typeface="Arial" panose="020B0604020202020204" pitchFamily="34" charset="0"/>
            </a:endParaRPr>
          </a:p>
        </p:txBody>
      </p:sp>
      <p:cxnSp>
        <p:nvCxnSpPr>
          <p:cNvPr id="14341" name="Rett linje 7"/>
          <p:cNvCxnSpPr>
            <a:cxnSpLocks noChangeShapeType="1"/>
          </p:cNvCxnSpPr>
          <p:nvPr/>
        </p:nvCxnSpPr>
        <p:spPr bwMode="auto">
          <a:xfrm flipH="1" flipV="1">
            <a:off x="1855477" y="1645186"/>
            <a:ext cx="7453777" cy="1589"/>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6" name="Rectangle 5"/>
          <p:cNvSpPr/>
          <p:nvPr/>
        </p:nvSpPr>
        <p:spPr>
          <a:xfrm>
            <a:off x="9932128" y="5257704"/>
            <a:ext cx="1641075" cy="246221"/>
          </a:xfrm>
          <a:prstGeom prst="rect">
            <a:avLst/>
          </a:prstGeom>
        </p:spPr>
        <p:txBody>
          <a:bodyPr wrap="square">
            <a:spAutoFit/>
          </a:bodyPr>
          <a:lstStyle/>
          <a:p>
            <a:r>
              <a:rPr lang="nb-NO" sz="1000" dirty="0" err="1">
                <a:latin typeface="Arial" panose="020B0604020202020204" pitchFamily="34" charset="0"/>
                <a:cs typeface="Arial" panose="020B0604020202020204" pitchFamily="34" charset="0"/>
              </a:rPr>
              <a:t>Illustration</a:t>
            </a:r>
            <a:r>
              <a:rPr lang="nb-NO" sz="1000" dirty="0">
                <a:latin typeface="Arial" panose="020B0604020202020204" pitchFamily="34" charset="0"/>
                <a:cs typeface="Arial" panose="020B0604020202020204" pitchFamily="34" charset="0"/>
              </a:rPr>
              <a:t>:  </a:t>
            </a:r>
            <a:r>
              <a:rPr lang="nb-NO" sz="1000" dirty="0" err="1">
                <a:latin typeface="Arial" panose="020B0604020202020204" pitchFamily="34" charset="0"/>
                <a:cs typeface="Arial" panose="020B0604020202020204" pitchFamily="34" charset="0"/>
              </a:rPr>
              <a:t>colorbox</a:t>
            </a:r>
            <a:r>
              <a:rPr lang="nb-NO" sz="100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964589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Kontaktinfo &amp; kommunikasjon</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609600" y="1600200"/>
            <a:ext cx="6771701" cy="4873752"/>
          </a:xfrm>
        </p:spPr>
        <p:txBody>
          <a:bodyPr>
            <a:normAutofit/>
          </a:bodyPr>
          <a:lstStyle/>
          <a:p>
            <a:r>
              <a:rPr lang="nb-NO" b="1" dirty="0" smtClean="0">
                <a:latin typeface="Arial" panose="020B0604020202020204" pitchFamily="34" charset="0"/>
                <a:cs typeface="Arial" panose="020B0604020202020204" pitchFamily="34" charset="0"/>
              </a:rPr>
              <a:t>Professor Nanna Lien</a:t>
            </a:r>
          </a:p>
          <a:p>
            <a:pPr lvl="1"/>
            <a:r>
              <a:rPr lang="nb-NO" sz="2400" dirty="0">
                <a:latin typeface="Arial" panose="020B0604020202020204" pitchFamily="34" charset="0"/>
                <a:cs typeface="Arial" panose="020B0604020202020204" pitchFamily="34" charset="0"/>
              </a:rPr>
              <a:t>E-post</a:t>
            </a:r>
            <a:r>
              <a:rPr lang="nb-NO" sz="2400" dirty="0" smtClean="0">
                <a:latin typeface="Arial" panose="020B0604020202020204" pitchFamily="34" charset="0"/>
                <a:cs typeface="Arial" panose="020B0604020202020204" pitchFamily="34" charset="0"/>
              </a:rPr>
              <a:t>:</a:t>
            </a:r>
            <a:r>
              <a:rPr lang="nb-NO" sz="2400" u="sng" dirty="0">
                <a:hlinkClick r:id="rId3"/>
              </a:rPr>
              <a:t> bra-studien@medisin.uio.no</a:t>
            </a:r>
            <a:r>
              <a:rPr lang="nb-NO" sz="2400" dirty="0"/>
              <a:t>, </a:t>
            </a:r>
            <a:endParaRPr lang="nb-NO" sz="2400" dirty="0">
              <a:solidFill>
                <a:srgbClr val="FF0000"/>
              </a:solidFill>
              <a:latin typeface="Arial" panose="020B0604020202020204" pitchFamily="34" charset="0"/>
              <a:cs typeface="Arial" panose="020B0604020202020204" pitchFamily="34" charset="0"/>
            </a:endParaRPr>
          </a:p>
          <a:p>
            <a:pPr lvl="1"/>
            <a:r>
              <a:rPr lang="nb-NO" sz="2400" dirty="0" err="1">
                <a:latin typeface="Arial" panose="020B0604020202020204" pitchFamily="34" charset="0"/>
                <a:cs typeface="Arial" panose="020B0604020202020204" pitchFamily="34" charset="0"/>
              </a:rPr>
              <a:t>Tlf</a:t>
            </a:r>
            <a:r>
              <a:rPr lang="nb-NO" sz="2400" dirty="0">
                <a:latin typeface="Arial" panose="020B0604020202020204" pitchFamily="34" charset="0"/>
                <a:cs typeface="Arial" panose="020B0604020202020204" pitchFamily="34" charset="0"/>
              </a:rPr>
              <a:t>: 22 85 13 </a:t>
            </a:r>
            <a:r>
              <a:rPr lang="nb-NO" sz="2400" dirty="0" smtClean="0">
                <a:latin typeface="Arial" panose="020B0604020202020204" pitchFamily="34" charset="0"/>
                <a:cs typeface="Arial" panose="020B0604020202020204" pitchFamily="34" charset="0"/>
              </a:rPr>
              <a:t>78</a:t>
            </a:r>
          </a:p>
          <a:p>
            <a:pPr lvl="1"/>
            <a:endParaRPr lang="nb-NO" sz="2400" dirty="0">
              <a:latin typeface="Arial" panose="020B0604020202020204" pitchFamily="34" charset="0"/>
              <a:cs typeface="Arial" panose="020B0604020202020204" pitchFamily="34" charset="0"/>
            </a:endParaRPr>
          </a:p>
          <a:p>
            <a:pPr lvl="1"/>
            <a:endParaRPr lang="nb-NO" sz="2400"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Ønsker å lage en e-post liste over dere som skal jobbe med BRA-intervensjonen i det daglige så vi kan nå dere direkte </a:t>
            </a:r>
            <a:r>
              <a:rPr lang="nb-NO" dirty="0">
                <a:latin typeface="Arial" panose="020B0604020202020204" pitchFamily="34" charset="0"/>
                <a:cs typeface="Arial" panose="020B0604020202020204" pitchFamily="34" charset="0"/>
              </a:rPr>
              <a:t>(</a:t>
            </a:r>
            <a:r>
              <a:rPr lang="nb-NO" dirty="0" smtClean="0">
                <a:latin typeface="Arial" panose="020B0604020202020204" pitchFamily="34" charset="0"/>
                <a:cs typeface="Arial" panose="020B0604020202020204" pitchFamily="34" charset="0"/>
              </a:rPr>
              <a:t>f.eks. om det er kommet ny informasjon som hele gruppen bør vite.)</a:t>
            </a:r>
          </a:p>
          <a:p>
            <a:pPr lvl="1"/>
            <a:endParaRPr lang="nb-NO" dirty="0">
              <a:latin typeface="Arial" panose="020B0604020202020204" pitchFamily="34" charset="0"/>
              <a:cs typeface="Arial" panose="020B0604020202020204" pitchFamily="34" charset="0"/>
            </a:endParaRPr>
          </a:p>
        </p:txBody>
      </p:sp>
      <p:pic>
        <p:nvPicPr>
          <p:cNvPr id="4" name="Bilde 1"/>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274646" y="407624"/>
            <a:ext cx="4693948" cy="4522424"/>
          </a:xfrm>
          <a:prstGeom prst="rect">
            <a:avLst/>
          </a:prstGeom>
        </p:spPr>
      </p:pic>
      <p:cxnSp>
        <p:nvCxnSpPr>
          <p:cNvPr id="5" name="Rett linje 28"/>
          <p:cNvCxnSpPr>
            <a:cxnSpLocks noChangeShapeType="1"/>
          </p:cNvCxnSpPr>
          <p:nvPr/>
        </p:nvCxnSpPr>
        <p:spPr bwMode="auto">
          <a:xfrm>
            <a:off x="457252" y="1507639"/>
            <a:ext cx="6406255" cy="19587"/>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05698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nb-NO" sz="3200" dirty="0" smtClean="0">
                <a:latin typeface="Arial"/>
                <a:cs typeface="Arial"/>
              </a:rPr>
              <a:t>Evaluering &amp; utdeling av materiell</a:t>
            </a:r>
            <a:endParaRPr lang="en-US" sz="32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11012025" cy="1143000"/>
          </a:xfrm>
        </p:spPr>
        <p:txBody>
          <a:bodyPr>
            <a:noAutofit/>
          </a:bodyPr>
          <a:lstStyle/>
          <a:p>
            <a:r>
              <a:rPr lang="nb-NO" sz="3200" b="1" dirty="0" smtClean="0">
                <a:latin typeface="Arial" panose="020B0604020202020204" pitchFamily="34" charset="0"/>
                <a:cs typeface="Arial" panose="020B0604020202020204" pitchFamily="34" charset="0"/>
              </a:rPr>
              <a:t>Prosjektet er i tråd med </a:t>
            </a:r>
            <a:br>
              <a:rPr lang="nb-NO" sz="3200" b="1" dirty="0" smtClean="0">
                <a:latin typeface="Arial" panose="020B0604020202020204" pitchFamily="34" charset="0"/>
                <a:cs typeface="Arial" panose="020B0604020202020204" pitchFamily="34" charset="0"/>
              </a:rPr>
            </a:br>
            <a:r>
              <a:rPr lang="nb-NO" sz="3200" b="1" dirty="0" smtClean="0">
                <a:latin typeface="Arial" panose="020B0604020202020204" pitchFamily="34" charset="0"/>
                <a:cs typeface="Arial" panose="020B0604020202020204" pitchFamily="34" charset="0"/>
              </a:rPr>
              <a:t>Kostrådene og Bra mat i barnehager</a:t>
            </a:r>
            <a:endParaRPr lang="en-US" sz="3200" b="1" dirty="0">
              <a:latin typeface="Arial" panose="020B0604020202020204" pitchFamily="34" charset="0"/>
              <a:cs typeface="Arial" panose="020B0604020202020204" pitchFamily="34" charset="0"/>
            </a:endParaRPr>
          </a:p>
        </p:txBody>
      </p:sp>
      <p:cxnSp>
        <p:nvCxnSpPr>
          <p:cNvPr id="8" name="Rett linje 7"/>
          <p:cNvCxnSpPr>
            <a:cxnSpLocks noChangeShapeType="1"/>
          </p:cNvCxnSpPr>
          <p:nvPr/>
        </p:nvCxnSpPr>
        <p:spPr bwMode="auto">
          <a:xfrm flipH="1">
            <a:off x="527051" y="1554118"/>
            <a:ext cx="10416116"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pic>
        <p:nvPicPr>
          <p:cNvPr id="1026" name="Picture 2" descr="http://www.hedmark.org/var/vgo/storage/images/media/images/raad-for-et-sunnere-kosthold/951201-1-nor-NO/Raad-for-et-sunnere-kosthold__Hedmark372.png">
            <a:hlinkClick r:id="rId3"/>
          </p:cNvPr>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82688" y="1715986"/>
            <a:ext cx="3543300" cy="488632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http://helgelandsmoen.hole.kommune.no/getfile.php/1456976.1270.rrarpffddx/2000x2000Bramatkosthold_200x283.jpg">
            <a:hlinkClick r:id="rId5"/>
          </p:cNvPr>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35110" y="1719718"/>
            <a:ext cx="3486008" cy="493270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97812776"/>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01382" y="1811310"/>
            <a:ext cx="3185584" cy="37433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5363" name="Title 1"/>
          <p:cNvSpPr>
            <a:spLocks noGrp="1"/>
          </p:cNvSpPr>
          <p:nvPr>
            <p:ph type="title"/>
          </p:nvPr>
        </p:nvSpPr>
        <p:spPr>
          <a:xfrm>
            <a:off x="766791" y="422727"/>
            <a:ext cx="10261600" cy="1143000"/>
          </a:xfrm>
        </p:spPr>
        <p:txBody>
          <a:bodyPr>
            <a:normAutofit/>
          </a:bodyPr>
          <a:lstStyle/>
          <a:p>
            <a:r>
              <a:rPr lang="nb-NO" altLang="nb-NO" sz="3200" b="1" dirty="0" smtClean="0">
                <a:latin typeface="Arial" panose="020B0604020202020204" pitchFamily="34" charset="0"/>
                <a:cs typeface="Arial" panose="020B0604020202020204" pitchFamily="34" charset="0"/>
              </a:rPr>
              <a:t>Prosjektet er i tråd med rammeplanen &amp; barnehageloven</a:t>
            </a:r>
          </a:p>
        </p:txBody>
      </p:sp>
      <p:sp>
        <p:nvSpPr>
          <p:cNvPr id="3" name="Content Placeholder 2"/>
          <p:cNvSpPr>
            <a:spLocks noGrp="1"/>
          </p:cNvSpPr>
          <p:nvPr>
            <p:ph idx="1"/>
          </p:nvPr>
        </p:nvSpPr>
        <p:spPr>
          <a:xfrm>
            <a:off x="239185" y="1916113"/>
            <a:ext cx="8062197" cy="4572822"/>
          </a:xfrm>
        </p:spPr>
        <p:txBody>
          <a:bodyPr>
            <a:normAutofit/>
          </a:bodyPr>
          <a:lstStyle/>
          <a:p>
            <a:pPr marL="274320" lvl="1">
              <a:spcBef>
                <a:spcPts val="600"/>
              </a:spcBef>
              <a:buClr>
                <a:srgbClr val="4BFF1B"/>
              </a:buClr>
              <a:buSzPct val="70000"/>
              <a:buFont typeface="Wingdings"/>
              <a:buChar char=""/>
              <a:defRPr/>
            </a:pPr>
            <a:r>
              <a:rPr lang="nb-NO" dirty="0" smtClean="0">
                <a:latin typeface="Arial" panose="020B0604020202020204" pitchFamily="34" charset="0"/>
                <a:cs typeface="Arial" panose="020B0604020202020204" pitchFamily="34" charset="0"/>
              </a:rPr>
              <a:t>Kropp, bevegelse og helse: </a:t>
            </a:r>
          </a:p>
          <a:p>
            <a:pPr lvl="1">
              <a:buClr>
                <a:srgbClr val="4BFF1B"/>
              </a:buClr>
              <a:defRPr/>
            </a:pPr>
            <a:r>
              <a:rPr lang="nb-NO" sz="2000" dirty="0">
                <a:latin typeface="Arial" panose="020B0604020202020204" pitchFamily="34" charset="0"/>
                <a:cs typeface="Arial" panose="020B0604020202020204" pitchFamily="34" charset="0"/>
              </a:rPr>
              <a:t>Barnehagen skal bidra til at barna får kunnskap om menneskekroppen og forståelse for betydningen av gode vaner og sunt kosthold.</a:t>
            </a:r>
          </a:p>
          <a:p>
            <a:pPr marL="457200" lvl="1" indent="0">
              <a:buFontTx/>
              <a:buNone/>
              <a:defRPr/>
            </a:pPr>
            <a:endParaRPr lang="nb-NO" sz="2000" dirty="0">
              <a:latin typeface="Arial" panose="020B0604020202020204" pitchFamily="34" charset="0"/>
              <a:cs typeface="Arial" panose="020B0604020202020204" pitchFamily="34" charset="0"/>
            </a:endParaRPr>
          </a:p>
          <a:p>
            <a:pPr lvl="1">
              <a:buClr>
                <a:srgbClr val="4BFF1B"/>
              </a:buClr>
              <a:defRPr/>
            </a:pPr>
            <a:r>
              <a:rPr lang="nb-NO" sz="2000" dirty="0">
                <a:latin typeface="Arial" panose="020B0604020202020204" pitchFamily="34" charset="0"/>
                <a:cs typeface="Arial" panose="020B0604020202020204" pitchFamily="34" charset="0"/>
              </a:rPr>
              <a:t>Personalet må bidra til at barna kan tilegne seg gode vaner, holdninger og kunnskap når det gjelder kosthold</a:t>
            </a:r>
            <a:r>
              <a:rPr lang="nb-NO" sz="2000" dirty="0" smtClean="0">
                <a:latin typeface="Arial" panose="020B0604020202020204" pitchFamily="34" charset="0"/>
                <a:cs typeface="Arial" panose="020B0604020202020204" pitchFamily="34" charset="0"/>
              </a:rPr>
              <a:t>.</a:t>
            </a:r>
          </a:p>
          <a:p>
            <a:pPr lvl="1">
              <a:buClr>
                <a:srgbClr val="4BFF1B"/>
              </a:buClr>
              <a:defRPr/>
            </a:pPr>
            <a:endParaRPr lang="nb-NO" sz="2000" dirty="0">
              <a:latin typeface="Arial" panose="020B0604020202020204" pitchFamily="34" charset="0"/>
              <a:cs typeface="Arial" panose="020B0604020202020204" pitchFamily="34" charset="0"/>
            </a:endParaRPr>
          </a:p>
          <a:p>
            <a:pPr marL="274320" lvl="1">
              <a:spcBef>
                <a:spcPts val="600"/>
              </a:spcBef>
              <a:buClr>
                <a:srgbClr val="4BFF1B"/>
              </a:buClr>
              <a:buSzPct val="70000"/>
              <a:buFont typeface="Wingdings"/>
              <a:buChar char=""/>
              <a:defRPr/>
            </a:pPr>
            <a:r>
              <a:rPr lang="nb-NO" altLang="nb-NO" sz="2000" dirty="0" smtClean="0">
                <a:latin typeface="Arial" panose="020B0604020202020204" pitchFamily="34" charset="0"/>
                <a:cs typeface="Arial" panose="020B0604020202020204" pitchFamily="34" charset="0"/>
              </a:rPr>
              <a:t>Prosjektet kan imøtekomme kravene i barnehageloven og rammeplanen om å være en helsefremmende og forebyggende arena</a:t>
            </a:r>
            <a:r>
              <a:rPr lang="nb-NO" altLang="nb-NO" sz="2000" dirty="0" smtClean="0">
                <a:cs typeface="Arial" charset="0"/>
              </a:rPr>
              <a:t>. </a:t>
            </a:r>
          </a:p>
          <a:p>
            <a:pPr>
              <a:buClr>
                <a:srgbClr val="4BFF1B"/>
              </a:buClr>
              <a:defRPr/>
            </a:pPr>
            <a:endParaRPr lang="nb-NO" dirty="0" smtClean="0">
              <a:latin typeface="Arial" panose="020B0604020202020204" pitchFamily="34" charset="0"/>
              <a:cs typeface="Arial" panose="020B0604020202020204" pitchFamily="34" charset="0"/>
            </a:endParaRPr>
          </a:p>
          <a:p>
            <a:pPr marL="0" indent="0">
              <a:buFontTx/>
              <a:buNone/>
              <a:defRPr/>
            </a:pPr>
            <a:endParaRPr lang="nb-NO" sz="1600" dirty="0" smtClean="0">
              <a:latin typeface="Arial" panose="020B0604020202020204" pitchFamily="34" charset="0"/>
              <a:cs typeface="Arial" panose="020B0604020202020204" pitchFamily="34" charset="0"/>
            </a:endParaRPr>
          </a:p>
          <a:p>
            <a:pPr lvl="1">
              <a:buClr>
                <a:srgbClr val="4BFF1B"/>
              </a:buClr>
              <a:defRPr/>
            </a:pPr>
            <a:endParaRPr lang="nb-NO" dirty="0" smtClean="0">
              <a:latin typeface="Arial" panose="020B0604020202020204" pitchFamily="34" charset="0"/>
              <a:cs typeface="Arial" panose="020B0604020202020204" pitchFamily="34" charset="0"/>
            </a:endParaRPr>
          </a:p>
        </p:txBody>
      </p:sp>
      <p:cxnSp>
        <p:nvCxnSpPr>
          <p:cNvPr id="15365" name="Rett linje 7"/>
          <p:cNvCxnSpPr>
            <a:cxnSpLocks noChangeShapeType="1"/>
          </p:cNvCxnSpPr>
          <p:nvPr/>
        </p:nvCxnSpPr>
        <p:spPr bwMode="auto">
          <a:xfrm flipH="1">
            <a:off x="527051" y="1701800"/>
            <a:ext cx="10416116" cy="0"/>
          </a:xfrm>
          <a:prstGeom prst="line">
            <a:avLst/>
          </a:prstGeom>
          <a:noFill/>
          <a:ln w="38100">
            <a:solidFill>
              <a:srgbClr val="4BFF1B"/>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6" name="Rectangle 5"/>
          <p:cNvSpPr/>
          <p:nvPr/>
        </p:nvSpPr>
        <p:spPr>
          <a:xfrm>
            <a:off x="9991021" y="5217205"/>
            <a:ext cx="1641075" cy="246221"/>
          </a:xfrm>
          <a:prstGeom prst="rect">
            <a:avLst/>
          </a:prstGeom>
        </p:spPr>
        <p:txBody>
          <a:bodyPr wrap="square">
            <a:spAutoFit/>
          </a:bodyPr>
          <a:lstStyle/>
          <a:p>
            <a:r>
              <a:rPr lang="nb-NO" sz="1000" dirty="0" err="1"/>
              <a:t>Illustration</a:t>
            </a:r>
            <a:r>
              <a:rPr lang="nb-NO" sz="1000" dirty="0"/>
              <a:t>:  </a:t>
            </a:r>
            <a:r>
              <a:rPr lang="nb-NO" sz="1000" dirty="0" err="1"/>
              <a:t>colorbox</a:t>
            </a:r>
            <a:r>
              <a:rPr lang="nb-NO" sz="1000" dirty="0"/>
              <a:t> </a:t>
            </a:r>
            <a:endParaRPr lang="en-US" sz="1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862177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nneskelige">
  <a:themeElements>
    <a:clrScheme name="Kontorfarger - mørk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nneskelige">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nneskelige">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7623</TotalTime>
  <Words>11512</Words>
  <Application>Microsoft Macintosh PowerPoint</Application>
  <PresentationFormat>Custom</PresentationFormat>
  <Paragraphs>1049</Paragraphs>
  <Slides>71</Slides>
  <Notes>69</Notes>
  <HiddenSlides>0</HiddenSlides>
  <MMClips>0</MMClips>
  <ScaleCrop>false</ScaleCrop>
  <HeadingPairs>
    <vt:vector size="4" baseType="variant">
      <vt:variant>
        <vt:lpstr>Design Template</vt:lpstr>
      </vt:variant>
      <vt:variant>
        <vt:i4>1</vt:i4>
      </vt:variant>
      <vt:variant>
        <vt:lpstr>Slide Titles</vt:lpstr>
      </vt:variant>
      <vt:variant>
        <vt:i4>71</vt:i4>
      </vt:variant>
    </vt:vector>
  </HeadingPairs>
  <TitlesOfParts>
    <vt:vector size="72" baseType="lpstr">
      <vt:lpstr>Menneskelige</vt:lpstr>
      <vt:lpstr>Slide 1</vt:lpstr>
      <vt:lpstr>Mål for dagen</vt:lpstr>
      <vt:lpstr>Agenda</vt:lpstr>
      <vt:lpstr>Hvem er dere?</vt:lpstr>
      <vt:lpstr>BRA-studien – Barnehage, gRønnsaker, fAmilie</vt:lpstr>
      <vt:lpstr> Gjennomføringen av prosjektet</vt:lpstr>
      <vt:lpstr>Bakgrunn for prosjektet</vt:lpstr>
      <vt:lpstr>Prosjektet er i tråd med  Kostrådene og Bra mat i barnehager</vt:lpstr>
      <vt:lpstr>Prosjektet er i tråd med rammeplanen &amp; barnehageloven</vt:lpstr>
      <vt:lpstr>Mål med prosjektet</vt:lpstr>
      <vt:lpstr>Hvorfor BARE grønnsaker?</vt:lpstr>
      <vt:lpstr>anbefalt daglig inntak av grønnsaker for voksne (250 gram)</vt:lpstr>
      <vt:lpstr>Barns grønnsaksinntak</vt:lpstr>
      <vt:lpstr>Muligheter og barrierer</vt:lpstr>
      <vt:lpstr>Slide 15</vt:lpstr>
      <vt:lpstr>Hva ønsker foreldre og barnehager hjelp med?</vt:lpstr>
      <vt:lpstr>Tilbakemeldinger fra foreldre og Barnehageansatte</vt:lpstr>
      <vt:lpstr>Geitmyra matkultursenter for barn</vt:lpstr>
      <vt:lpstr>Slide 19</vt:lpstr>
      <vt:lpstr>Oppsummering praktisk økt</vt:lpstr>
      <vt:lpstr>Agenda</vt:lpstr>
      <vt:lpstr>Slide 22</vt:lpstr>
      <vt:lpstr>Tilbud</vt:lpstr>
      <vt:lpstr>Grønnsakstilbud på BRA-avdelingene</vt:lpstr>
      <vt:lpstr>Innspill ad planlegging av innkjøp fra styrerintervjuer og erfaringer fra datainnsamlingen</vt:lpstr>
      <vt:lpstr>Mengde per barn og Mengde per måltid for 18 barn</vt:lpstr>
      <vt:lpstr>Varier tilberedningsmetode</vt:lpstr>
      <vt:lpstr>“Ventegrønnsaker”</vt:lpstr>
      <vt:lpstr>Er grønnsaker dyrt å servere i barnehagen? </vt:lpstr>
      <vt:lpstr>Er grønnsaker dyrt for foreldre?</vt:lpstr>
      <vt:lpstr>Erfaringer fra utprøving i 2 barnehager – Tilbud</vt:lpstr>
      <vt:lpstr>Tips om Tilbud</vt:lpstr>
      <vt:lpstr>Slide 33</vt:lpstr>
      <vt:lpstr>Tilgjengelighet ved bordet</vt:lpstr>
      <vt:lpstr>kutt opp grønnsaker i ulike fasonger og størrelser.</vt:lpstr>
      <vt:lpstr>Valgmuligheter </vt:lpstr>
      <vt:lpstr> Aktivitet: tilgjengelighet  </vt:lpstr>
      <vt:lpstr>Erfaringer fra utprøving i 2 barnehager  - Tilgjengelighet</vt:lpstr>
      <vt:lpstr>Tips om tilgjengelighet</vt:lpstr>
      <vt:lpstr>Slide 40</vt:lpstr>
      <vt:lpstr>Oppmuntring</vt:lpstr>
      <vt:lpstr>Forbered barnet på nye smaker</vt:lpstr>
      <vt:lpstr>Vis barna hvordan de spiser grønnsakene</vt:lpstr>
      <vt:lpstr>Vær Smaksdetektiver</vt:lpstr>
      <vt:lpstr>Smaking</vt:lpstr>
      <vt:lpstr>        Lek som inspirasjon                   </vt:lpstr>
      <vt:lpstr>Erfaringer fra utprøving i 2 barnehager – oppmuntring til smaking</vt:lpstr>
      <vt:lpstr>Tips om oppmuntring</vt:lpstr>
      <vt:lpstr>Slide 49</vt:lpstr>
      <vt:lpstr>Rollemodell</vt:lpstr>
      <vt:lpstr>Eksempel: Rollemodell og Nysgjerrighet – del 1</vt:lpstr>
      <vt:lpstr>Eksempel: Rollemodell og Nysgjerrighet – del 2</vt:lpstr>
      <vt:lpstr>En god rollemodell</vt:lpstr>
      <vt:lpstr>Erfaringer fra utprøving i 2 barnehager - Rollemodell</vt:lpstr>
      <vt:lpstr>Tips om rollemodeller</vt:lpstr>
      <vt:lpstr>Slide 56</vt:lpstr>
      <vt:lpstr>PAUSE!</vt:lpstr>
      <vt:lpstr>Materiell </vt:lpstr>
      <vt:lpstr>Oversikt BRA-materiell – til barnehagene</vt:lpstr>
      <vt:lpstr>Oversikt BRA-materiell – til foreldre</vt:lpstr>
      <vt:lpstr>Slide 61</vt:lpstr>
      <vt:lpstr>Tilgang til nettsiden</vt:lpstr>
      <vt:lpstr>Slide 63</vt:lpstr>
      <vt:lpstr>Slide 64</vt:lpstr>
      <vt:lpstr>Mer inspirasjon kommer….  ….Fordi det å etablere nye rutiner tar tid…..</vt:lpstr>
      <vt:lpstr>Hva nå?</vt:lpstr>
      <vt:lpstr>når vi kommer hjem skal vi gjøre følgende…..</vt:lpstr>
      <vt:lpstr>Det jobbes….</vt:lpstr>
      <vt:lpstr>Slide 69</vt:lpstr>
      <vt:lpstr>Kontaktinfo &amp; kommunikasjon</vt:lpstr>
      <vt:lpstr>Evaluering &amp; utdeling av materiell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Kristin Fjæra</dc:creator>
  <cp:lastModifiedBy>Nanna Lien</cp:lastModifiedBy>
  <cp:revision>365</cp:revision>
  <cp:lastPrinted>2015-09-02T10:35:35Z</cp:lastPrinted>
  <dcterms:created xsi:type="dcterms:W3CDTF">2015-09-13T07:58:27Z</dcterms:created>
  <dcterms:modified xsi:type="dcterms:W3CDTF">2015-09-13T14:10:47Z</dcterms:modified>
</cp:coreProperties>
</file>