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0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B27C-83F0-406C-952F-22E2E5685DFD}" type="datetimeFigureOut">
              <a:rPr lang="nb-NO" smtClean="0"/>
              <a:t>02.03.2022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2FCD-4F80-475E-956F-398C8F5971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203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B27C-83F0-406C-952F-22E2E5685DFD}" type="datetimeFigureOut">
              <a:rPr lang="nb-NO" smtClean="0"/>
              <a:t>02.03.2022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2FCD-4F80-475E-956F-398C8F5971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3070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B27C-83F0-406C-952F-22E2E5685DFD}" type="datetimeFigureOut">
              <a:rPr lang="nb-NO" smtClean="0"/>
              <a:t>02.03.2022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2FCD-4F80-475E-956F-398C8F5971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9082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B27C-83F0-406C-952F-22E2E5685DFD}" type="datetimeFigureOut">
              <a:rPr lang="nb-NO" smtClean="0"/>
              <a:t>02.03.2022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2FCD-4F80-475E-956F-398C8F5971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0027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B27C-83F0-406C-952F-22E2E5685DFD}" type="datetimeFigureOut">
              <a:rPr lang="nb-NO" smtClean="0"/>
              <a:t>02.03.2022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2FCD-4F80-475E-956F-398C8F5971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274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B27C-83F0-406C-952F-22E2E5685DFD}" type="datetimeFigureOut">
              <a:rPr lang="nb-NO" smtClean="0"/>
              <a:t>02.03.2022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2FCD-4F80-475E-956F-398C8F5971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41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B27C-83F0-406C-952F-22E2E5685DFD}" type="datetimeFigureOut">
              <a:rPr lang="nb-NO" smtClean="0"/>
              <a:t>02.03.2022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2FCD-4F80-475E-956F-398C8F5971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5300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B27C-83F0-406C-952F-22E2E5685DFD}" type="datetimeFigureOut">
              <a:rPr lang="nb-NO" smtClean="0"/>
              <a:t>02.03.2022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2FCD-4F80-475E-956F-398C8F5971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8704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B27C-83F0-406C-952F-22E2E5685DFD}" type="datetimeFigureOut">
              <a:rPr lang="nb-NO" smtClean="0"/>
              <a:t>02.03.2022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2FCD-4F80-475E-956F-398C8F5971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9647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B27C-83F0-406C-952F-22E2E5685DFD}" type="datetimeFigureOut">
              <a:rPr lang="nb-NO" smtClean="0"/>
              <a:t>02.03.2022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2FCD-4F80-475E-956F-398C8F5971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193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B27C-83F0-406C-952F-22E2E5685DFD}" type="datetimeFigureOut">
              <a:rPr lang="nb-NO" smtClean="0"/>
              <a:t>02.03.2022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2FCD-4F80-475E-956F-398C8F5971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0603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BB27C-83F0-406C-952F-22E2E5685DFD}" type="datetimeFigureOut">
              <a:rPr lang="nb-NO" smtClean="0"/>
              <a:t>02.03.2022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12FCD-4F80-475E-956F-398C8F5971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128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94051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nb-NO" dirty="0"/>
              <a:t>Pågående byggeprosesser på Domus Medica og innmeldte behov til EA</a:t>
            </a:r>
            <a:br>
              <a:rPr lang="nb-NO" dirty="0"/>
            </a:b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882775"/>
            <a:ext cx="9144000" cy="1655762"/>
          </a:xfrm>
        </p:spPr>
        <p:txBody>
          <a:bodyPr/>
          <a:lstStyle/>
          <a:p>
            <a:r>
              <a:rPr lang="nb-NO" sz="2800" dirty="0" smtClean="0"/>
              <a:t>V/Torgeir Kvernstuen</a:t>
            </a:r>
          </a:p>
          <a:p>
            <a:r>
              <a:rPr lang="nb-NO" dirty="0" smtClean="0"/>
              <a:t>Instituttrådsmøte 3. mars 2022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80168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986589" y="674400"/>
            <a:ext cx="1012256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b-NO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Oversikt over pågående byggeprosjekter</a:t>
            </a:r>
          </a:p>
          <a:p>
            <a:pPr>
              <a:spcAft>
                <a:spcPts val="0"/>
              </a:spcAft>
            </a:pPr>
            <a:r>
              <a:rPr lang="nb-NO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Rehabilitering av tak over avdeling for Ernæringsvitenskap.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Oppgradering lesesaler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Konvensjonell enhet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Oppgradering av elektro og nett i Biokjemi (</a:t>
            </a:r>
            <a:r>
              <a:rPr lang="nb-NO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Arealeffektivisere</a:t>
            </a:r>
            <a:r>
              <a:rPr lang="nb-NO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Biokjemi)</a:t>
            </a:r>
          </a:p>
          <a:p>
            <a:pPr>
              <a:spcAft>
                <a:spcPts val="0"/>
              </a:spcAft>
            </a:pPr>
            <a:r>
              <a:rPr lang="nb-NO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nb-NO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nb-NO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Oversikt over byggeprosjekter som er under oppstart eller akseptert av EA</a:t>
            </a:r>
          </a:p>
          <a:p>
            <a:pPr>
              <a:spcAft>
                <a:spcPts val="0"/>
              </a:spcAft>
            </a:pPr>
            <a:r>
              <a:rPr lang="nb-NO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Følgeskader etter mange år med taklekkasjer i avdeling for Ernæringsvitenskap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Oppgradere disseksjonssal 1 og 2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Rehabilitering og utvidelse av pauserom og garderobe i disseksjonsenheten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Oppgradering og utvidelse av toaletter, dusjer og garderober i byggetrinn 1, samt noe i byggetrinn 2</a:t>
            </a:r>
          </a:p>
          <a:p>
            <a:pPr>
              <a:spcAft>
                <a:spcPts val="0"/>
              </a:spcAft>
            </a:pPr>
            <a:r>
              <a:rPr lang="nb-NO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nb-NO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11202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778042" y="1131094"/>
            <a:ext cx="107241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Oversikt over innmeldte brukerbehov til EA for 2023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Oppgradering og ombygging av lab og </a:t>
            </a:r>
            <a:r>
              <a:rPr lang="nb-NO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kontorarealer tilhørende korridor 1263</a:t>
            </a:r>
            <a:endParaRPr lang="nb-NO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Ombygging og utvidelse av Histologisalen og Blodkurssalen i GA01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749 / 501 Overbygget sykkelparkering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744 Forbedre studentarealer og logistikk varemottak Domus Medica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718 Overflatebehandling, generell oppgradering av slitte arealer i byggetrinn 2 i Domus Medica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747 / 673 Utvendig solavskjerming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669 </a:t>
            </a:r>
            <a:r>
              <a:rPr lang="nb-NO" sz="2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Arealeffektivisere</a:t>
            </a:r>
            <a:r>
              <a:rPr lang="nb-NO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nedre del av korridor i admirasjonen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358 </a:t>
            </a:r>
            <a:r>
              <a:rPr lang="nb-NO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Oppussing og oppgradering av våre 3 auditorier i GA01</a:t>
            </a:r>
          </a:p>
          <a:p>
            <a:pPr lvl="0"/>
            <a:r>
              <a:rPr lang="nb-NO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nb-NO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Saker som hører hjemme i driftsavdelingen til EA. Innmeldt.</a:t>
            </a:r>
          </a:p>
          <a:p>
            <a:pPr lvl="0"/>
            <a:r>
              <a:rPr lang="nb-NO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2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Fleire</a:t>
            </a:r>
            <a:r>
              <a:rPr lang="nb-NO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stikkontaktar</a:t>
            </a:r>
            <a:r>
              <a:rPr lang="nb-NO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klasserom 2180/83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Maling og oppussing i arealene til Biokjemi</a:t>
            </a:r>
          </a:p>
        </p:txBody>
      </p:sp>
    </p:spTree>
    <p:extLst>
      <p:ext uri="{BB962C8B-B14F-4D97-AF65-F5344CB8AC3E}">
        <p14:creationId xmlns:p14="http://schemas.microsoft.com/office/powerpoint/2010/main" val="908224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165413" y="677597"/>
            <a:ext cx="102730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nb-NO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Rehabilitering av tak over avdeling for Ernæringsvitenskap</a:t>
            </a:r>
            <a:r>
              <a:rPr lang="nb-NO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spcAft>
                <a:spcPts val="0"/>
              </a:spcAft>
            </a:pPr>
            <a:r>
              <a:rPr lang="nb-NO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 startet. Forventes ferdig ila sommer 2022. Gjennomføres med så lite inngripen som mulig for aktiviteten på innsiden. </a:t>
            </a:r>
          </a:p>
          <a:p>
            <a:pPr lvl="0">
              <a:spcAft>
                <a:spcPts val="0"/>
              </a:spcAft>
            </a:pPr>
            <a:r>
              <a:rPr lang="nb-NO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Fraflytting i byggeperioden ikke nødvendig </a:t>
            </a:r>
            <a:r>
              <a:rPr lang="nb-NO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pga</a:t>
            </a:r>
            <a:r>
              <a:rPr lang="nb-NO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kreativ planlegging og gjennomføring. </a:t>
            </a:r>
          </a:p>
          <a:p>
            <a:pPr lvl="0">
              <a:spcAft>
                <a:spcPts val="0"/>
              </a:spcAft>
            </a:pPr>
            <a:r>
              <a:rPr lang="nb-NO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 </a:t>
            </a:r>
            <a:r>
              <a:rPr lang="nb-NO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glassfelt</a:t>
            </a:r>
            <a:r>
              <a:rPr lang="nb-NO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byttes. Bunntekking beholdes, men sjekkes grundig. </a:t>
            </a:r>
            <a:r>
              <a:rPr lang="nb-NO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Følgeskader inne innlemmet i prosjektet</a:t>
            </a:r>
            <a:endParaRPr lang="nb-N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360" y="2153257"/>
            <a:ext cx="5855895" cy="4391922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2" y="2153257"/>
            <a:ext cx="5855895" cy="439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63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09600" y="501134"/>
            <a:ext cx="1103696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nb-NO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Oppgradering </a:t>
            </a:r>
            <a:r>
              <a:rPr lang="nb-NO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lesesaler</a:t>
            </a:r>
          </a:p>
          <a:p>
            <a:pPr lvl="0">
              <a:spcAft>
                <a:spcPts val="0"/>
              </a:spcAft>
            </a:pPr>
            <a:r>
              <a:rPr lang="nb-NO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Lesesalene i 2.etg ble oppgradert før jul 2021. Lesesalene i 1.etg oppgraderes nå og skal være ferdig ila </a:t>
            </a:r>
            <a:r>
              <a:rPr lang="nb-NO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utg</a:t>
            </a:r>
            <a:r>
              <a:rPr lang="nb-NO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av april.</a:t>
            </a:r>
          </a:p>
          <a:p>
            <a:pPr lvl="0">
              <a:spcAft>
                <a:spcPts val="0"/>
              </a:spcAft>
            </a:pPr>
            <a:r>
              <a:rPr lang="nb-NO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Gammel himling fjernes, ny belysning, forbedret el infrastruktur, nytt oppgradert trådløst nett, nytt gulvbelegg, ny himling, nye gulv, forbedret akustikk og særegne regler for lesesal D (Kokos) er historie. Nytt hvilerom og nye rom for tro og tanke. Alle dører blir byttet nærmere sommeren.  Lesesalsplassene pusses opp og gjenbrukes.</a:t>
            </a: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uppe 6"/>
          <p:cNvGrpSpPr/>
          <p:nvPr/>
        </p:nvGrpSpPr>
        <p:grpSpPr>
          <a:xfrm>
            <a:off x="409073" y="2290214"/>
            <a:ext cx="11328127" cy="4206837"/>
            <a:chOff x="-898358" y="2474699"/>
            <a:chExt cx="11328127" cy="4206837"/>
          </a:xfrm>
        </p:grpSpPr>
        <p:pic>
          <p:nvPicPr>
            <p:cNvPr id="3" name="Bild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98358" y="2474699"/>
              <a:ext cx="5609116" cy="4206837"/>
            </a:xfrm>
            <a:prstGeom prst="rect">
              <a:avLst/>
            </a:prstGeom>
          </p:spPr>
        </p:pic>
        <p:pic>
          <p:nvPicPr>
            <p:cNvPr id="4" name="Bild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653" y="2474699"/>
              <a:ext cx="5609116" cy="42068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2824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16569" y="340713"/>
            <a:ext cx="116144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nb-NO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Konvensjonell </a:t>
            </a:r>
            <a:r>
              <a:rPr lang="nb-NO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enhet</a:t>
            </a:r>
          </a:p>
          <a:p>
            <a:pPr lvl="0">
              <a:spcAft>
                <a:spcPts val="0"/>
              </a:spcAft>
            </a:pPr>
            <a:r>
              <a:rPr lang="nb-NO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Prosjektering påbegynt i 2014. 2 prosjekteringer forkastet og det bygges nå etter 3 plan. Hele enheten er ribbet av rammeavtaleleverandør</a:t>
            </a:r>
          </a:p>
          <a:p>
            <a:pPr lvl="0">
              <a:spcAft>
                <a:spcPts val="0"/>
              </a:spcAft>
            </a:pPr>
            <a:r>
              <a:rPr lang="nb-NO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mer forutsigbar konkurranse. Entreprenør er valgt, </a:t>
            </a:r>
            <a:r>
              <a:rPr lang="nb-NO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Haandverkerne</a:t>
            </a:r>
            <a:r>
              <a:rPr lang="nb-NO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etter konkurranse med 2 andre tilbydere. Største enkeltinvestering i prosjektet er nu tunnelautoklav. Etter anbudskonkurranse har vi valgt </a:t>
            </a:r>
            <a:r>
              <a:rPr lang="nb-NO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Matachana</a:t>
            </a:r>
            <a:r>
              <a:rPr lang="nb-NO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fra Thune Produkter. 30 ukers leveringstid. </a:t>
            </a:r>
            <a:r>
              <a:rPr lang="nb-NO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Grube</a:t>
            </a:r>
            <a:r>
              <a:rPr lang="nb-NO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flatt gulv tatt ut i uke 8. Innkjøp innredning i gang. Kontorkorridor med garderober ferdig prosjektert og oppstart snarlig. Hele Konvensjonell enhet forventes ferdig i utgangen av 2022.</a:t>
            </a:r>
            <a:endParaRPr lang="nb-N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uppe 6"/>
          <p:cNvGrpSpPr/>
          <p:nvPr/>
        </p:nvGrpSpPr>
        <p:grpSpPr>
          <a:xfrm>
            <a:off x="1499937" y="2156594"/>
            <a:ext cx="8851900" cy="4195012"/>
            <a:chOff x="160421" y="2156595"/>
            <a:chExt cx="8851900" cy="4195012"/>
          </a:xfrm>
        </p:grpSpPr>
        <p:pic>
          <p:nvPicPr>
            <p:cNvPr id="3" name="Bild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421" y="2156596"/>
              <a:ext cx="5593348" cy="4195011"/>
            </a:xfrm>
            <a:prstGeom prst="rect">
              <a:avLst/>
            </a:prstGeom>
          </p:spPr>
        </p:pic>
        <p:pic>
          <p:nvPicPr>
            <p:cNvPr id="4" name="Bild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341686" y="2680972"/>
              <a:ext cx="4195011" cy="3146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1272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20" y="393032"/>
            <a:ext cx="10058400" cy="625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26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983831" y="52305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sz="2800" b="1" dirty="0"/>
              <a:t>Oppgradering av elektro og nett i Biokjemi (</a:t>
            </a:r>
            <a:r>
              <a:rPr lang="nb-NO" sz="2800" b="1" dirty="0" err="1"/>
              <a:t>Arealeffektivisere</a:t>
            </a:r>
            <a:r>
              <a:rPr lang="nb-NO" sz="2800" b="1" dirty="0"/>
              <a:t> Biokjemi)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138" y="1477163"/>
            <a:ext cx="3199444" cy="2399583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149" y="1477163"/>
            <a:ext cx="3199444" cy="2399583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073" y="3956708"/>
            <a:ext cx="3625516" cy="2719137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926087" y="2237874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Gammel </a:t>
            </a:r>
          </a:p>
          <a:p>
            <a:r>
              <a:rPr lang="nb-NO" dirty="0" smtClean="0"/>
              <a:t>standard</a:t>
            </a:r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6472990" y="2233474"/>
            <a:ext cx="1273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Akseptabel </a:t>
            </a:r>
          </a:p>
          <a:p>
            <a:r>
              <a:rPr lang="nb-NO" dirty="0" smtClean="0"/>
              <a:t>standard</a:t>
            </a:r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2385787" y="5075281"/>
            <a:ext cx="1969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Standard vi ønsker </a:t>
            </a:r>
          </a:p>
          <a:p>
            <a:r>
              <a:rPr lang="nb-NO" dirty="0" smtClean="0"/>
              <a:t>å oppgradere 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94004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4836694" y="2622885"/>
            <a:ext cx="21244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 smtClean="0"/>
              <a:t>Spørsmål?</a:t>
            </a:r>
          </a:p>
          <a:p>
            <a:endParaRPr lang="nb-NO" dirty="0"/>
          </a:p>
          <a:p>
            <a:pPr algn="ctr"/>
            <a:r>
              <a:rPr lang="nb-NO" dirty="0" smtClean="0"/>
              <a:t>Takk for meg</a:t>
            </a:r>
            <a:r>
              <a:rPr lang="nb-NO" dirty="0" smtClean="0">
                <a:sym typeface="Wingdings" panose="05000000000000000000" pitchFamily="2" charset="2"/>
              </a:rPr>
              <a:t>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92344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2CCB1BA9365C54B9C3EB9E23C1B2633" ma:contentTypeVersion="12" ma:contentTypeDescription="Opprett et nytt dokument." ma:contentTypeScope="" ma:versionID="1f6b8af41a34e30eadcab5ab8d4b08e6">
  <xsd:schema xmlns:xsd="http://www.w3.org/2001/XMLSchema" xmlns:xs="http://www.w3.org/2001/XMLSchema" xmlns:p="http://schemas.microsoft.com/office/2006/metadata/properties" xmlns:ns3="9de6e283-f6b6-4558-8465-801ca1267013" xmlns:ns4="421202cc-cfcf-450e-a55d-9487af6c1599" targetNamespace="http://schemas.microsoft.com/office/2006/metadata/properties" ma:root="true" ma:fieldsID="99f35ae6e52baacc4decb94efa2cf944" ns3:_="" ns4:_="">
    <xsd:import namespace="9de6e283-f6b6-4558-8465-801ca1267013"/>
    <xsd:import namespace="421202cc-cfcf-450e-a55d-9487af6c159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e6e283-f6b6-4558-8465-801ca12670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202cc-cfcf-450e-a55d-9487af6c159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412607-3AAC-4A94-AF8E-E6519905733E}">
  <ds:schemaRefs>
    <ds:schemaRef ds:uri="http://purl.org/dc/elements/1.1/"/>
    <ds:schemaRef ds:uri="http://schemas.openxmlformats.org/package/2006/metadata/core-properties"/>
    <ds:schemaRef ds:uri="9de6e283-f6b6-4558-8465-801ca1267013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421202cc-cfcf-450e-a55d-9487af6c1599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732A671-E8B6-4489-8D41-A162363EC8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2F657F-BB6C-4166-BE74-5F53805F31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e6e283-f6b6-4558-8465-801ca1267013"/>
    <ds:schemaRef ds:uri="421202cc-cfcf-450e-a55d-9487af6c15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1755</TotalTime>
  <Words>473</Words>
  <Application>Microsoft Office PowerPoint</Application>
  <PresentationFormat>Widescreen</PresentationFormat>
  <Paragraphs>53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Times New Roman</vt:lpstr>
      <vt:lpstr>Wingdings</vt:lpstr>
      <vt:lpstr>Office-tema</vt:lpstr>
      <vt:lpstr>Pågående byggeprosesser på Domus Medica og innmeldte behov til EA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Pågående byggeprosesser på Domus Medica og innmeldte behov til EA</dc:title>
  <dc:creator>Torgeir Kvernstuen</dc:creator>
  <cp:lastModifiedBy>Torgeir Kvernstuen</cp:lastModifiedBy>
  <cp:revision>11</cp:revision>
  <dcterms:created xsi:type="dcterms:W3CDTF">2022-02-25T09:35:22Z</dcterms:created>
  <dcterms:modified xsi:type="dcterms:W3CDTF">2022-03-03T07:08:50Z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0x01010032CCB1BA9365C54B9C3EB9E23C1B2633</vt:lpwstr>
  </property>
</Properties>
</file>