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trictFirstAndLastChars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6" r:id="rId4"/>
    <p:sldId id="259" r:id="rId5"/>
    <p:sldId id="265" r:id="rId6"/>
  </p:sldIdLst>
  <p:sldSz cx="11522075" cy="648335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42">
          <p15:clr>
            <a:srgbClr val="A4A3A4"/>
          </p15:clr>
        </p15:guide>
        <p15:guide id="2" pos="1421">
          <p15:clr>
            <a:srgbClr val="A4A3A4"/>
          </p15:clr>
        </p15:guide>
        <p15:guide id="3" pos="6221">
          <p15:clr>
            <a:srgbClr val="A4A3A4"/>
          </p15:clr>
        </p15:guide>
        <p15:guide id="4" pos="1757">
          <p15:clr>
            <a:srgbClr val="A4A3A4"/>
          </p15:clr>
        </p15:guide>
        <p15:guide id="5" pos="190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89767" autoAdjust="0"/>
  </p:normalViewPr>
  <p:slideViewPr>
    <p:cSldViewPr>
      <p:cViewPr varScale="1">
        <p:scale>
          <a:sx n="108" d="100"/>
          <a:sy n="108" d="100"/>
        </p:scale>
        <p:origin x="108" y="366"/>
      </p:cViewPr>
      <p:guideLst>
        <p:guide orient="horz" pos="2042"/>
        <p:guide pos="1421"/>
        <p:guide pos="6221"/>
        <p:guide pos="1757"/>
        <p:guide pos="190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latin typeface="Arial" charset="0"/>
                <a:cs typeface="ヒラギノ角ゴ Pro W3" charset="-128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79DD4D11-BD9D-4BAE-A9D4-AEE9BE4C9E6C}" type="datetime1">
              <a:rPr lang="nb-NO" altLang="nb-NO"/>
              <a:pPr>
                <a:defRPr/>
              </a:pPr>
              <a:t>27.09.2023</a:t>
            </a:fld>
            <a:endParaRPr lang="nb-NO" alt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latin typeface="Arial" charset="0"/>
                <a:cs typeface="ヒラギノ角ゴ Pro W3" charset="-128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BB7F0D4E-9E28-4221-90FD-BE1D4D634FA1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ヒラギノ角ゴ Pro W3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ヒラギノ角ゴ Pro W3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2588" y="685800"/>
            <a:ext cx="609282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ヒラギノ角ゴ Pro W3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9EE8EEDA-2E79-48D4-9385-2113C1A0E8C3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D8C6F8DB-F587-480E-95F8-184D7EEF2071}" type="slidenum">
              <a:rPr lang="en-US" altLang="nb-NO"/>
              <a:pPr>
                <a:spcBef>
                  <a:spcPct val="0"/>
                </a:spcBef>
              </a:pPr>
              <a:t>3</a:t>
            </a:fld>
            <a:endParaRPr lang="en-US" altLang="nb-NO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nb-NO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112837" y="2174875"/>
            <a:ext cx="9505712" cy="1080558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112837" y="3241675"/>
            <a:ext cx="9505712" cy="1656856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19170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C474C2-BE8C-4611-BA8D-B9ADF0D0AF6D}" type="datetime1">
              <a:rPr lang="nb-NO" altLang="nb-NO" smtClean="0"/>
              <a:t>27.09.2023</a:t>
            </a:fld>
            <a:endParaRPr lang="nb-NO" altLang="nb-NO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619A23-E7FC-4092-AF14-859A8B0DFDF4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2779826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21534" y="792410"/>
            <a:ext cx="2424437" cy="497056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48225" y="792410"/>
            <a:ext cx="7081275" cy="497056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7475DF-BF43-4D30-BE94-0B5BD4FD9352}" type="datetime1">
              <a:rPr lang="nb-NO" altLang="nb-NO" smtClean="0"/>
              <a:t>27.09.2023</a:t>
            </a:fld>
            <a:endParaRPr lang="nb-NO" altLang="nb-NO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C29B08-2636-4E49-A29D-10EA3BDEC3A5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571670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D93382-C682-45D9-A98C-5F10776832DD}" type="datetime1">
              <a:rPr lang="nb-NO" altLang="nb-NO" smtClean="0"/>
              <a:t>27.09.2023</a:t>
            </a:fld>
            <a:endParaRPr lang="nb-NO" altLang="nb-NO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180934-8635-4FBE-8ACB-86331DDBFCE1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018763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0164" y="4166153"/>
            <a:ext cx="9793764" cy="128766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0164" y="2747921"/>
            <a:ext cx="9793764" cy="141823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E5DB41-0020-44A8-AA0B-FE0996A36149}" type="datetime1">
              <a:rPr lang="nb-NO" altLang="nb-NO" smtClean="0"/>
              <a:t>27.09.2023</a:t>
            </a:fld>
            <a:endParaRPr lang="nb-NO" altLang="nb-NO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C3DE0-0C6F-4AB1-9CAC-47F18DC662FC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269788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48225" y="1872968"/>
            <a:ext cx="4752856" cy="389001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3115" y="1872968"/>
            <a:ext cx="4752856" cy="389001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79BA7-EF06-4711-BBE3-2A5361FD27AB}" type="datetime1">
              <a:rPr lang="nb-NO" altLang="nb-NO" smtClean="0"/>
              <a:t>27.09.2023</a:t>
            </a:fld>
            <a:endParaRPr lang="nb-NO" altLang="nb-NO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1623D-9E24-4EE9-9AD9-E50DC2B7AE78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220249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104" y="259635"/>
            <a:ext cx="10369868" cy="108055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104" y="1451250"/>
            <a:ext cx="5090917" cy="6048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6104" y="2056062"/>
            <a:ext cx="5090917" cy="37354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53055" y="1451250"/>
            <a:ext cx="5092917" cy="6048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53055" y="2056062"/>
            <a:ext cx="5092917" cy="37354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5A2A8-11E5-4E3C-9DC9-66F2B4E73781}" type="datetime1">
              <a:rPr lang="nb-NO" altLang="nb-NO" smtClean="0"/>
              <a:t>27.09.2023</a:t>
            </a:fld>
            <a:endParaRPr lang="nb-NO" altLang="nb-NO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264336-6A62-4392-8C70-6BBD554E3DB8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299444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5A0F96-2840-422F-97C7-ED6F62475072}" type="datetime1">
              <a:rPr lang="nb-NO" altLang="nb-NO" smtClean="0"/>
              <a:t>27.09.2023</a:t>
            </a:fld>
            <a:endParaRPr lang="nb-NO" altLang="nb-NO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9EE8F-4E18-4CFF-ABA3-6FBD9134A461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425930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2C7D3B-0E3E-4720-B683-BBEDEEABCA4D}" type="datetime1">
              <a:rPr lang="nb-NO" altLang="nb-NO" smtClean="0"/>
              <a:t>27.09.2023</a:t>
            </a:fld>
            <a:endParaRPr lang="nb-NO" altLang="nb-NO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E3B6A9-48F0-42A0-B688-AA75A4BC42EC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324906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105" y="258133"/>
            <a:ext cx="3790683" cy="10985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811" y="258134"/>
            <a:ext cx="6441160" cy="55333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6105" y="1356701"/>
            <a:ext cx="3790683" cy="44347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9736F9-AE6E-4E1D-9C48-581D839E4C33}" type="datetime1">
              <a:rPr lang="nb-NO" altLang="nb-NO" smtClean="0"/>
              <a:t>27.09.2023</a:t>
            </a:fld>
            <a:endParaRPr lang="nb-NO" altLang="nb-NO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433A7-0ED3-4D78-AE5D-824830AC6F2E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771097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8407" y="4538345"/>
            <a:ext cx="6913245" cy="53577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58407" y="579299"/>
            <a:ext cx="6913245" cy="389001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58407" y="5074122"/>
            <a:ext cx="6913245" cy="76089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6660B2-13D1-4B54-BF8D-08EE59C63615}" type="datetime1">
              <a:rPr lang="nb-NO" altLang="nb-NO" smtClean="0"/>
              <a:t>27.09.2023</a:t>
            </a:fld>
            <a:endParaRPr lang="nb-NO" altLang="nb-NO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87C88-ECC3-4FB1-B6CE-CDB28F5BEC0D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136957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60438" y="803275"/>
            <a:ext cx="9982200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b-NO"/>
              <a:t>Click to edit Master title style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0438" y="1873250"/>
            <a:ext cx="9985375" cy="388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b-NO"/>
              <a:t>Edit Master text styles</a:t>
            </a:r>
          </a:p>
          <a:p>
            <a:pPr lvl="1"/>
            <a:r>
              <a:rPr lang="en-US" altLang="nb-NO"/>
              <a:t>Second level</a:t>
            </a:r>
          </a:p>
          <a:p>
            <a:pPr lvl="2"/>
            <a:r>
              <a:rPr lang="en-US" altLang="nb-NO"/>
              <a:t>Third level</a:t>
            </a:r>
          </a:p>
          <a:p>
            <a:pPr lvl="3"/>
            <a:r>
              <a:rPr lang="en-US" altLang="nb-NO"/>
              <a:t>Fourth level</a:t>
            </a:r>
          </a:p>
          <a:p>
            <a:pPr lvl="4"/>
            <a:r>
              <a:rPr lang="en-US" altLang="nb-NO"/>
              <a:t>Fifth level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60438" y="6051550"/>
            <a:ext cx="24003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9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3560C0BA-87C0-4D3A-B712-A883A6A905C9}" type="datetime1">
              <a:rPr lang="nb-NO" altLang="nb-NO" smtClean="0"/>
              <a:t>27.09.2023</a:t>
            </a:fld>
            <a:endParaRPr lang="nb-NO" altLang="nb-NO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104438" y="6051550"/>
            <a:ext cx="8636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9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F6E138D8-EFA9-4EB3-A8AC-723D9DDC8446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  <p:pic>
        <p:nvPicPr>
          <p:cNvPr id="1030" name="Picture 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146050"/>
            <a:ext cx="3998913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12838" y="2174875"/>
            <a:ext cx="9505950" cy="1081088"/>
          </a:xfrm>
        </p:spPr>
        <p:txBody>
          <a:bodyPr/>
          <a:lstStyle/>
          <a:p>
            <a:pPr eaLnBrk="1" hangingPunct="1"/>
            <a:r>
              <a:rPr lang="nb-NO" altLang="nb-NO" sz="2800" dirty="0"/>
              <a:t>Budsjettfordeling IMB for 2024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2838" y="3241675"/>
            <a:ext cx="9505950" cy="1657350"/>
          </a:xfrm>
        </p:spPr>
        <p:txBody>
          <a:bodyPr/>
          <a:lstStyle/>
          <a:p>
            <a:pPr eaLnBrk="1" hangingPunct="1"/>
            <a:r>
              <a:rPr lang="nb-NO" altLang="nb-NO" sz="1600" dirty="0"/>
              <a:t>Instituttrådsmøte 27.9.2023</a:t>
            </a:r>
          </a:p>
          <a:p>
            <a:pPr eaLnBrk="1" hangingPunct="1"/>
            <a:endParaRPr lang="nb-NO" altLang="nb-NO" sz="1600" dirty="0"/>
          </a:p>
          <a:p>
            <a:pPr eaLnBrk="1" hangingPunct="1"/>
            <a:r>
              <a:rPr lang="nb-NO" altLang="nb-NO" sz="1600" dirty="0"/>
              <a:t>Obs! Ny beregning etter at sakspapirene ble lagt på nett.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10FC749-DE81-4DD3-8F1B-AC732EED038F}" type="datetime1">
              <a:rPr lang="nb-NO" altLang="nb-NO" sz="900" smtClean="0">
                <a:solidFill>
                  <a:schemeClr val="bg2"/>
                </a:solidFill>
              </a:rPr>
              <a:t>27.09.2023</a:t>
            </a:fld>
            <a:endParaRPr lang="nb-NO" altLang="nb-NO" sz="900" dirty="0">
              <a:solidFill>
                <a:schemeClr val="bg2"/>
              </a:solidFill>
            </a:endParaRP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57EC988-6C52-4CF0-921D-58F47442B9B5}" type="slidenum">
              <a:rPr lang="en-US" altLang="nb-NO" sz="9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nb-NO" sz="900">
              <a:solidFill>
                <a:schemeClr val="bg2"/>
              </a:solidFill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960438" y="1081435"/>
            <a:ext cx="5880719" cy="936104"/>
          </a:xfrm>
        </p:spPr>
        <p:txBody>
          <a:bodyPr/>
          <a:lstStyle/>
          <a:p>
            <a:r>
              <a:rPr lang="nb-NO" sz="2400" dirty="0"/>
              <a:t>Hovedtildeling til IMB fra MED for 2024</a:t>
            </a:r>
            <a:br>
              <a:rPr lang="nb-NO" sz="4800" dirty="0"/>
            </a:br>
            <a:endParaRPr lang="nb-NO" altLang="nb-NO" sz="1600" dirty="0"/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691B13AD-6550-602C-B43E-1DF23E076628}"/>
              </a:ext>
            </a:extLst>
          </p:cNvPr>
          <p:cNvSpPr txBox="1"/>
          <p:nvPr/>
        </p:nvSpPr>
        <p:spPr>
          <a:xfrm>
            <a:off x="7218370" y="5564597"/>
            <a:ext cx="3206327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nb-NO" sz="1600" dirty="0"/>
              <a:t>Justert for 2,5 mill fra revidert, </a:t>
            </a:r>
          </a:p>
          <a:p>
            <a:r>
              <a:rPr lang="nb-NO" sz="1600" dirty="0"/>
              <a:t>var økningen i 2024 på kr 8,4 mill</a:t>
            </a: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F56C1EE5-F886-D488-83EF-4F680BD62B38}"/>
              </a:ext>
            </a:extLst>
          </p:cNvPr>
          <p:cNvSpPr txBox="1"/>
          <p:nvPr/>
        </p:nvSpPr>
        <p:spPr>
          <a:xfrm>
            <a:off x="7993284" y="221422"/>
            <a:ext cx="2974753" cy="2062103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b-NO" sz="1600" dirty="0"/>
              <a:t>Økning i 2024 i hovedsak pga.: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/>
              <a:t>fortsatt opptrapping for 20 nye studieplasser tildelt i 2020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/>
              <a:t>delvis reversering av kutt fra 2023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/>
              <a:t>kompensasjon for lønns- og prisstigning i 2024.</a:t>
            </a:r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D20D05B6-FD70-29DB-47B7-743807F53B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4493" y="2611088"/>
            <a:ext cx="8715375" cy="279082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7A14200-B0E2-C127-AA16-CF2BF7B12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438" y="803275"/>
            <a:ext cx="9982200" cy="638200"/>
          </a:xfrm>
        </p:spPr>
        <p:txBody>
          <a:bodyPr/>
          <a:lstStyle/>
          <a:p>
            <a:r>
              <a:rPr lang="nb-NO" dirty="0"/>
              <a:t>Nytt: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0E6C05A-8BC9-9327-8B51-A0DA58A10F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4494" y="1513483"/>
            <a:ext cx="10103544" cy="4680520"/>
          </a:xfrm>
        </p:spPr>
        <p:txBody>
          <a:bodyPr/>
          <a:lstStyle/>
          <a:p>
            <a:r>
              <a:rPr lang="nb-NO" sz="2400" dirty="0"/>
              <a:t>Kunnskapsdepartementet (KD) har opphevet måltallet knyttet til rekrutteringsstillinger. UiO vil vurdere å utarbeide en policy for rekrutteringsstillinger. Enhetenes måltall for rekrutteringsstillinger opprettholdes derfor i 2024: IMBs måltall på 39 stipendiater og 6 postdoktorer videreføres i 2024. </a:t>
            </a:r>
          </a:p>
          <a:p>
            <a:r>
              <a:rPr lang="nb-NO" sz="2400" dirty="0"/>
              <a:t>KD har meldt om at det vil komme en ny budsjettildelingsmodell. UiO har i lys av dette gitt beskjed om at det da vil være naturlig å se på deres budsjettildelingsmodell. MED sin modell bygger på samme prinsipp og oppbygging som UiO og det vil dermed være naturlig å se om modellen til MED skal endres. For MED vil dette i så fall tidligst være aktuelt for budsjettåret 2026. </a:t>
            </a:r>
          </a:p>
          <a:p>
            <a:pPr marL="0" indent="0">
              <a:buNone/>
            </a:pPr>
            <a:r>
              <a:rPr lang="nb-NO" sz="2400" dirty="0"/>
              <a:t>-&gt; Dette får da konsekvenser for IMBs budsjettfordelingsmodell.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6C9A378-F006-70D2-2F65-9ED198AE2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D93382-C682-45D9-A98C-5F10776832DD}" type="datetime1">
              <a:rPr lang="nb-NO" altLang="nb-NO" smtClean="0"/>
              <a:t>27.09.2023</a:t>
            </a:fld>
            <a:endParaRPr lang="nb-NO" alt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77378C15-79C9-443E-9CC0-98E1F04C34D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8180934-8635-4FBE-8ACB-86331DDBFCE1}" type="slidenum">
              <a:rPr lang="en-US" altLang="nb-NO" smtClean="0"/>
              <a:pPr>
                <a:defRPr/>
              </a:pPr>
              <a:t>4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4139305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8F86F1-5C6E-41BB-AC88-B4279B6E0B43}" type="datetime1">
              <a:rPr lang="nb-NO" altLang="nb-NO" smtClean="0"/>
              <a:t>27.09.2023</a:t>
            </a:fld>
            <a:endParaRPr lang="nb-NO" alt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8180934-8635-4FBE-8ACB-86331DDBFCE1}" type="slidenum">
              <a:rPr lang="en-US" altLang="nb-NO" smtClean="0"/>
              <a:pPr>
                <a:defRPr/>
              </a:pPr>
              <a:t>5</a:t>
            </a:fld>
            <a:endParaRPr lang="en-US" altLang="nb-NO"/>
          </a:p>
        </p:txBody>
      </p:sp>
      <p:sp>
        <p:nvSpPr>
          <p:cNvPr id="8" name="TextBox 7"/>
          <p:cNvSpPr txBox="1"/>
          <p:nvPr/>
        </p:nvSpPr>
        <p:spPr>
          <a:xfrm>
            <a:off x="310035" y="618834"/>
            <a:ext cx="1090200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/>
              <a:t>IMBs </a:t>
            </a:r>
            <a:r>
              <a:rPr lang="nb-NO" sz="1400" dirty="0" err="1"/>
              <a:t>tenative</a:t>
            </a:r>
            <a:r>
              <a:rPr lang="nb-NO" sz="1400" dirty="0"/>
              <a:t> budsjettfordeling for 2024 (NY) er basert på tentativ hovedtildeling fra fakultetet på totalt 170,2 mill kroner, vedtatt i fakultetsstyremøte 26.9.23. Endelig tildeling fra fakultetet mottas i desember, og kan avvike fra den tentative.</a:t>
            </a:r>
          </a:p>
          <a:p>
            <a:endParaRPr lang="nb-NO" sz="1400" dirty="0"/>
          </a:p>
          <a:p>
            <a:r>
              <a:rPr lang="nb-NO" sz="1400" dirty="0"/>
              <a:t>IMBs budsjettfordelings-modell, er benyttet for å fordele midlene fra fakultetet til fag-avdelingene, utfra hvor i organisasjonen inntekten hører hjemme eller er forårsaket. Nettobidrag fra eksternfinansiert virksomhet, inkludert leiestedsinntekter, tilfaller avdelingene uavkortet, og instituttets fellesnivå finansieres av en «inntektsskatt» på 13% av samtlige inntekter til avdelingen. </a:t>
            </a:r>
          </a:p>
          <a:p>
            <a:endParaRPr lang="nb-NO" sz="1400" dirty="0"/>
          </a:p>
          <a:p>
            <a:r>
              <a:rPr lang="nb-NO" sz="1400" dirty="0"/>
              <a:t>IMB trekker inn kr 1 mill fra avdelingenes tildelinger i perioden 2023-2026 til nødvendig oppgradering av disseksjonssal 1 og 2.</a:t>
            </a:r>
          </a:p>
          <a:p>
            <a:r>
              <a:rPr lang="nb-NO" sz="1400" dirty="0"/>
              <a:t>Det gis ingen overgangsstøtt til Avdeling for ernæringsvitenskap i 2024.</a:t>
            </a:r>
          </a:p>
          <a:p>
            <a:r>
              <a:rPr lang="nb-NO" sz="1400" dirty="0"/>
              <a:t>Rekrutteringsstillinger (KD-stillinger) tildelt av IMB lønnes fra instituttnivået. Tilhørende lønnsmidler fordeles ikke lenger til avdelingene.</a:t>
            </a:r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5F85D6EE-B591-42A6-C58D-E824714864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437" y="2909788"/>
            <a:ext cx="10172700" cy="1924050"/>
          </a:xfrm>
          <a:prstGeom prst="rect">
            <a:avLst/>
          </a:prstGeom>
        </p:spPr>
      </p:pic>
      <p:pic>
        <p:nvPicPr>
          <p:cNvPr id="10" name="Bilde 9">
            <a:extLst>
              <a:ext uri="{FF2B5EF4-FFF2-40B4-BE49-F238E27FC236}">
                <a16:creationId xmlns:a16="http://schemas.microsoft.com/office/drawing/2014/main" id="{D5283035-F09A-6B8B-E967-D51F07527C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437" y="4999303"/>
            <a:ext cx="5553075" cy="81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549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5">
            <a:extLst>
              <a:ext uri="{FF2B5EF4-FFF2-40B4-BE49-F238E27FC236}">
                <a16:creationId xmlns:a16="http://schemas.microsoft.com/office/drawing/2014/main" id="{B70E3FD6-D339-521C-1E76-726F362CF66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222" b="1"/>
          <a:stretch/>
        </p:blipFill>
        <p:spPr>
          <a:xfrm>
            <a:off x="114300" y="588963"/>
            <a:ext cx="11293475" cy="5830887"/>
          </a:xfrm>
          <a:prstGeom prst="rect">
            <a:avLst/>
          </a:prstGeom>
          <a:noFill/>
        </p:spPr>
      </p:pic>
      <p:sp>
        <p:nvSpPr>
          <p:cNvPr id="2" name="Plassholder for dato 1" hidden="1">
            <a:extLst>
              <a:ext uri="{FF2B5EF4-FFF2-40B4-BE49-F238E27FC236}">
                <a16:creationId xmlns:a16="http://schemas.microsoft.com/office/drawing/2014/main" id="{4FA99531-2D0C-1B39-7BF5-DE0D1B7C4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spcAft>
                <a:spcPts val="600"/>
              </a:spcAft>
              <a:defRPr/>
            </a:pPr>
            <a:fld id="{B32C7D3B-0E3E-4720-B683-BBEDEEABCA4D}" type="datetime1">
              <a:rPr lang="nb-NO" altLang="nb-NO" smtClean="0"/>
              <a:pPr>
                <a:spcAft>
                  <a:spcPts val="600"/>
                </a:spcAft>
                <a:defRPr/>
              </a:pPr>
              <a:t>27.09.2023</a:t>
            </a:fld>
            <a:endParaRPr lang="nb-NO" altLang="nb-NO"/>
          </a:p>
        </p:txBody>
      </p:sp>
      <p:sp>
        <p:nvSpPr>
          <p:cNvPr id="3" name="Plassholder for lysbildenummer 2" hidden="1">
            <a:extLst>
              <a:ext uri="{FF2B5EF4-FFF2-40B4-BE49-F238E27FC236}">
                <a16:creationId xmlns:a16="http://schemas.microsoft.com/office/drawing/2014/main" id="{3DB71560-5396-D8EC-7AF2-8251057B65E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spcAft>
                <a:spcPts val="600"/>
              </a:spcAft>
              <a:defRPr/>
            </a:pPr>
            <a:fld id="{E6E3B6A9-48F0-42A0-B688-AA75A4BC42EC}" type="slidenum">
              <a:rPr lang="en-US" altLang="nb-NO" smtClean="0"/>
              <a:pPr>
                <a:spcAft>
                  <a:spcPts val="600"/>
                </a:spcAft>
                <a:defRPr/>
              </a:pPr>
              <a:t>6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482407128"/>
      </p:ext>
    </p:extLst>
  </p:cSld>
  <p:clrMapOvr>
    <a:masterClrMapping/>
  </p:clrMapOvr>
</p:sld>
</file>

<file path=ppt/theme/theme1.xml><?xml version="1.0" encoding="utf-8"?>
<a:theme xmlns:a="http://schemas.openxmlformats.org/drawingml/2006/main" name="Informatikk_brevik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BM_NORSK16x9.potx" id="{90912345-5CAA-461B-9243-6A51DFC6EB3D}" vid="{EC5DED7E-CE10-461D-BC2C-0129D3AD3EE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imb-norsk-laboratorium-16x9</Template>
  <TotalTime>2771</TotalTime>
  <Words>353</Words>
  <Application>Microsoft Office PowerPoint</Application>
  <PresentationFormat>Egendefinert</PresentationFormat>
  <Paragraphs>31</Paragraphs>
  <Slides>5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1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7" baseType="lpstr">
      <vt:lpstr>Arial</vt:lpstr>
      <vt:lpstr>Informatikk_brevik</vt:lpstr>
      <vt:lpstr>Budsjettfordeling IMB for 2024</vt:lpstr>
      <vt:lpstr>Hovedtildeling til IMB fra MED for 2024 </vt:lpstr>
      <vt:lpstr>Nytt:</vt:lpstr>
      <vt:lpstr>PowerPoint-presentasjon</vt:lpstr>
      <vt:lpstr>PowerPoint-presentasjon</vt:lpstr>
    </vt:vector>
  </TitlesOfParts>
  <Manager/>
  <Company>Universitetet i Oslo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Trude Abelsen</dc:creator>
  <cp:keywords/>
  <dc:description/>
  <cp:lastModifiedBy>Trude Abelsen</cp:lastModifiedBy>
  <cp:revision>54</cp:revision>
  <dcterms:created xsi:type="dcterms:W3CDTF">2020-10-13T18:22:23Z</dcterms:created>
  <dcterms:modified xsi:type="dcterms:W3CDTF">2023-09-27T09:51:24Z</dcterms:modified>
  <cp:category/>
</cp:coreProperties>
</file>