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E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73770" autoAdjust="0"/>
  </p:normalViewPr>
  <p:slideViewPr>
    <p:cSldViewPr>
      <p:cViewPr varScale="1">
        <p:scale>
          <a:sx n="120" d="100"/>
          <a:sy n="120" d="100"/>
        </p:scale>
        <p:origin x="2970" y="114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B03CBC6-676D-994E-BC8B-93845DD54113}" type="datetime1">
              <a:rPr lang="nb-NO"/>
              <a:pPr>
                <a:defRPr/>
              </a:pPr>
              <a:t>29.01.2024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2F31E5-9D0E-7342-B15D-ED1917DF9E3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96942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05350"/>
            <a:ext cx="498263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A5FA21-22F9-1842-A88E-F51DA8D90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005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7389C-B62A-FC4E-883C-81C912132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8950-947B-9A4A-93E1-88E3838D4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E5A98-231D-754A-BE71-DD0F18170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C3D1D-3415-4341-9B6D-C8DAECE58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2AEF-9B37-3D49-A137-02474C350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11D12-E1D5-D44B-8E48-B0E04450B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529E3-5F83-764A-B942-A83F6EE74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504F5-645A-594C-BAF0-F93026CA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B71CB-E381-0846-B09C-0D1C245AF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68DE-6464-E04C-9E13-ACDA79DED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BA1A4FF5-9392-6845-AD51-AA6F281DD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MED_IMB_A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" y="228600"/>
            <a:ext cx="3429872" cy="3259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718592"/>
          </a:xfrm>
        </p:spPr>
        <p:txBody>
          <a:bodyPr/>
          <a:lstStyle/>
          <a:p>
            <a:r>
              <a:rPr lang="nb-NO" dirty="0" smtClean="0"/>
              <a:t>Møteplan instituttråd og faste saker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E5A98-231D-754A-BE71-DD0F181708A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020279"/>
              </p:ext>
            </p:extLst>
          </p:nvPr>
        </p:nvGraphicFramePr>
        <p:xfrm>
          <a:off x="899592" y="1730308"/>
          <a:ext cx="7704856" cy="4117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3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851">
                <a:tc>
                  <a:txBody>
                    <a:bodyPr/>
                    <a:lstStyle/>
                    <a:p>
                      <a:r>
                        <a:rPr lang="nb-NO" sz="1400" baseline="0" dirty="0" smtClean="0">
                          <a:solidFill>
                            <a:schemeClr val="tx1"/>
                          </a:solidFill>
                        </a:rPr>
                        <a:t>Møte 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baseline="0" dirty="0" smtClean="0">
                          <a:solidFill>
                            <a:schemeClr val="tx1"/>
                          </a:solidFill>
                        </a:rPr>
                        <a:t>Tidspunkt</a:t>
                      </a:r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aseline="0" dirty="0" smtClean="0">
                          <a:solidFill>
                            <a:schemeClr val="tx1"/>
                          </a:solidFill>
                        </a:rPr>
                        <a:t>Faste saker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aseline="0" dirty="0" smtClean="0">
                          <a:solidFill>
                            <a:schemeClr val="tx1"/>
                          </a:solidFill>
                        </a:rPr>
                        <a:t>Merknad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521"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1" dirty="0" smtClean="0"/>
                        <a:t>Januar/Februar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 smtClean="0"/>
                        <a:t>Endelig budsjett for inneværende år (o-sak).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 smtClean="0"/>
                        <a:t>Virksomhetsrapportering 3. tertial for fjoråret (o-sak).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Avholdes ordinært i uke 8-10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515"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1" dirty="0" smtClean="0"/>
                        <a:t>Mars/April</a:t>
                      </a:r>
                      <a:endParaRPr lang="nb-NO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Ingen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Ingen faste saker; avlyses dersom ikke behov.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515"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1" dirty="0" smtClean="0"/>
                        <a:t>Mai/Juni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Tx/>
                        <a:buChar char="-"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Virksomhetsrapportering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1.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tertial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(o-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171450" indent="-171450" algn="l" defTabSz="457200" rtl="0" eaLnBrk="1" latinLnBrk="0" hangingPunct="1">
                        <a:buFontTx/>
                        <a:buChar char="-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521"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1" dirty="0" smtClean="0"/>
                        <a:t>Oktober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 err="1" smtClean="0"/>
                        <a:t>Virksomhetsrapportering</a:t>
                      </a:r>
                      <a:r>
                        <a:rPr lang="en-US" sz="1200" dirty="0" smtClean="0"/>
                        <a:t> 2. </a:t>
                      </a:r>
                      <a:r>
                        <a:rPr lang="en-US" sz="1200" dirty="0" err="1" smtClean="0"/>
                        <a:t>tertial</a:t>
                      </a:r>
                      <a:r>
                        <a:rPr lang="en-US" sz="1200" dirty="0" smtClean="0"/>
                        <a:t> (o-</a:t>
                      </a:r>
                      <a:r>
                        <a:rPr lang="en-US" sz="1200" dirty="0" err="1" smtClean="0"/>
                        <a:t>sak</a:t>
                      </a:r>
                      <a:r>
                        <a:rPr lang="en-US" sz="1200" dirty="0" smtClean="0"/>
                        <a:t>).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 err="1" smtClean="0"/>
                        <a:t>Tildeling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budsjettprosess</a:t>
                      </a:r>
                      <a:r>
                        <a:rPr lang="en-US" sz="1200" dirty="0" smtClean="0"/>
                        <a:t> (o-</a:t>
                      </a:r>
                      <a:r>
                        <a:rPr lang="en-US" sz="1200" dirty="0" err="1" smtClean="0"/>
                        <a:t>sak</a:t>
                      </a:r>
                      <a:r>
                        <a:rPr lang="en-US" sz="1200" dirty="0" smtClean="0"/>
                        <a:t>).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4540"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1" dirty="0" smtClean="0"/>
                        <a:t>November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Tx/>
                        <a:buChar char="-"/>
                      </a:pPr>
                      <a:r>
                        <a:rPr lang="nb-NO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Tentativt årsbudsjett for kommende år og prognose for kommende 5-årsperiode (d-sak).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/>
                        <a:t>Instituttets budsjettfrist er vanligvis1. desember.</a:t>
                      </a:r>
                      <a:r>
                        <a:rPr lang="nb-NO" sz="1200" baseline="0" dirty="0" smtClean="0"/>
                        <a:t> Møtet må avholdes tettest mulig på fristen, </a:t>
                      </a:r>
                      <a:r>
                        <a:rPr lang="nb-NO" sz="1200" dirty="0" smtClean="0"/>
                        <a:t>men med tilstrekkelig tid til å innarbeide eventuelle innspill fra rådet.</a:t>
                      </a:r>
                      <a:endParaRPr 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Avrundet rektangel 5"/>
          <p:cNvSpPr/>
          <p:nvPr/>
        </p:nvSpPr>
        <p:spPr bwMode="auto">
          <a:xfrm>
            <a:off x="1043608" y="6021288"/>
            <a:ext cx="7560840" cy="432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Ved behov kan det kalles inn til ekstraordinære rådsmøter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35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5 09 30 Presentasjon prosjekt KPM instituttråd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09 30 Presentasjon prosjekt KPM instituttråd</Template>
  <TotalTime>2525</TotalTime>
  <Words>122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ヒラギノ角ゴ Pro W3</vt:lpstr>
      <vt:lpstr>2015 09 30 Presentasjon prosjekt KPM instituttråd</vt:lpstr>
      <vt:lpstr>Møteplan instituttråd og faste saker</vt:lpstr>
    </vt:vector>
  </TitlesOfParts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Instituttrådsmøte 30. september 2015</dc:title>
  <dc:creator>Linda Teigland Helgesen</dc:creator>
  <cp:lastModifiedBy>Hela Soltani</cp:lastModifiedBy>
  <cp:revision>455</cp:revision>
  <cp:lastPrinted>2015-09-30T10:28:15Z</cp:lastPrinted>
  <dcterms:created xsi:type="dcterms:W3CDTF">2015-10-01T10:12:52Z</dcterms:created>
  <dcterms:modified xsi:type="dcterms:W3CDTF">2024-01-29T15:29:23Z</dcterms:modified>
</cp:coreProperties>
</file>