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670" r:id="rId5"/>
    <p:sldId id="354" r:id="rId6"/>
    <p:sldId id="379" r:id="rId7"/>
    <p:sldId id="359" r:id="rId8"/>
    <p:sldId id="361" r:id="rId9"/>
    <p:sldId id="362" r:id="rId10"/>
    <p:sldId id="378" r:id="rId11"/>
    <p:sldId id="363" r:id="rId12"/>
    <p:sldId id="364" r:id="rId13"/>
    <p:sldId id="365" r:id="rId14"/>
    <p:sldId id="366" r:id="rId15"/>
    <p:sldId id="367" r:id="rId16"/>
    <p:sldId id="368" r:id="rId17"/>
    <p:sldId id="371" r:id="rId18"/>
    <p:sldId id="370" r:id="rId19"/>
    <p:sldId id="372" r:id="rId20"/>
  </p:sldIdLst>
  <p:sldSz cx="12190413" cy="6859588"/>
  <p:notesSz cx="9144000" cy="6858000"/>
  <p:defaultTextStyle>
    <a:defPPr>
      <a:defRPr lang="nb-NO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rik Andreas Walby" initials="FAW" lastIdx="3" clrIdx="0">
    <p:extLst>
      <p:ext uri="{19B8F6BF-5375-455C-9EA6-DF929625EA0E}">
        <p15:presenceInfo xmlns:p15="http://schemas.microsoft.com/office/powerpoint/2012/main" userId="S-1-5-21-1927809936-1189766144-1318725885-60741" providerId="AD"/>
      </p:ext>
    </p:extLst>
  </p:cmAuthor>
  <p:cmAuthor id="2" name="Helene Astrup" initials="HA" lastIdx="14" clrIdx="1">
    <p:extLst>
      <p:ext uri="{19B8F6BF-5375-455C-9EA6-DF929625EA0E}">
        <p15:presenceInfo xmlns:p15="http://schemas.microsoft.com/office/powerpoint/2012/main" userId="S-1-5-21-1927809936-1189766144-1318725885-317030" providerId="AD"/>
      </p:ext>
    </p:extLst>
  </p:cmAuthor>
  <p:cmAuthor id="3" name="Helene Astrup" initials="HA [2]" lastIdx="2" clrIdx="2">
    <p:extLst>
      <p:ext uri="{19B8F6BF-5375-455C-9EA6-DF929625EA0E}">
        <p15:presenceInfo xmlns:p15="http://schemas.microsoft.com/office/powerpoint/2012/main" userId="S::helenast@uio.no::37292ee6-9a14-43fd-8c27-a37184d942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0C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F7E71-C47F-430B-AE6B-458DB69A0B6A}" v="176" dt="2024-06-18T20:36:40.796"/>
    <p1510:client id="{B86681C4-B5B2-4F46-A3DA-312933CE1B3A}" v="24" dt="2024-06-19T10:08:33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8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6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Andreas Walby" userId="da30ecd8-6d63-4dde-8013-993d428230e2" providerId="ADAL" clId="{3A1AD229-DBD3-4353-98DA-8A964403A246}"/>
    <pc:docChg chg="undo custSel delSld modSld sldOrd">
      <pc:chgData name="Fredrik Andreas Walby" userId="da30ecd8-6d63-4dde-8013-993d428230e2" providerId="ADAL" clId="{3A1AD229-DBD3-4353-98DA-8A964403A246}" dt="2021-10-27T07:36:11.679" v="139" actId="20577"/>
      <pc:docMkLst>
        <pc:docMk/>
      </pc:docMkLst>
      <pc:sldChg chg="addSp modSp mod">
        <pc:chgData name="Fredrik Andreas Walby" userId="da30ecd8-6d63-4dde-8013-993d428230e2" providerId="ADAL" clId="{3A1AD229-DBD3-4353-98DA-8A964403A246}" dt="2021-10-27T07:23:38.683" v="120" actId="1076"/>
        <pc:sldMkLst>
          <pc:docMk/>
          <pc:sldMk cId="404645149" sldId="265"/>
        </pc:sldMkLst>
        <pc:spChg chg="mod">
          <ac:chgData name="Fredrik Andreas Walby" userId="da30ecd8-6d63-4dde-8013-993d428230e2" providerId="ADAL" clId="{3A1AD229-DBD3-4353-98DA-8A964403A246}" dt="2021-10-27T07:14:49.366" v="22" actId="20577"/>
          <ac:spMkLst>
            <pc:docMk/>
            <pc:sldMk cId="404645149" sldId="265"/>
            <ac:spMk id="2" creationId="{00000000-0000-0000-0000-000000000000}"/>
          </ac:spMkLst>
        </pc:spChg>
        <pc:spChg chg="mod">
          <ac:chgData name="Fredrik Andreas Walby" userId="da30ecd8-6d63-4dde-8013-993d428230e2" providerId="ADAL" clId="{3A1AD229-DBD3-4353-98DA-8A964403A246}" dt="2021-10-27T07:23:06.029" v="113" actId="14100"/>
          <ac:spMkLst>
            <pc:docMk/>
            <pc:sldMk cId="404645149" sldId="265"/>
            <ac:spMk id="3" creationId="{00000000-0000-0000-0000-000000000000}"/>
          </ac:spMkLst>
        </pc:spChg>
        <pc:spChg chg="mod">
          <ac:chgData name="Fredrik Andreas Walby" userId="da30ecd8-6d63-4dde-8013-993d428230e2" providerId="ADAL" clId="{3A1AD229-DBD3-4353-98DA-8A964403A246}" dt="2021-10-27T07:23:28.375" v="118" actId="1076"/>
          <ac:spMkLst>
            <pc:docMk/>
            <pc:sldMk cId="404645149" sldId="265"/>
            <ac:spMk id="5" creationId="{00000000-0000-0000-0000-000000000000}"/>
          </ac:spMkLst>
        </pc:spChg>
        <pc:spChg chg="mod">
          <ac:chgData name="Fredrik Andreas Walby" userId="da30ecd8-6d63-4dde-8013-993d428230e2" providerId="ADAL" clId="{3A1AD229-DBD3-4353-98DA-8A964403A246}" dt="2021-10-27T07:23:25.344" v="117" actId="1076"/>
          <ac:spMkLst>
            <pc:docMk/>
            <pc:sldMk cId="404645149" sldId="265"/>
            <ac:spMk id="6" creationId="{00000000-0000-0000-0000-000000000000}"/>
          </ac:spMkLst>
        </pc:spChg>
        <pc:spChg chg="mod">
          <ac:chgData name="Fredrik Andreas Walby" userId="da30ecd8-6d63-4dde-8013-993d428230e2" providerId="ADAL" clId="{3A1AD229-DBD3-4353-98DA-8A964403A246}" dt="2021-10-27T07:23:33.620" v="119" actId="1076"/>
          <ac:spMkLst>
            <pc:docMk/>
            <pc:sldMk cId="404645149" sldId="265"/>
            <ac:spMk id="7" creationId="{00000000-0000-0000-0000-000000000000}"/>
          </ac:spMkLst>
        </pc:spChg>
        <pc:spChg chg="mod">
          <ac:chgData name="Fredrik Andreas Walby" userId="da30ecd8-6d63-4dde-8013-993d428230e2" providerId="ADAL" clId="{3A1AD229-DBD3-4353-98DA-8A964403A246}" dt="2021-10-27T07:16:00.209" v="23" actId="1076"/>
          <ac:spMkLst>
            <pc:docMk/>
            <pc:sldMk cId="404645149" sldId="265"/>
            <ac:spMk id="8" creationId="{00000000-0000-0000-0000-000000000000}"/>
          </ac:spMkLst>
        </pc:spChg>
        <pc:spChg chg="add mod">
          <ac:chgData name="Fredrik Andreas Walby" userId="da30ecd8-6d63-4dde-8013-993d428230e2" providerId="ADAL" clId="{3A1AD229-DBD3-4353-98DA-8A964403A246}" dt="2021-10-27T07:23:38.683" v="120" actId="1076"/>
          <ac:spMkLst>
            <pc:docMk/>
            <pc:sldMk cId="404645149" sldId="265"/>
            <ac:spMk id="9" creationId="{03480350-A6AD-46F9-807A-6248A5539D35}"/>
          </ac:spMkLst>
        </pc:spChg>
      </pc:sldChg>
      <pc:sldChg chg="delCm">
        <pc:chgData name="Fredrik Andreas Walby" userId="da30ecd8-6d63-4dde-8013-993d428230e2" providerId="ADAL" clId="{3A1AD229-DBD3-4353-98DA-8A964403A246}" dt="2021-10-27T07:21:52.516" v="96" actId="1592"/>
        <pc:sldMkLst>
          <pc:docMk/>
          <pc:sldMk cId="2208212593" sldId="267"/>
        </pc:sldMkLst>
      </pc:sldChg>
      <pc:sldChg chg="delCm">
        <pc:chgData name="Fredrik Andreas Walby" userId="da30ecd8-6d63-4dde-8013-993d428230e2" providerId="ADAL" clId="{3A1AD229-DBD3-4353-98DA-8A964403A246}" dt="2021-10-27T07:24:09.700" v="121" actId="1592"/>
        <pc:sldMkLst>
          <pc:docMk/>
          <pc:sldMk cId="3589612337" sldId="277"/>
        </pc:sldMkLst>
      </pc:sldChg>
      <pc:sldChg chg="delCm">
        <pc:chgData name="Fredrik Andreas Walby" userId="da30ecd8-6d63-4dde-8013-993d428230e2" providerId="ADAL" clId="{3A1AD229-DBD3-4353-98DA-8A964403A246}" dt="2021-10-27T07:24:31.242" v="122" actId="1592"/>
        <pc:sldMkLst>
          <pc:docMk/>
          <pc:sldMk cId="320829179" sldId="282"/>
        </pc:sldMkLst>
      </pc:sldChg>
      <pc:sldChg chg="modSp mod">
        <pc:chgData name="Fredrik Andreas Walby" userId="da30ecd8-6d63-4dde-8013-993d428230e2" providerId="ADAL" clId="{3A1AD229-DBD3-4353-98DA-8A964403A246}" dt="2021-10-27T07:21:29.932" v="95" actId="20577"/>
        <pc:sldMkLst>
          <pc:docMk/>
          <pc:sldMk cId="793873906" sldId="298"/>
        </pc:sldMkLst>
        <pc:spChg chg="mod">
          <ac:chgData name="Fredrik Andreas Walby" userId="da30ecd8-6d63-4dde-8013-993d428230e2" providerId="ADAL" clId="{3A1AD229-DBD3-4353-98DA-8A964403A246}" dt="2021-10-27T07:21:29.932" v="95" actId="20577"/>
          <ac:spMkLst>
            <pc:docMk/>
            <pc:sldMk cId="793873906" sldId="298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3A1AD229-DBD3-4353-98DA-8A964403A246}" dt="2021-10-27T07:36:11.679" v="139" actId="20577"/>
        <pc:sldMkLst>
          <pc:docMk/>
          <pc:sldMk cId="2682454666" sldId="304"/>
        </pc:sldMkLst>
        <pc:spChg chg="mod">
          <ac:chgData name="Fredrik Andreas Walby" userId="da30ecd8-6d63-4dde-8013-993d428230e2" providerId="ADAL" clId="{3A1AD229-DBD3-4353-98DA-8A964403A246}" dt="2021-10-27T07:36:11.679" v="139" actId="20577"/>
          <ac:spMkLst>
            <pc:docMk/>
            <pc:sldMk cId="2682454666" sldId="304"/>
            <ac:spMk id="3" creationId="{00000000-0000-0000-0000-000000000000}"/>
          </ac:spMkLst>
        </pc:spChg>
      </pc:sldChg>
      <pc:sldChg chg="del">
        <pc:chgData name="Fredrik Andreas Walby" userId="da30ecd8-6d63-4dde-8013-993d428230e2" providerId="ADAL" clId="{3A1AD229-DBD3-4353-98DA-8A964403A246}" dt="2021-10-27T07:34:14.582" v="131" actId="2696"/>
        <pc:sldMkLst>
          <pc:docMk/>
          <pc:sldMk cId="961955785" sldId="310"/>
        </pc:sldMkLst>
      </pc:sldChg>
      <pc:sldChg chg="del">
        <pc:chgData name="Fredrik Andreas Walby" userId="da30ecd8-6d63-4dde-8013-993d428230e2" providerId="ADAL" clId="{3A1AD229-DBD3-4353-98DA-8A964403A246}" dt="2021-10-27T07:34:24.053" v="132" actId="2696"/>
        <pc:sldMkLst>
          <pc:docMk/>
          <pc:sldMk cId="4063192340" sldId="311"/>
        </pc:sldMkLst>
      </pc:sldChg>
      <pc:sldChg chg="ord delCm">
        <pc:chgData name="Fredrik Andreas Walby" userId="da30ecd8-6d63-4dde-8013-993d428230e2" providerId="ADAL" clId="{3A1AD229-DBD3-4353-98DA-8A964403A246}" dt="2021-10-27T07:27:08.537" v="130" actId="1592"/>
        <pc:sldMkLst>
          <pc:docMk/>
          <pc:sldMk cId="1105960219" sldId="312"/>
        </pc:sldMkLst>
      </pc:sldChg>
      <pc:sldChg chg="modSp">
        <pc:chgData name="Fredrik Andreas Walby" userId="da30ecd8-6d63-4dde-8013-993d428230e2" providerId="ADAL" clId="{3A1AD229-DBD3-4353-98DA-8A964403A246}" dt="2021-10-27T07:20:30.508" v="91" actId="20577"/>
        <pc:sldMkLst>
          <pc:docMk/>
          <pc:sldMk cId="13939639" sldId="315"/>
        </pc:sldMkLst>
        <pc:spChg chg="mod">
          <ac:chgData name="Fredrik Andreas Walby" userId="da30ecd8-6d63-4dde-8013-993d428230e2" providerId="ADAL" clId="{3A1AD229-DBD3-4353-98DA-8A964403A246}" dt="2021-10-27T07:20:30.508" v="91" actId="20577"/>
          <ac:spMkLst>
            <pc:docMk/>
            <pc:sldMk cId="13939639" sldId="315"/>
            <ac:spMk id="13" creationId="{00000000-0000-0000-0000-000000000000}"/>
          </ac:spMkLst>
        </pc:spChg>
      </pc:sldChg>
      <pc:sldChg chg="modSp mod">
        <pc:chgData name="Fredrik Andreas Walby" userId="da30ecd8-6d63-4dde-8013-993d428230e2" providerId="ADAL" clId="{3A1AD229-DBD3-4353-98DA-8A964403A246}" dt="2021-10-27T07:21:05.627" v="93" actId="20577"/>
        <pc:sldMkLst>
          <pc:docMk/>
          <pc:sldMk cId="283962571" sldId="317"/>
        </pc:sldMkLst>
        <pc:spChg chg="mod">
          <ac:chgData name="Fredrik Andreas Walby" userId="da30ecd8-6d63-4dde-8013-993d428230e2" providerId="ADAL" clId="{3A1AD229-DBD3-4353-98DA-8A964403A246}" dt="2021-10-27T07:21:05.627" v="93" actId="20577"/>
          <ac:spMkLst>
            <pc:docMk/>
            <pc:sldMk cId="283962571" sldId="317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3A1AD229-DBD3-4353-98DA-8A964403A246}" dt="2021-10-27T07:26:32.828" v="129" actId="20577"/>
        <pc:sldMkLst>
          <pc:docMk/>
          <pc:sldMk cId="2728769164" sldId="319"/>
        </pc:sldMkLst>
        <pc:spChg chg="mod">
          <ac:chgData name="Fredrik Andreas Walby" userId="da30ecd8-6d63-4dde-8013-993d428230e2" providerId="ADAL" clId="{3A1AD229-DBD3-4353-98DA-8A964403A246}" dt="2021-10-27T07:26:32.828" v="129" actId="20577"/>
          <ac:spMkLst>
            <pc:docMk/>
            <pc:sldMk cId="2728769164" sldId="319"/>
            <ac:spMk id="5" creationId="{00000000-0000-0000-0000-000000000000}"/>
          </ac:spMkLst>
        </pc:spChg>
      </pc:sldChg>
      <pc:sldChg chg="modSp mod">
        <pc:chgData name="Fredrik Andreas Walby" userId="da30ecd8-6d63-4dde-8013-993d428230e2" providerId="ADAL" clId="{3A1AD229-DBD3-4353-98DA-8A964403A246}" dt="2021-10-27T07:24:57.051" v="128" actId="20577"/>
        <pc:sldMkLst>
          <pc:docMk/>
          <pc:sldMk cId="2530167994" sldId="324"/>
        </pc:sldMkLst>
        <pc:spChg chg="mod">
          <ac:chgData name="Fredrik Andreas Walby" userId="da30ecd8-6d63-4dde-8013-993d428230e2" providerId="ADAL" clId="{3A1AD229-DBD3-4353-98DA-8A964403A246}" dt="2021-10-27T07:24:57.051" v="128" actId="20577"/>
          <ac:spMkLst>
            <pc:docMk/>
            <pc:sldMk cId="2530167994" sldId="324"/>
            <ac:spMk id="3" creationId="{00000000-0000-0000-0000-000000000000}"/>
          </ac:spMkLst>
        </pc:spChg>
      </pc:sldChg>
    </pc:docChg>
  </pc:docChgLst>
  <pc:docChgLst>
    <pc:chgData name="Helene Astrup" userId="37292ee6-9a14-43fd-8c27-a37184d9426f" providerId="ADAL" clId="{561BA752-13B1-4903-8DCF-4FC46EA8C5C0}"/>
    <pc:docChg chg="custSel delSld modSld">
      <pc:chgData name="Helene Astrup" userId="37292ee6-9a14-43fd-8c27-a37184d9426f" providerId="ADAL" clId="{561BA752-13B1-4903-8DCF-4FC46EA8C5C0}" dt="2024-06-19T14:07:08.024" v="261" actId="20577"/>
      <pc:docMkLst>
        <pc:docMk/>
      </pc:docMkLst>
      <pc:sldChg chg="modSp mod">
        <pc:chgData name="Helene Astrup" userId="37292ee6-9a14-43fd-8c27-a37184d9426f" providerId="ADAL" clId="{561BA752-13B1-4903-8DCF-4FC46EA8C5C0}" dt="2024-06-19T14:07:08.024" v="261" actId="20577"/>
        <pc:sldMkLst>
          <pc:docMk/>
          <pc:sldMk cId="793873906" sldId="298"/>
        </pc:sldMkLst>
        <pc:spChg chg="mod">
          <ac:chgData name="Helene Astrup" userId="37292ee6-9a14-43fd-8c27-a37184d9426f" providerId="ADAL" clId="{561BA752-13B1-4903-8DCF-4FC46EA8C5C0}" dt="2024-06-19T14:07:08.024" v="261" actId="20577"/>
          <ac:spMkLst>
            <pc:docMk/>
            <pc:sldMk cId="793873906" sldId="298"/>
            <ac:spMk id="3" creationId="{00000000-0000-0000-0000-000000000000}"/>
          </ac:spMkLst>
        </pc:spChg>
      </pc:sldChg>
      <pc:sldChg chg="addSp modSp mod">
        <pc:chgData name="Helene Astrup" userId="37292ee6-9a14-43fd-8c27-a37184d9426f" providerId="ADAL" clId="{561BA752-13B1-4903-8DCF-4FC46EA8C5C0}" dt="2024-06-11T06:36:18.199" v="11" actId="1076"/>
        <pc:sldMkLst>
          <pc:docMk/>
          <pc:sldMk cId="3504819045" sldId="359"/>
        </pc:sldMkLst>
        <pc:picChg chg="add mod">
          <ac:chgData name="Helene Astrup" userId="37292ee6-9a14-43fd-8c27-a37184d9426f" providerId="ADAL" clId="{561BA752-13B1-4903-8DCF-4FC46EA8C5C0}" dt="2024-06-11T06:36:12.379" v="9" actId="1076"/>
          <ac:picMkLst>
            <pc:docMk/>
            <pc:sldMk cId="3504819045" sldId="359"/>
            <ac:picMk id="3" creationId="{EB090180-DBCE-E677-4287-5C2A9F8E7D7D}"/>
          </ac:picMkLst>
        </pc:picChg>
        <pc:picChg chg="add mod">
          <ac:chgData name="Helene Astrup" userId="37292ee6-9a14-43fd-8c27-a37184d9426f" providerId="ADAL" clId="{561BA752-13B1-4903-8DCF-4FC46EA8C5C0}" dt="2024-06-11T06:36:18.199" v="11" actId="1076"/>
          <ac:picMkLst>
            <pc:docMk/>
            <pc:sldMk cId="3504819045" sldId="359"/>
            <ac:picMk id="5" creationId="{1722D9E8-F700-0B1A-0D62-FB723791DAFC}"/>
          </ac:picMkLst>
        </pc:picChg>
      </pc:sldChg>
      <pc:sldChg chg="addSp delSp modSp mod">
        <pc:chgData name="Helene Astrup" userId="37292ee6-9a14-43fd-8c27-a37184d9426f" providerId="ADAL" clId="{561BA752-13B1-4903-8DCF-4FC46EA8C5C0}" dt="2024-06-11T06:41:01.951" v="130" actId="1076"/>
        <pc:sldMkLst>
          <pc:docMk/>
          <pc:sldMk cId="3682330878" sldId="360"/>
        </pc:sldMkLst>
        <pc:spChg chg="add mod">
          <ac:chgData name="Helene Astrup" userId="37292ee6-9a14-43fd-8c27-a37184d9426f" providerId="ADAL" clId="{561BA752-13B1-4903-8DCF-4FC46EA8C5C0}" dt="2024-06-11T06:40:56.654" v="128" actId="1076"/>
          <ac:spMkLst>
            <pc:docMk/>
            <pc:sldMk cId="3682330878" sldId="360"/>
            <ac:spMk id="7" creationId="{394C43F4-6AAB-9D4C-02F3-3E977830E4D8}"/>
          </ac:spMkLst>
        </pc:spChg>
        <pc:spChg chg="add mod">
          <ac:chgData name="Helene Astrup" userId="37292ee6-9a14-43fd-8c27-a37184d9426f" providerId="ADAL" clId="{561BA752-13B1-4903-8DCF-4FC46EA8C5C0}" dt="2024-06-11T06:41:01.951" v="130" actId="1076"/>
          <ac:spMkLst>
            <pc:docMk/>
            <pc:sldMk cId="3682330878" sldId="360"/>
            <ac:spMk id="8" creationId="{53CE75CA-22E4-E0BA-E2FF-03F0AA8A8482}"/>
          </ac:spMkLst>
        </pc:spChg>
        <pc:picChg chg="add del mod">
          <ac:chgData name="Helene Astrup" userId="37292ee6-9a14-43fd-8c27-a37184d9426f" providerId="ADAL" clId="{561BA752-13B1-4903-8DCF-4FC46EA8C5C0}" dt="2024-06-11T06:37:26.385" v="14" actId="478"/>
          <ac:picMkLst>
            <pc:docMk/>
            <pc:sldMk cId="3682330878" sldId="360"/>
            <ac:picMk id="3" creationId="{8198E0FD-217C-33D7-B992-9C55D2A885AC}"/>
          </ac:picMkLst>
        </pc:picChg>
        <pc:picChg chg="add mod">
          <ac:chgData name="Helene Astrup" userId="37292ee6-9a14-43fd-8c27-a37184d9426f" providerId="ADAL" clId="{561BA752-13B1-4903-8DCF-4FC46EA8C5C0}" dt="2024-06-11T06:40:58.619" v="129" actId="1076"/>
          <ac:picMkLst>
            <pc:docMk/>
            <pc:sldMk cId="3682330878" sldId="360"/>
            <ac:picMk id="5" creationId="{2FC27CBF-EBC2-2806-AD23-4CB0CFD7B6AF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1:25.223" v="132" actId="1076"/>
        <pc:sldMkLst>
          <pc:docMk/>
          <pc:sldMk cId="3165659844" sldId="361"/>
        </pc:sldMkLst>
        <pc:picChg chg="add mod">
          <ac:chgData name="Helene Astrup" userId="37292ee6-9a14-43fd-8c27-a37184d9426f" providerId="ADAL" clId="{561BA752-13B1-4903-8DCF-4FC46EA8C5C0}" dt="2024-06-11T06:41:25.223" v="132" actId="1076"/>
          <ac:picMkLst>
            <pc:docMk/>
            <pc:sldMk cId="3165659844" sldId="361"/>
            <ac:picMk id="3" creationId="{1AF2855B-5BCF-ED30-4F44-A93B0A24E704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2:34.889" v="149" actId="14100"/>
        <pc:sldMkLst>
          <pc:docMk/>
          <pc:sldMk cId="3862323708" sldId="362"/>
        </pc:sldMkLst>
        <pc:picChg chg="add mod">
          <ac:chgData name="Helene Astrup" userId="37292ee6-9a14-43fd-8c27-a37184d9426f" providerId="ADAL" clId="{561BA752-13B1-4903-8DCF-4FC46EA8C5C0}" dt="2024-06-11T06:42:29.640" v="148" actId="14100"/>
          <ac:picMkLst>
            <pc:docMk/>
            <pc:sldMk cId="3862323708" sldId="362"/>
            <ac:picMk id="3" creationId="{E2113B81-1C53-E156-A1AD-B0F4CDBA5B7F}"/>
          </ac:picMkLst>
        </pc:picChg>
        <pc:picChg chg="add mod">
          <ac:chgData name="Helene Astrup" userId="37292ee6-9a14-43fd-8c27-a37184d9426f" providerId="ADAL" clId="{561BA752-13B1-4903-8DCF-4FC46EA8C5C0}" dt="2024-06-11T06:42:34.889" v="149" actId="14100"/>
          <ac:picMkLst>
            <pc:docMk/>
            <pc:sldMk cId="3862323708" sldId="362"/>
            <ac:picMk id="5" creationId="{1C6D5023-9C80-3077-3EB4-DA7FDC3EB29B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3:20.579" v="156" actId="1076"/>
        <pc:sldMkLst>
          <pc:docMk/>
          <pc:sldMk cId="2543157382" sldId="363"/>
        </pc:sldMkLst>
        <pc:picChg chg="add mod">
          <ac:chgData name="Helene Astrup" userId="37292ee6-9a14-43fd-8c27-a37184d9426f" providerId="ADAL" clId="{561BA752-13B1-4903-8DCF-4FC46EA8C5C0}" dt="2024-06-11T06:43:20.579" v="156" actId="1076"/>
          <ac:picMkLst>
            <pc:docMk/>
            <pc:sldMk cId="2543157382" sldId="363"/>
            <ac:picMk id="3" creationId="{46845926-52BE-0ADB-AA1A-483E45E6A366}"/>
          </ac:picMkLst>
        </pc:picChg>
      </pc:sldChg>
      <pc:sldChg chg="addSp modSp mod">
        <pc:chgData name="Helene Astrup" userId="37292ee6-9a14-43fd-8c27-a37184d9426f" providerId="ADAL" clId="{561BA752-13B1-4903-8DCF-4FC46EA8C5C0}" dt="2024-06-11T07:54:25.476" v="252" actId="14100"/>
        <pc:sldMkLst>
          <pc:docMk/>
          <pc:sldMk cId="2005956427" sldId="364"/>
        </pc:sldMkLst>
        <pc:picChg chg="add mod">
          <ac:chgData name="Helene Astrup" userId="37292ee6-9a14-43fd-8c27-a37184d9426f" providerId="ADAL" clId="{561BA752-13B1-4903-8DCF-4FC46EA8C5C0}" dt="2024-06-11T07:54:25.476" v="252" actId="14100"/>
          <ac:picMkLst>
            <pc:docMk/>
            <pc:sldMk cId="2005956427" sldId="364"/>
            <ac:picMk id="3" creationId="{818DF9AB-8AF0-63E1-CDE7-CD2F2F630324}"/>
          </ac:picMkLst>
        </pc:picChg>
      </pc:sldChg>
      <pc:sldChg chg="addSp modSp mod">
        <pc:chgData name="Helene Astrup" userId="37292ee6-9a14-43fd-8c27-a37184d9426f" providerId="ADAL" clId="{561BA752-13B1-4903-8DCF-4FC46EA8C5C0}" dt="2024-06-11T07:54:17.837" v="250" actId="1076"/>
        <pc:sldMkLst>
          <pc:docMk/>
          <pc:sldMk cId="1218513249" sldId="365"/>
        </pc:sldMkLst>
        <pc:picChg chg="add mod">
          <ac:chgData name="Helene Astrup" userId="37292ee6-9a14-43fd-8c27-a37184d9426f" providerId="ADAL" clId="{561BA752-13B1-4903-8DCF-4FC46EA8C5C0}" dt="2024-06-11T07:54:17.837" v="250" actId="1076"/>
          <ac:picMkLst>
            <pc:docMk/>
            <pc:sldMk cId="1218513249" sldId="365"/>
            <ac:picMk id="3" creationId="{2123AC44-BC3B-3FDD-68B8-75D6E8320800}"/>
          </ac:picMkLst>
        </pc:picChg>
        <pc:picChg chg="add mod">
          <ac:chgData name="Helene Astrup" userId="37292ee6-9a14-43fd-8c27-a37184d9426f" providerId="ADAL" clId="{561BA752-13B1-4903-8DCF-4FC46EA8C5C0}" dt="2024-06-11T06:45:21.900" v="178" actId="14100"/>
          <ac:picMkLst>
            <pc:docMk/>
            <pc:sldMk cId="1218513249" sldId="365"/>
            <ac:picMk id="5" creationId="{E7A9729F-7425-CE74-84E4-33365DF8E2EF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6:29.298" v="187" actId="1076"/>
        <pc:sldMkLst>
          <pc:docMk/>
          <pc:sldMk cId="4055238111" sldId="366"/>
        </pc:sldMkLst>
        <pc:picChg chg="add mod">
          <ac:chgData name="Helene Astrup" userId="37292ee6-9a14-43fd-8c27-a37184d9426f" providerId="ADAL" clId="{561BA752-13B1-4903-8DCF-4FC46EA8C5C0}" dt="2024-06-11T06:46:29.298" v="187" actId="1076"/>
          <ac:picMkLst>
            <pc:docMk/>
            <pc:sldMk cId="4055238111" sldId="366"/>
            <ac:picMk id="3" creationId="{EBE4E2B4-6D72-0464-BD48-9FB306A6FDBE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6:24.099" v="185" actId="1076"/>
        <pc:sldMkLst>
          <pc:docMk/>
          <pc:sldMk cId="4160695087" sldId="367"/>
        </pc:sldMkLst>
        <pc:picChg chg="add mod">
          <ac:chgData name="Helene Astrup" userId="37292ee6-9a14-43fd-8c27-a37184d9426f" providerId="ADAL" clId="{561BA752-13B1-4903-8DCF-4FC46EA8C5C0}" dt="2024-06-11T06:46:24.099" v="185" actId="1076"/>
          <ac:picMkLst>
            <pc:docMk/>
            <pc:sldMk cId="4160695087" sldId="367"/>
            <ac:picMk id="3" creationId="{E740622B-77EE-F1F3-CE87-3FD671206302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6:47.689" v="191" actId="14100"/>
        <pc:sldMkLst>
          <pc:docMk/>
          <pc:sldMk cId="255545957" sldId="368"/>
        </pc:sldMkLst>
        <pc:picChg chg="add mod">
          <ac:chgData name="Helene Astrup" userId="37292ee6-9a14-43fd-8c27-a37184d9426f" providerId="ADAL" clId="{561BA752-13B1-4903-8DCF-4FC46EA8C5C0}" dt="2024-06-11T06:46:47.689" v="191" actId="14100"/>
          <ac:picMkLst>
            <pc:docMk/>
            <pc:sldMk cId="255545957" sldId="368"/>
            <ac:picMk id="3" creationId="{81B0929B-4C41-01F2-2C68-132206BAD154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8:22.919" v="236" actId="1076"/>
        <pc:sldMkLst>
          <pc:docMk/>
          <pc:sldMk cId="339247583" sldId="370"/>
        </pc:sldMkLst>
        <pc:picChg chg="add mod">
          <ac:chgData name="Helene Astrup" userId="37292ee6-9a14-43fd-8c27-a37184d9426f" providerId="ADAL" clId="{561BA752-13B1-4903-8DCF-4FC46EA8C5C0}" dt="2024-06-11T06:48:22.919" v="236" actId="1076"/>
          <ac:picMkLst>
            <pc:docMk/>
            <pc:sldMk cId="339247583" sldId="370"/>
            <ac:picMk id="3" creationId="{EB76592E-2B15-063A-3516-96F26EEDCF3A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8:01.265" v="231" actId="1076"/>
        <pc:sldMkLst>
          <pc:docMk/>
          <pc:sldMk cId="956422213" sldId="371"/>
        </pc:sldMkLst>
        <pc:spChg chg="add mod">
          <ac:chgData name="Helene Astrup" userId="37292ee6-9a14-43fd-8c27-a37184d9426f" providerId="ADAL" clId="{561BA752-13B1-4903-8DCF-4FC46EA8C5C0}" dt="2024-06-11T06:48:01.265" v="231" actId="1076"/>
          <ac:spMkLst>
            <pc:docMk/>
            <pc:sldMk cId="956422213" sldId="371"/>
            <ac:spMk id="4" creationId="{1CA3AD50-428F-76C0-F5E8-F103102C49BF}"/>
          </ac:spMkLst>
        </pc:spChg>
        <pc:picChg chg="add mod">
          <ac:chgData name="Helene Astrup" userId="37292ee6-9a14-43fd-8c27-a37184d9426f" providerId="ADAL" clId="{561BA752-13B1-4903-8DCF-4FC46EA8C5C0}" dt="2024-06-11T06:47:10.119" v="194" actId="1076"/>
          <ac:picMkLst>
            <pc:docMk/>
            <pc:sldMk cId="956422213" sldId="371"/>
            <ac:picMk id="3" creationId="{F3F831A4-CCEC-782D-5894-9240798B67EF}"/>
          </ac:picMkLst>
        </pc:picChg>
      </pc:sldChg>
      <pc:sldChg chg="addSp modSp mod">
        <pc:chgData name="Helene Astrup" userId="37292ee6-9a14-43fd-8c27-a37184d9426f" providerId="ADAL" clId="{561BA752-13B1-4903-8DCF-4FC46EA8C5C0}" dt="2024-06-11T06:49:04.372" v="247" actId="1076"/>
        <pc:sldMkLst>
          <pc:docMk/>
          <pc:sldMk cId="2494094946" sldId="372"/>
        </pc:sldMkLst>
        <pc:picChg chg="add mod">
          <ac:chgData name="Helene Astrup" userId="37292ee6-9a14-43fd-8c27-a37184d9426f" providerId="ADAL" clId="{561BA752-13B1-4903-8DCF-4FC46EA8C5C0}" dt="2024-06-11T06:49:00.813" v="245" actId="1076"/>
          <ac:picMkLst>
            <pc:docMk/>
            <pc:sldMk cId="2494094946" sldId="372"/>
            <ac:picMk id="3" creationId="{5B07EBC6-C707-F32E-9776-D7D6CD8EEA66}"/>
          </ac:picMkLst>
        </pc:picChg>
        <pc:picChg chg="add mod">
          <ac:chgData name="Helene Astrup" userId="37292ee6-9a14-43fd-8c27-a37184d9426f" providerId="ADAL" clId="{561BA752-13B1-4903-8DCF-4FC46EA8C5C0}" dt="2024-06-11T06:49:04.372" v="247" actId="1076"/>
          <ac:picMkLst>
            <pc:docMk/>
            <pc:sldMk cId="2494094946" sldId="372"/>
            <ac:picMk id="5" creationId="{F69BB72B-F1FA-325D-79A4-24D4E3C3DE8E}"/>
          </ac:picMkLst>
        </pc:picChg>
      </pc:sldChg>
      <pc:sldChg chg="del">
        <pc:chgData name="Helene Astrup" userId="37292ee6-9a14-43fd-8c27-a37184d9426f" providerId="ADAL" clId="{561BA752-13B1-4903-8DCF-4FC46EA8C5C0}" dt="2024-06-11T06:49:08.134" v="248" actId="47"/>
        <pc:sldMkLst>
          <pc:docMk/>
          <pc:sldMk cId="2424864630" sldId="374"/>
        </pc:sldMkLst>
      </pc:sldChg>
      <pc:sldChg chg="addSp modSp mod">
        <pc:chgData name="Helene Astrup" userId="37292ee6-9a14-43fd-8c27-a37184d9426f" providerId="ADAL" clId="{561BA752-13B1-4903-8DCF-4FC46EA8C5C0}" dt="2024-06-11T06:43:02.122" v="153" actId="14100"/>
        <pc:sldMkLst>
          <pc:docMk/>
          <pc:sldMk cId="159337521" sldId="378"/>
        </pc:sldMkLst>
        <pc:picChg chg="add mod">
          <ac:chgData name="Helene Astrup" userId="37292ee6-9a14-43fd-8c27-a37184d9426f" providerId="ADAL" clId="{561BA752-13B1-4903-8DCF-4FC46EA8C5C0}" dt="2024-06-11T06:43:02.122" v="153" actId="14100"/>
          <ac:picMkLst>
            <pc:docMk/>
            <pc:sldMk cId="159337521" sldId="378"/>
            <ac:picMk id="3" creationId="{7756D7B0-48A3-3F5D-6290-41441D3C6509}"/>
          </ac:picMkLst>
        </pc:picChg>
      </pc:sldChg>
    </pc:docChg>
  </pc:docChgLst>
  <pc:docChgLst>
    <pc:chgData name="Helene Astrup" userId="S::helenast@uio.no::37292ee6-9a14-43fd-8c27-a37184d9426f" providerId="AD" clId="Web-{1683566F-C7C6-4B0A-946E-83BB96E62DC7}"/>
    <pc:docChg chg="modSld">
      <pc:chgData name="Helene Astrup" userId="S::helenast@uio.no::37292ee6-9a14-43fd-8c27-a37184d9426f" providerId="AD" clId="Web-{1683566F-C7C6-4B0A-946E-83BB96E62DC7}" dt="2021-10-21T13:59:17.157" v="40" actId="20577"/>
      <pc:docMkLst>
        <pc:docMk/>
      </pc:docMkLst>
      <pc:sldChg chg="modSp">
        <pc:chgData name="Helene Astrup" userId="S::helenast@uio.no::37292ee6-9a14-43fd-8c27-a37184d9426f" providerId="AD" clId="Web-{1683566F-C7C6-4B0A-946E-83BB96E62DC7}" dt="2021-10-21T13:59:17.157" v="40" actId="20577"/>
        <pc:sldMkLst>
          <pc:docMk/>
          <pc:sldMk cId="1105960219" sldId="312"/>
        </pc:sldMkLst>
        <pc:spChg chg="mod">
          <ac:chgData name="Helene Astrup" userId="S::helenast@uio.no::37292ee6-9a14-43fd-8c27-a37184d9426f" providerId="AD" clId="Web-{1683566F-C7C6-4B0A-946E-83BB96E62DC7}" dt="2021-10-21T13:59:17.157" v="40" actId="20577"/>
          <ac:spMkLst>
            <pc:docMk/>
            <pc:sldMk cId="1105960219" sldId="312"/>
            <ac:spMk id="3" creationId="{00000000-0000-0000-0000-000000000000}"/>
          </ac:spMkLst>
        </pc:spChg>
      </pc:sldChg>
    </pc:docChg>
  </pc:docChgLst>
  <pc:docChgLst>
    <pc:chgData name="Fredrik Andreas Walby" userId="da30ecd8-6d63-4dde-8013-993d428230e2" providerId="ADAL" clId="{60AF7E71-C47F-430B-AE6B-458DB69A0B6A}"/>
    <pc:docChg chg="custSel addSld delSld modSld sldOrd">
      <pc:chgData name="Fredrik Andreas Walby" userId="da30ecd8-6d63-4dde-8013-993d428230e2" providerId="ADAL" clId="{60AF7E71-C47F-430B-AE6B-458DB69A0B6A}" dt="2024-06-19T16:01:11.675" v="182" actId="20577"/>
      <pc:docMkLst>
        <pc:docMk/>
      </pc:docMkLst>
      <pc:sldChg chg="modSp mod">
        <pc:chgData name="Fredrik Andreas Walby" userId="da30ecd8-6d63-4dde-8013-993d428230e2" providerId="ADAL" clId="{60AF7E71-C47F-430B-AE6B-458DB69A0B6A}" dt="2024-06-19T16:01:11.675" v="182" actId="20577"/>
        <pc:sldMkLst>
          <pc:docMk/>
          <pc:sldMk cId="793873906" sldId="298"/>
        </pc:sldMkLst>
        <pc:spChg chg="mod">
          <ac:chgData name="Fredrik Andreas Walby" userId="da30ecd8-6d63-4dde-8013-993d428230e2" providerId="ADAL" clId="{60AF7E71-C47F-430B-AE6B-458DB69A0B6A}" dt="2024-06-19T16:01:11.675" v="182" actId="20577"/>
          <ac:spMkLst>
            <pc:docMk/>
            <pc:sldMk cId="793873906" sldId="298"/>
            <ac:spMk id="3" creationId="{00000000-0000-0000-0000-000000000000}"/>
          </ac:spMkLst>
        </pc:spChg>
      </pc:sldChg>
      <pc:sldChg chg="mod modShow">
        <pc:chgData name="Fredrik Andreas Walby" userId="da30ecd8-6d63-4dde-8013-993d428230e2" providerId="ADAL" clId="{60AF7E71-C47F-430B-AE6B-458DB69A0B6A}" dt="2024-06-18T20:29:05.315" v="83" actId="729"/>
        <pc:sldMkLst>
          <pc:docMk/>
          <pc:sldMk cId="3682330878" sldId="360"/>
        </pc:sldMkLst>
      </pc:sldChg>
      <pc:sldChg chg="modSp mod">
        <pc:chgData name="Fredrik Andreas Walby" userId="da30ecd8-6d63-4dde-8013-993d428230e2" providerId="ADAL" clId="{60AF7E71-C47F-430B-AE6B-458DB69A0B6A}" dt="2024-06-18T20:31:22.224" v="145" actId="6549"/>
        <pc:sldMkLst>
          <pc:docMk/>
          <pc:sldMk cId="2571105581" sldId="379"/>
        </pc:sldMkLst>
        <pc:spChg chg="mod">
          <ac:chgData name="Fredrik Andreas Walby" userId="da30ecd8-6d63-4dde-8013-993d428230e2" providerId="ADAL" clId="{60AF7E71-C47F-430B-AE6B-458DB69A0B6A}" dt="2024-06-18T20:31:22.224" v="145" actId="6549"/>
          <ac:spMkLst>
            <pc:docMk/>
            <pc:sldMk cId="2571105581" sldId="379"/>
            <ac:spMk id="3" creationId="{75CFC52D-56FC-B433-C1D9-AD33824694C6}"/>
          </ac:spMkLst>
        </pc:spChg>
      </pc:sldChg>
      <pc:sldChg chg="modSp new del mod ord">
        <pc:chgData name="Fredrik Andreas Walby" userId="da30ecd8-6d63-4dde-8013-993d428230e2" providerId="ADAL" clId="{60AF7E71-C47F-430B-AE6B-458DB69A0B6A}" dt="2024-06-19T16:00:57.090" v="178" actId="47"/>
        <pc:sldMkLst>
          <pc:docMk/>
          <pc:sldMk cId="1988812524" sldId="665"/>
        </pc:sldMkLst>
        <pc:spChg chg="mod">
          <ac:chgData name="Fredrik Andreas Walby" userId="da30ecd8-6d63-4dde-8013-993d428230e2" providerId="ADAL" clId="{60AF7E71-C47F-430B-AE6B-458DB69A0B6A}" dt="2024-06-18T20:24:50.519" v="12" actId="20577"/>
          <ac:spMkLst>
            <pc:docMk/>
            <pc:sldMk cId="1988812524" sldId="665"/>
            <ac:spMk id="2" creationId="{7945AAB2-2776-65BB-7C52-BC132C7D599B}"/>
          </ac:spMkLst>
        </pc:spChg>
        <pc:spChg chg="mod">
          <ac:chgData name="Fredrik Andreas Walby" userId="da30ecd8-6d63-4dde-8013-993d428230e2" providerId="ADAL" clId="{60AF7E71-C47F-430B-AE6B-458DB69A0B6A}" dt="2024-06-18T20:36:40.796" v="177" actId="20577"/>
          <ac:spMkLst>
            <pc:docMk/>
            <pc:sldMk cId="1988812524" sldId="665"/>
            <ac:spMk id="3" creationId="{9A5A4475-217C-E8E3-2709-2BDE9DF2E420}"/>
          </ac:spMkLst>
        </pc:spChg>
        <pc:spChg chg="mod">
          <ac:chgData name="Fredrik Andreas Walby" userId="da30ecd8-6d63-4dde-8013-993d428230e2" providerId="ADAL" clId="{60AF7E71-C47F-430B-AE6B-458DB69A0B6A}" dt="2024-06-18T20:30:46.726" v="140" actId="20577"/>
          <ac:spMkLst>
            <pc:docMk/>
            <pc:sldMk cId="1988812524" sldId="665"/>
            <ac:spMk id="4" creationId="{8ABD7D7E-685D-3610-ABE4-003D699CA7D2}"/>
          </ac:spMkLst>
        </pc:spChg>
      </pc:sldChg>
    </pc:docChg>
  </pc:docChgLst>
  <pc:docChgLst>
    <pc:chgData name="Fredrik Andreas Walby" userId="da30ecd8-6d63-4dde-8013-993d428230e2" providerId="ADAL" clId="{B86681C4-B5B2-4F46-A3DA-312933CE1B3A}"/>
    <pc:docChg chg="custSel modSld sldOrd">
      <pc:chgData name="Fredrik Andreas Walby" userId="da30ecd8-6d63-4dde-8013-993d428230e2" providerId="ADAL" clId="{B86681C4-B5B2-4F46-A3DA-312933CE1B3A}" dt="2024-06-19T10:16:32.155" v="188" actId="20577"/>
      <pc:docMkLst>
        <pc:docMk/>
      </pc:docMkLst>
      <pc:sldChg chg="modSp mod ord">
        <pc:chgData name="Fredrik Andreas Walby" userId="da30ecd8-6d63-4dde-8013-993d428230e2" providerId="ADAL" clId="{B86681C4-B5B2-4F46-A3DA-312933CE1B3A}" dt="2024-06-19T09:51:45.006" v="157"/>
        <pc:sldMkLst>
          <pc:docMk/>
          <pc:sldMk cId="793873906" sldId="298"/>
        </pc:sldMkLst>
        <pc:spChg chg="mod">
          <ac:chgData name="Fredrik Andreas Walby" userId="da30ecd8-6d63-4dde-8013-993d428230e2" providerId="ADAL" clId="{B86681C4-B5B2-4F46-A3DA-312933CE1B3A}" dt="2024-06-19T07:56:04.047" v="153" actId="20577"/>
          <ac:spMkLst>
            <pc:docMk/>
            <pc:sldMk cId="793873906" sldId="298"/>
            <ac:spMk id="3" creationId="{00000000-0000-0000-0000-000000000000}"/>
          </ac:spMkLst>
        </pc:spChg>
      </pc:sldChg>
      <pc:sldChg chg="modSp mod modAnim">
        <pc:chgData name="Fredrik Andreas Walby" userId="da30ecd8-6d63-4dde-8013-993d428230e2" providerId="ADAL" clId="{B86681C4-B5B2-4F46-A3DA-312933CE1B3A}" dt="2024-06-19T07:55:44.951" v="142" actId="1076"/>
        <pc:sldMkLst>
          <pc:docMk/>
          <pc:sldMk cId="2682454666" sldId="304"/>
        </pc:sldMkLst>
        <pc:picChg chg="mod">
          <ac:chgData name="Fredrik Andreas Walby" userId="da30ecd8-6d63-4dde-8013-993d428230e2" providerId="ADAL" clId="{B86681C4-B5B2-4F46-A3DA-312933CE1B3A}" dt="2024-06-19T07:55:44.951" v="142" actId="1076"/>
          <ac:picMkLst>
            <pc:docMk/>
            <pc:sldMk cId="2682454666" sldId="304"/>
            <ac:picMk id="4" creationId="{00000000-0000-0000-0000-000000000000}"/>
          </ac:picMkLst>
        </pc:picChg>
      </pc:sldChg>
      <pc:sldChg chg="mod modShow">
        <pc:chgData name="Fredrik Andreas Walby" userId="da30ecd8-6d63-4dde-8013-993d428230e2" providerId="ADAL" clId="{B86681C4-B5B2-4F46-A3DA-312933CE1B3A}" dt="2024-06-19T09:54:05.789" v="158" actId="729"/>
        <pc:sldMkLst>
          <pc:docMk/>
          <pc:sldMk cId="2017571164" sldId="331"/>
        </pc:sldMkLst>
      </pc:sldChg>
      <pc:sldChg chg="modSp">
        <pc:chgData name="Fredrik Andreas Walby" userId="da30ecd8-6d63-4dde-8013-993d428230e2" providerId="ADAL" clId="{B86681C4-B5B2-4F46-A3DA-312933CE1B3A}" dt="2024-06-19T10:08:33.799" v="159" actId="6549"/>
        <pc:sldMkLst>
          <pc:docMk/>
          <pc:sldMk cId="2475491070" sldId="377"/>
        </pc:sldMkLst>
        <pc:spChg chg="mod">
          <ac:chgData name="Fredrik Andreas Walby" userId="da30ecd8-6d63-4dde-8013-993d428230e2" providerId="ADAL" clId="{B86681C4-B5B2-4F46-A3DA-312933CE1B3A}" dt="2024-06-19T10:08:33.799" v="159" actId="6549"/>
          <ac:spMkLst>
            <pc:docMk/>
            <pc:sldMk cId="2475491070" sldId="377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B86681C4-B5B2-4F46-A3DA-312933CE1B3A}" dt="2024-06-17T14:33:28.826" v="141" actId="20577"/>
        <pc:sldMkLst>
          <pc:docMk/>
          <pc:sldMk cId="2571105581" sldId="379"/>
        </pc:sldMkLst>
        <pc:spChg chg="mod">
          <ac:chgData name="Fredrik Andreas Walby" userId="da30ecd8-6d63-4dde-8013-993d428230e2" providerId="ADAL" clId="{B86681C4-B5B2-4F46-A3DA-312933CE1B3A}" dt="2024-06-17T14:33:28.826" v="141" actId="20577"/>
          <ac:spMkLst>
            <pc:docMk/>
            <pc:sldMk cId="2571105581" sldId="379"/>
            <ac:spMk id="3" creationId="{75CFC52D-56FC-B433-C1D9-AD33824694C6}"/>
          </ac:spMkLst>
        </pc:spChg>
      </pc:sldChg>
      <pc:sldChg chg="modSp mod">
        <pc:chgData name="Fredrik Andreas Walby" userId="da30ecd8-6d63-4dde-8013-993d428230e2" providerId="ADAL" clId="{B86681C4-B5B2-4F46-A3DA-312933CE1B3A}" dt="2024-06-19T10:16:32.155" v="188" actId="20577"/>
        <pc:sldMkLst>
          <pc:docMk/>
          <pc:sldMk cId="1988812524" sldId="665"/>
        </pc:sldMkLst>
        <pc:spChg chg="mod">
          <ac:chgData name="Fredrik Andreas Walby" userId="da30ecd8-6d63-4dde-8013-993d428230e2" providerId="ADAL" clId="{B86681C4-B5B2-4F46-A3DA-312933CE1B3A}" dt="2024-06-19T10:16:32.155" v="188" actId="20577"/>
          <ac:spMkLst>
            <pc:docMk/>
            <pc:sldMk cId="1988812524" sldId="665"/>
            <ac:spMk id="3" creationId="{9A5A4475-217C-E8E3-2709-2BDE9DF2E420}"/>
          </ac:spMkLst>
        </pc:spChg>
        <pc:spChg chg="mod">
          <ac:chgData name="Fredrik Andreas Walby" userId="da30ecd8-6d63-4dde-8013-993d428230e2" providerId="ADAL" clId="{B86681C4-B5B2-4F46-A3DA-312933CE1B3A}" dt="2024-06-19T09:49:34.965" v="154" actId="6549"/>
          <ac:spMkLst>
            <pc:docMk/>
            <pc:sldMk cId="1988812524" sldId="665"/>
            <ac:spMk id="4" creationId="{8ABD7D7E-685D-3610-ABE4-003D699CA7D2}"/>
          </ac:spMkLst>
        </pc:spChg>
      </pc:sldChg>
    </pc:docChg>
  </pc:docChgLst>
  <pc:docChgLst>
    <pc:chgData name="Fredrik Andreas Walby" userId="da30ecd8-6d63-4dde-8013-993d428230e2" providerId="ADAL" clId="{E290CCD2-417B-4821-83B6-5D78FA57834F}"/>
    <pc:docChg chg="custSel modSld sldOrd">
      <pc:chgData name="Fredrik Andreas Walby" userId="da30ecd8-6d63-4dde-8013-993d428230e2" providerId="ADAL" clId="{E290CCD2-417B-4821-83B6-5D78FA57834F}" dt="2023-05-08T09:23:01.881" v="695" actId="20577"/>
      <pc:docMkLst>
        <pc:docMk/>
      </pc:docMkLst>
      <pc:sldChg chg="addSp modSp mod modNotesTx">
        <pc:chgData name="Fredrik Andreas Walby" userId="da30ecd8-6d63-4dde-8013-993d428230e2" providerId="ADAL" clId="{E290CCD2-417B-4821-83B6-5D78FA57834F}" dt="2023-05-08T08:41:12.586" v="30" actId="404"/>
        <pc:sldMkLst>
          <pc:docMk/>
          <pc:sldMk cId="2575182165" sldId="343"/>
        </pc:sldMkLst>
        <pc:spChg chg="add mod">
          <ac:chgData name="Fredrik Andreas Walby" userId="da30ecd8-6d63-4dde-8013-993d428230e2" providerId="ADAL" clId="{E290CCD2-417B-4821-83B6-5D78FA57834F}" dt="2023-05-08T08:41:12.586" v="30" actId="404"/>
          <ac:spMkLst>
            <pc:docMk/>
            <pc:sldMk cId="2575182165" sldId="343"/>
            <ac:spMk id="4" creationId="{BC15CBA2-8CA3-46BC-A358-CD43119CBBFB}"/>
          </ac:spMkLst>
        </pc:spChg>
      </pc:sldChg>
      <pc:sldChg chg="addSp modSp mod modNotesTx">
        <pc:chgData name="Fredrik Andreas Walby" userId="da30ecd8-6d63-4dde-8013-993d428230e2" providerId="ADAL" clId="{E290CCD2-417B-4821-83B6-5D78FA57834F}" dt="2023-05-08T08:45:26.298" v="137" actId="207"/>
        <pc:sldMkLst>
          <pc:docMk/>
          <pc:sldMk cId="1462005419" sldId="344"/>
        </pc:sldMkLst>
        <pc:spChg chg="add mod">
          <ac:chgData name="Fredrik Andreas Walby" userId="da30ecd8-6d63-4dde-8013-993d428230e2" providerId="ADAL" clId="{E290CCD2-417B-4821-83B6-5D78FA57834F}" dt="2023-05-08T08:45:26.298" v="137" actId="207"/>
          <ac:spMkLst>
            <pc:docMk/>
            <pc:sldMk cId="1462005419" sldId="344"/>
            <ac:spMk id="4" creationId="{D9CC4A63-FCA0-46B2-A63A-7C73D7D69A0E}"/>
          </ac:spMkLst>
        </pc:spChg>
      </pc:sldChg>
      <pc:sldChg chg="addSp modSp mod modAnim">
        <pc:chgData name="Fredrik Andreas Walby" userId="da30ecd8-6d63-4dde-8013-993d428230e2" providerId="ADAL" clId="{E290CCD2-417B-4821-83B6-5D78FA57834F}" dt="2023-05-08T08:46:34.322" v="142"/>
        <pc:sldMkLst>
          <pc:docMk/>
          <pc:sldMk cId="2156726847" sldId="345"/>
        </pc:sldMkLst>
        <pc:spChg chg="add mod">
          <ac:chgData name="Fredrik Andreas Walby" userId="da30ecd8-6d63-4dde-8013-993d428230e2" providerId="ADAL" clId="{E290CCD2-417B-4821-83B6-5D78FA57834F}" dt="2023-05-08T08:46:24.300" v="141" actId="1582"/>
          <ac:spMkLst>
            <pc:docMk/>
            <pc:sldMk cId="2156726847" sldId="345"/>
            <ac:spMk id="4" creationId="{51E0E05B-5F20-4B52-AFA1-6A08A2BD09E8}"/>
          </ac:spMkLst>
        </pc:spChg>
      </pc:sldChg>
      <pc:sldChg chg="addSp modSp mod">
        <pc:chgData name="Fredrik Andreas Walby" userId="da30ecd8-6d63-4dde-8013-993d428230e2" providerId="ADAL" clId="{E290CCD2-417B-4821-83B6-5D78FA57834F}" dt="2023-05-08T08:48:14.897" v="151" actId="14100"/>
        <pc:sldMkLst>
          <pc:docMk/>
          <pc:sldMk cId="3212490462" sldId="352"/>
        </pc:sldMkLst>
        <pc:spChg chg="add mod">
          <ac:chgData name="Fredrik Andreas Walby" userId="da30ecd8-6d63-4dde-8013-993d428230e2" providerId="ADAL" clId="{E290CCD2-417B-4821-83B6-5D78FA57834F}" dt="2023-05-08T08:48:14.897" v="151" actId="14100"/>
          <ac:spMkLst>
            <pc:docMk/>
            <pc:sldMk cId="3212490462" sldId="352"/>
            <ac:spMk id="4" creationId="{49786E69-E358-4053-BD7B-5B7A5CF3536C}"/>
          </ac:spMkLst>
        </pc:spChg>
        <pc:picChg chg="mod">
          <ac:chgData name="Fredrik Andreas Walby" userId="da30ecd8-6d63-4dde-8013-993d428230e2" providerId="ADAL" clId="{E290CCD2-417B-4821-83B6-5D78FA57834F}" dt="2023-05-08T08:47:59.435" v="149" actId="1076"/>
          <ac:picMkLst>
            <pc:docMk/>
            <pc:sldMk cId="3212490462" sldId="352"/>
            <ac:picMk id="2" creationId="{CB8CD6AC-FA8F-C3E4-0D32-D236BCDA7249}"/>
          </ac:picMkLst>
        </pc:picChg>
      </pc:sldChg>
      <pc:sldChg chg="addSp modSp mod">
        <pc:chgData name="Fredrik Andreas Walby" userId="da30ecd8-6d63-4dde-8013-993d428230e2" providerId="ADAL" clId="{E290CCD2-417B-4821-83B6-5D78FA57834F}" dt="2023-05-08T09:00:23.224" v="454" actId="1076"/>
        <pc:sldMkLst>
          <pc:docMk/>
          <pc:sldMk cId="3682330878" sldId="360"/>
        </pc:sldMkLst>
        <pc:spChg chg="add mod">
          <ac:chgData name="Fredrik Andreas Walby" userId="da30ecd8-6d63-4dde-8013-993d428230e2" providerId="ADAL" clId="{E290CCD2-417B-4821-83B6-5D78FA57834F}" dt="2023-05-08T09:00:23.224" v="454" actId="1076"/>
          <ac:spMkLst>
            <pc:docMk/>
            <pc:sldMk cId="3682330878" sldId="360"/>
            <ac:spMk id="4" creationId="{FACB4B2D-B5EB-4025-82A0-DADF1E51139F}"/>
          </ac:spMkLst>
        </pc:spChg>
      </pc:sldChg>
      <pc:sldChg chg="addSp modSp mod modNotesTx">
        <pc:chgData name="Fredrik Andreas Walby" userId="da30ecd8-6d63-4dde-8013-993d428230e2" providerId="ADAL" clId="{E290CCD2-417B-4821-83B6-5D78FA57834F}" dt="2023-05-08T09:04:11.681" v="498" actId="1076"/>
        <pc:sldMkLst>
          <pc:docMk/>
          <pc:sldMk cId="3862323708" sldId="362"/>
        </pc:sldMkLst>
        <pc:spChg chg="add mod">
          <ac:chgData name="Fredrik Andreas Walby" userId="da30ecd8-6d63-4dde-8013-993d428230e2" providerId="ADAL" clId="{E290CCD2-417B-4821-83B6-5D78FA57834F}" dt="2023-05-08T09:04:11.116" v="497" actId="207"/>
          <ac:spMkLst>
            <pc:docMk/>
            <pc:sldMk cId="3862323708" sldId="362"/>
            <ac:spMk id="4" creationId="{B5F21189-C8DA-40BB-BF10-3EBF476F5840}"/>
          </ac:spMkLst>
        </pc:spChg>
        <pc:picChg chg="mod">
          <ac:chgData name="Fredrik Andreas Walby" userId="da30ecd8-6d63-4dde-8013-993d428230e2" providerId="ADAL" clId="{E290CCD2-417B-4821-83B6-5D78FA57834F}" dt="2023-05-08T09:04:11.681" v="498" actId="1076"/>
          <ac:picMkLst>
            <pc:docMk/>
            <pc:sldMk cId="3862323708" sldId="362"/>
            <ac:picMk id="2" creationId="{DD8D2F3D-D16F-783D-2CFB-78C66F7399B8}"/>
          </ac:picMkLst>
        </pc:picChg>
      </pc:sldChg>
      <pc:sldChg chg="addSp modSp mod">
        <pc:chgData name="Fredrik Andreas Walby" userId="da30ecd8-6d63-4dde-8013-993d428230e2" providerId="ADAL" clId="{E290CCD2-417B-4821-83B6-5D78FA57834F}" dt="2023-05-08T09:07:12.777" v="521" actId="207"/>
        <pc:sldMkLst>
          <pc:docMk/>
          <pc:sldMk cId="1218513249" sldId="365"/>
        </pc:sldMkLst>
        <pc:spChg chg="add mod">
          <ac:chgData name="Fredrik Andreas Walby" userId="da30ecd8-6d63-4dde-8013-993d428230e2" providerId="ADAL" clId="{E290CCD2-417B-4821-83B6-5D78FA57834F}" dt="2023-05-08T09:07:12.777" v="521" actId="207"/>
          <ac:spMkLst>
            <pc:docMk/>
            <pc:sldMk cId="1218513249" sldId="365"/>
            <ac:spMk id="3" creationId="{F21B86AA-0484-4ADB-998C-227913ABE302}"/>
          </ac:spMkLst>
        </pc:spChg>
      </pc:sldChg>
      <pc:sldChg chg="addSp modSp mod modAnim">
        <pc:chgData name="Fredrik Andreas Walby" userId="da30ecd8-6d63-4dde-8013-993d428230e2" providerId="ADAL" clId="{E290CCD2-417B-4821-83B6-5D78FA57834F}" dt="2023-05-08T09:13:00.103" v="538"/>
        <pc:sldMkLst>
          <pc:docMk/>
          <pc:sldMk cId="4055238111" sldId="366"/>
        </pc:sldMkLst>
        <pc:spChg chg="add mod">
          <ac:chgData name="Fredrik Andreas Walby" userId="da30ecd8-6d63-4dde-8013-993d428230e2" providerId="ADAL" clId="{E290CCD2-417B-4821-83B6-5D78FA57834F}" dt="2023-05-08T09:07:56.907" v="526" actId="1076"/>
          <ac:spMkLst>
            <pc:docMk/>
            <pc:sldMk cId="4055238111" sldId="366"/>
            <ac:spMk id="4" creationId="{5D6EFC7B-7397-4725-8BF4-9B01CCC9F25B}"/>
          </ac:spMkLst>
        </pc:spChg>
        <pc:spChg chg="add mod">
          <ac:chgData name="Fredrik Andreas Walby" userId="da30ecd8-6d63-4dde-8013-993d428230e2" providerId="ADAL" clId="{E290CCD2-417B-4821-83B6-5D78FA57834F}" dt="2023-05-08T09:08:44.585" v="530" actId="14100"/>
          <ac:spMkLst>
            <pc:docMk/>
            <pc:sldMk cId="4055238111" sldId="366"/>
            <ac:spMk id="5" creationId="{5CCC636A-C1FB-4DF4-9398-61F366124940}"/>
          </ac:spMkLst>
        </pc:spChg>
        <pc:spChg chg="add mod">
          <ac:chgData name="Fredrik Andreas Walby" userId="da30ecd8-6d63-4dde-8013-993d428230e2" providerId="ADAL" clId="{E290CCD2-417B-4821-83B6-5D78FA57834F}" dt="2023-05-08T09:12:27.219" v="535" actId="14100"/>
          <ac:spMkLst>
            <pc:docMk/>
            <pc:sldMk cId="4055238111" sldId="366"/>
            <ac:spMk id="6" creationId="{5A1C1F69-3771-4F67-8ECD-43963258B654}"/>
          </ac:spMkLst>
        </pc:spChg>
      </pc:sldChg>
      <pc:sldChg chg="addSp modSp mod">
        <pc:chgData name="Fredrik Andreas Walby" userId="da30ecd8-6d63-4dde-8013-993d428230e2" providerId="ADAL" clId="{E290CCD2-417B-4821-83B6-5D78FA57834F}" dt="2023-05-08T09:16:49.744" v="633" actId="14100"/>
        <pc:sldMkLst>
          <pc:docMk/>
          <pc:sldMk cId="339247583" sldId="370"/>
        </pc:sldMkLst>
        <pc:spChg chg="add mod">
          <ac:chgData name="Fredrik Andreas Walby" userId="da30ecd8-6d63-4dde-8013-993d428230e2" providerId="ADAL" clId="{E290CCD2-417B-4821-83B6-5D78FA57834F}" dt="2023-05-08T09:16:49.744" v="633" actId="14100"/>
          <ac:spMkLst>
            <pc:docMk/>
            <pc:sldMk cId="339247583" sldId="370"/>
            <ac:spMk id="2" creationId="{E940BA47-5CFA-44F0-A8CC-FA54AFB1AFBE}"/>
          </ac:spMkLst>
        </pc:spChg>
      </pc:sldChg>
      <pc:sldChg chg="modNotesTx">
        <pc:chgData name="Fredrik Andreas Walby" userId="da30ecd8-6d63-4dde-8013-993d428230e2" providerId="ADAL" clId="{E290CCD2-417B-4821-83B6-5D78FA57834F}" dt="2023-05-08T09:15:35.764" v="625" actId="20577"/>
        <pc:sldMkLst>
          <pc:docMk/>
          <pc:sldMk cId="956422213" sldId="371"/>
        </pc:sldMkLst>
      </pc:sldChg>
      <pc:sldChg chg="addSp modSp mod">
        <pc:chgData name="Fredrik Andreas Walby" userId="da30ecd8-6d63-4dde-8013-993d428230e2" providerId="ADAL" clId="{E290CCD2-417B-4821-83B6-5D78FA57834F}" dt="2023-05-08T09:19:48.149" v="638" actId="1076"/>
        <pc:sldMkLst>
          <pc:docMk/>
          <pc:sldMk cId="2494094946" sldId="372"/>
        </pc:sldMkLst>
        <pc:spChg chg="add mod">
          <ac:chgData name="Fredrik Andreas Walby" userId="da30ecd8-6d63-4dde-8013-993d428230e2" providerId="ADAL" clId="{E290CCD2-417B-4821-83B6-5D78FA57834F}" dt="2023-05-08T09:19:48.149" v="638" actId="1076"/>
          <ac:spMkLst>
            <pc:docMk/>
            <pc:sldMk cId="2494094946" sldId="372"/>
            <ac:spMk id="6" creationId="{9D67F030-C639-44C6-B177-4B1831458B27}"/>
          </ac:spMkLst>
        </pc:spChg>
      </pc:sldChg>
      <pc:sldChg chg="mod modShow">
        <pc:chgData name="Fredrik Andreas Walby" userId="da30ecd8-6d63-4dde-8013-993d428230e2" providerId="ADAL" clId="{E290CCD2-417B-4821-83B6-5D78FA57834F}" dt="2023-05-08T09:21:04.605" v="639" actId="729"/>
        <pc:sldMkLst>
          <pc:docMk/>
          <pc:sldMk cId="2493477201" sldId="375"/>
        </pc:sldMkLst>
      </pc:sldChg>
      <pc:sldChg chg="ord">
        <pc:chgData name="Fredrik Andreas Walby" userId="da30ecd8-6d63-4dde-8013-993d428230e2" providerId="ADAL" clId="{E290CCD2-417B-4821-83B6-5D78FA57834F}" dt="2023-05-08T09:21:26.900" v="641"/>
        <pc:sldMkLst>
          <pc:docMk/>
          <pc:sldMk cId="3668756839" sldId="376"/>
        </pc:sldMkLst>
      </pc:sldChg>
      <pc:sldChg chg="modSp mod modAnim">
        <pc:chgData name="Fredrik Andreas Walby" userId="da30ecd8-6d63-4dde-8013-993d428230e2" providerId="ADAL" clId="{E290CCD2-417B-4821-83B6-5D78FA57834F}" dt="2023-05-08T09:23:01.881" v="695" actId="20577"/>
        <pc:sldMkLst>
          <pc:docMk/>
          <pc:sldMk cId="2475491070" sldId="377"/>
        </pc:sldMkLst>
        <pc:spChg chg="mod">
          <ac:chgData name="Fredrik Andreas Walby" userId="da30ecd8-6d63-4dde-8013-993d428230e2" providerId="ADAL" clId="{E290CCD2-417B-4821-83B6-5D78FA57834F}" dt="2023-05-08T09:23:01.881" v="695" actId="20577"/>
          <ac:spMkLst>
            <pc:docMk/>
            <pc:sldMk cId="2475491070" sldId="377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E290CCD2-417B-4821-83B6-5D78FA57834F}" dt="2023-05-08T08:51:39.380" v="414" actId="20577"/>
        <pc:sldMkLst>
          <pc:docMk/>
          <pc:sldMk cId="2571105581" sldId="379"/>
        </pc:sldMkLst>
        <pc:spChg chg="mod">
          <ac:chgData name="Fredrik Andreas Walby" userId="da30ecd8-6d63-4dde-8013-993d428230e2" providerId="ADAL" clId="{E290CCD2-417B-4821-83B6-5D78FA57834F}" dt="2023-05-08T08:51:39.380" v="414" actId="20577"/>
          <ac:spMkLst>
            <pc:docMk/>
            <pc:sldMk cId="2571105581" sldId="379"/>
            <ac:spMk id="3" creationId="{75CFC52D-56FC-B433-C1D9-AD33824694C6}"/>
          </ac:spMkLst>
        </pc:spChg>
      </pc:sldChg>
    </pc:docChg>
  </pc:docChgLst>
  <pc:docChgLst>
    <pc:chgData name="Fredrik Andreas Walby" userId="S::fredrikw@uio.no::da30ecd8-6d63-4dde-8013-993d428230e2" providerId="AD" clId="Web-{D0B9EBA7-D428-5F92-2CDB-DF289625BB2E}"/>
    <pc:docChg chg="addSld modSld sldOrd">
      <pc:chgData name="Fredrik Andreas Walby" userId="S::fredrikw@uio.no::da30ecd8-6d63-4dde-8013-993d428230e2" providerId="AD" clId="Web-{D0B9EBA7-D428-5F92-2CDB-DF289625BB2E}" dt="2023-05-06T10:35:09.154" v="117" actId="20577"/>
      <pc:docMkLst>
        <pc:docMk/>
      </pc:docMkLst>
      <pc:sldChg chg="addSp modSp new mod ord modClrScheme chgLayout">
        <pc:chgData name="Fredrik Andreas Walby" userId="S::fredrikw@uio.no::da30ecd8-6d63-4dde-8013-993d428230e2" providerId="AD" clId="Web-{D0B9EBA7-D428-5F92-2CDB-DF289625BB2E}" dt="2023-05-06T10:35:09.154" v="117" actId="20577"/>
        <pc:sldMkLst>
          <pc:docMk/>
          <pc:sldMk cId="414762210" sldId="380"/>
        </pc:sldMkLst>
        <pc:spChg chg="mod ord">
          <ac:chgData name="Fredrik Andreas Walby" userId="S::fredrikw@uio.no::da30ecd8-6d63-4dde-8013-993d428230e2" providerId="AD" clId="Web-{D0B9EBA7-D428-5F92-2CDB-DF289625BB2E}" dt="2023-05-06T10:35:09.154" v="117" actId="20577"/>
          <ac:spMkLst>
            <pc:docMk/>
            <pc:sldMk cId="414762210" sldId="380"/>
            <ac:spMk id="2" creationId="{AC6D05A1-39A2-887F-CE47-05B064FBD170}"/>
          </ac:spMkLst>
        </pc:spChg>
        <pc:spChg chg="add mod ord">
          <ac:chgData name="Fredrik Andreas Walby" userId="S::fredrikw@uio.no::da30ecd8-6d63-4dde-8013-993d428230e2" providerId="AD" clId="Web-{D0B9EBA7-D428-5F92-2CDB-DF289625BB2E}" dt="2023-05-05T14:18:19.789" v="12" actId="20577"/>
          <ac:spMkLst>
            <pc:docMk/>
            <pc:sldMk cId="414762210" sldId="380"/>
            <ac:spMk id="3" creationId="{A44AFD84-2700-1E7F-BC09-E160C063AE19}"/>
          </ac:spMkLst>
        </pc:spChg>
      </pc:sldChg>
    </pc:docChg>
  </pc:docChgLst>
  <pc:docChgLst>
    <pc:chgData name="Fredrik Andreas Walby" userId="da30ecd8-6d63-4dde-8013-993d428230e2" providerId="ADAL" clId="{34DFA31A-E86B-44E7-ACE8-9C2E6E2BE78C}"/>
    <pc:docChg chg="custSel delSld modSld sldOrd">
      <pc:chgData name="Fredrik Andreas Walby" userId="da30ecd8-6d63-4dde-8013-993d428230e2" providerId="ADAL" clId="{34DFA31A-E86B-44E7-ACE8-9C2E6E2BE78C}" dt="2023-05-08T20:48:04.352" v="607" actId="47"/>
      <pc:docMkLst>
        <pc:docMk/>
      </pc:docMkLst>
      <pc:sldChg chg="modSp mod">
        <pc:chgData name="Fredrik Andreas Walby" userId="da30ecd8-6d63-4dde-8013-993d428230e2" providerId="ADAL" clId="{34DFA31A-E86B-44E7-ACE8-9C2E6E2BE78C}" dt="2023-05-08T10:19:38.093" v="606" actId="14100"/>
        <pc:sldMkLst>
          <pc:docMk/>
          <pc:sldMk cId="1498004508" sldId="256"/>
        </pc:sldMkLst>
        <pc:spChg chg="mod">
          <ac:chgData name="Fredrik Andreas Walby" userId="da30ecd8-6d63-4dde-8013-993d428230e2" providerId="ADAL" clId="{34DFA31A-E86B-44E7-ACE8-9C2E6E2BE78C}" dt="2023-05-08T09:26:43.432" v="354" actId="20577"/>
          <ac:spMkLst>
            <pc:docMk/>
            <pc:sldMk cId="1498004508" sldId="256"/>
            <ac:spMk id="4" creationId="{16730085-9A3C-E6D2-8055-F21B544C8F11}"/>
          </ac:spMkLst>
        </pc:spChg>
        <pc:picChg chg="mod">
          <ac:chgData name="Fredrik Andreas Walby" userId="da30ecd8-6d63-4dde-8013-993d428230e2" providerId="ADAL" clId="{34DFA31A-E86B-44E7-ACE8-9C2E6E2BE78C}" dt="2023-05-08T10:19:38.093" v="606" actId="14100"/>
          <ac:picMkLst>
            <pc:docMk/>
            <pc:sldMk cId="1498004508" sldId="256"/>
            <ac:picMk id="2" creationId="{DA878330-E620-9E28-AC74-A3E944309AC2}"/>
          </ac:picMkLst>
        </pc:picChg>
      </pc:sldChg>
      <pc:sldChg chg="modSp mod modAnim">
        <pc:chgData name="Fredrik Andreas Walby" userId="da30ecd8-6d63-4dde-8013-993d428230e2" providerId="ADAL" clId="{34DFA31A-E86B-44E7-ACE8-9C2E6E2BE78C}" dt="2023-05-08T06:09:41.565" v="75" actId="20577"/>
        <pc:sldMkLst>
          <pc:docMk/>
          <pc:sldMk cId="2717430748" sldId="296"/>
        </pc:sldMkLst>
        <pc:spChg chg="mod">
          <ac:chgData name="Fredrik Andreas Walby" userId="da30ecd8-6d63-4dde-8013-993d428230e2" providerId="ADAL" clId="{34DFA31A-E86B-44E7-ACE8-9C2E6E2BE78C}" dt="2023-05-08T06:09:41.565" v="75" actId="20577"/>
          <ac:spMkLst>
            <pc:docMk/>
            <pc:sldMk cId="2717430748" sldId="296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34DFA31A-E86B-44E7-ACE8-9C2E6E2BE78C}" dt="2023-05-08T05:40:53.258" v="13" actId="6549"/>
        <pc:sldMkLst>
          <pc:docMk/>
          <pc:sldMk cId="793873906" sldId="298"/>
        </pc:sldMkLst>
        <pc:spChg chg="mod">
          <ac:chgData name="Fredrik Andreas Walby" userId="da30ecd8-6d63-4dde-8013-993d428230e2" providerId="ADAL" clId="{34DFA31A-E86B-44E7-ACE8-9C2E6E2BE78C}" dt="2023-05-08T05:40:04.807" v="7" actId="20577"/>
          <ac:spMkLst>
            <pc:docMk/>
            <pc:sldMk cId="793873906" sldId="298"/>
            <ac:spMk id="2" creationId="{00000000-0000-0000-0000-000000000000}"/>
          </ac:spMkLst>
        </pc:spChg>
        <pc:spChg chg="mod">
          <ac:chgData name="Fredrik Andreas Walby" userId="da30ecd8-6d63-4dde-8013-993d428230e2" providerId="ADAL" clId="{34DFA31A-E86B-44E7-ACE8-9C2E6E2BE78C}" dt="2023-05-08T05:40:53.258" v="13" actId="6549"/>
          <ac:spMkLst>
            <pc:docMk/>
            <pc:sldMk cId="793873906" sldId="298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34DFA31A-E86B-44E7-ACE8-9C2E6E2BE78C}" dt="2023-05-08T05:39:36.592" v="2" actId="207"/>
        <pc:sldMkLst>
          <pc:docMk/>
          <pc:sldMk cId="2682454666" sldId="304"/>
        </pc:sldMkLst>
        <pc:spChg chg="mod">
          <ac:chgData name="Fredrik Andreas Walby" userId="da30ecd8-6d63-4dde-8013-993d428230e2" providerId="ADAL" clId="{34DFA31A-E86B-44E7-ACE8-9C2E6E2BE78C}" dt="2023-05-08T05:39:36.592" v="2" actId="207"/>
          <ac:spMkLst>
            <pc:docMk/>
            <pc:sldMk cId="2682454666" sldId="304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34DFA31A-E86B-44E7-ACE8-9C2E6E2BE78C}" dt="2023-05-08T10:14:56.303" v="478" actId="5793"/>
        <pc:sldMkLst>
          <pc:docMk/>
          <pc:sldMk cId="1105960219" sldId="312"/>
        </pc:sldMkLst>
        <pc:spChg chg="mod">
          <ac:chgData name="Fredrik Andreas Walby" userId="da30ecd8-6d63-4dde-8013-993d428230e2" providerId="ADAL" clId="{34DFA31A-E86B-44E7-ACE8-9C2E6E2BE78C}" dt="2023-05-08T10:14:56.303" v="478" actId="5793"/>
          <ac:spMkLst>
            <pc:docMk/>
            <pc:sldMk cId="1105960219" sldId="312"/>
            <ac:spMk id="3" creationId="{00000000-0000-0000-0000-000000000000}"/>
          </ac:spMkLst>
        </pc:spChg>
      </pc:sldChg>
      <pc:sldChg chg="mod modShow">
        <pc:chgData name="Fredrik Andreas Walby" userId="da30ecd8-6d63-4dde-8013-993d428230e2" providerId="ADAL" clId="{34DFA31A-E86B-44E7-ACE8-9C2E6E2BE78C}" dt="2023-05-08T05:34:10.897" v="0" actId="729"/>
        <pc:sldMkLst>
          <pc:docMk/>
          <pc:sldMk cId="13939639" sldId="315"/>
        </pc:sldMkLst>
      </pc:sldChg>
      <pc:sldChg chg="mod modShow">
        <pc:chgData name="Fredrik Andreas Walby" userId="da30ecd8-6d63-4dde-8013-993d428230e2" providerId="ADAL" clId="{34DFA31A-E86B-44E7-ACE8-9C2E6E2BE78C}" dt="2023-05-08T05:34:32.773" v="1" actId="729"/>
        <pc:sldMkLst>
          <pc:docMk/>
          <pc:sldMk cId="1405592090" sldId="316"/>
        </pc:sldMkLst>
      </pc:sldChg>
      <pc:sldChg chg="modSp mod">
        <pc:chgData name="Fredrik Andreas Walby" userId="da30ecd8-6d63-4dde-8013-993d428230e2" providerId="ADAL" clId="{34DFA31A-E86B-44E7-ACE8-9C2E6E2BE78C}" dt="2023-05-08T07:18:55.142" v="118" actId="20577"/>
        <pc:sldMkLst>
          <pc:docMk/>
          <pc:sldMk cId="283962571" sldId="317"/>
        </pc:sldMkLst>
        <pc:spChg chg="mod">
          <ac:chgData name="Fredrik Andreas Walby" userId="da30ecd8-6d63-4dde-8013-993d428230e2" providerId="ADAL" clId="{34DFA31A-E86B-44E7-ACE8-9C2E6E2BE78C}" dt="2023-05-08T07:18:55.142" v="118" actId="20577"/>
          <ac:spMkLst>
            <pc:docMk/>
            <pc:sldMk cId="283962571" sldId="317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34DFA31A-E86B-44E7-ACE8-9C2E6E2BE78C}" dt="2023-05-08T05:47:28.132" v="16" actId="14100"/>
        <pc:sldMkLst>
          <pc:docMk/>
          <pc:sldMk cId="892395697" sldId="340"/>
        </pc:sldMkLst>
        <pc:picChg chg="mod">
          <ac:chgData name="Fredrik Andreas Walby" userId="da30ecd8-6d63-4dde-8013-993d428230e2" providerId="ADAL" clId="{34DFA31A-E86B-44E7-ACE8-9C2E6E2BE78C}" dt="2023-05-08T05:47:28.132" v="16" actId="14100"/>
          <ac:picMkLst>
            <pc:docMk/>
            <pc:sldMk cId="892395697" sldId="340"/>
            <ac:picMk id="2" creationId="{85BEA537-1416-3806-8B97-E92EB948B178}"/>
          </ac:picMkLst>
        </pc:picChg>
      </pc:sldChg>
      <pc:sldChg chg="addSp modSp mod">
        <pc:chgData name="Fredrik Andreas Walby" userId="da30ecd8-6d63-4dde-8013-993d428230e2" providerId="ADAL" clId="{34DFA31A-E86B-44E7-ACE8-9C2E6E2BE78C}" dt="2023-05-08T07:24:31.863" v="307" actId="20577"/>
        <pc:sldMkLst>
          <pc:docMk/>
          <pc:sldMk cId="34528529" sldId="342"/>
        </pc:sldMkLst>
        <pc:spChg chg="add mod">
          <ac:chgData name="Fredrik Andreas Walby" userId="da30ecd8-6d63-4dde-8013-993d428230e2" providerId="ADAL" clId="{34DFA31A-E86B-44E7-ACE8-9C2E6E2BE78C}" dt="2023-05-08T07:24:31.863" v="307" actId="20577"/>
          <ac:spMkLst>
            <pc:docMk/>
            <pc:sldMk cId="34528529" sldId="342"/>
            <ac:spMk id="3" creationId="{A756FA76-5466-BE42-EBDA-1F9B78C0C64A}"/>
          </ac:spMkLst>
        </pc:spChg>
      </pc:sldChg>
      <pc:sldChg chg="mod modShow">
        <pc:chgData name="Fredrik Andreas Walby" userId="da30ecd8-6d63-4dde-8013-993d428230e2" providerId="ADAL" clId="{34DFA31A-E86B-44E7-ACE8-9C2E6E2BE78C}" dt="2023-05-08T06:03:56.224" v="44" actId="729"/>
        <pc:sldMkLst>
          <pc:docMk/>
          <pc:sldMk cId="2430276640" sldId="373"/>
        </pc:sldMkLst>
      </pc:sldChg>
      <pc:sldChg chg="modSp mod ord modAnim">
        <pc:chgData name="Fredrik Andreas Walby" userId="da30ecd8-6d63-4dde-8013-993d428230e2" providerId="ADAL" clId="{34DFA31A-E86B-44E7-ACE8-9C2E6E2BE78C}" dt="2023-05-08T06:07:04.616" v="59"/>
        <pc:sldMkLst>
          <pc:docMk/>
          <pc:sldMk cId="2475491070" sldId="377"/>
        </pc:sldMkLst>
        <pc:spChg chg="mod">
          <ac:chgData name="Fredrik Andreas Walby" userId="da30ecd8-6d63-4dde-8013-993d428230e2" providerId="ADAL" clId="{34DFA31A-E86B-44E7-ACE8-9C2E6E2BE78C}" dt="2023-05-08T06:06:46.915" v="57" actId="6549"/>
          <ac:spMkLst>
            <pc:docMk/>
            <pc:sldMk cId="2475491070" sldId="377"/>
            <ac:spMk id="3" creationId="{00000000-0000-0000-0000-000000000000}"/>
          </ac:spMkLst>
        </pc:spChg>
      </pc:sldChg>
      <pc:sldChg chg="modSp mod">
        <pc:chgData name="Fredrik Andreas Walby" userId="da30ecd8-6d63-4dde-8013-993d428230e2" providerId="ADAL" clId="{34DFA31A-E86B-44E7-ACE8-9C2E6E2BE78C}" dt="2023-05-08T05:54:47.843" v="43" actId="313"/>
        <pc:sldMkLst>
          <pc:docMk/>
          <pc:sldMk cId="2571105581" sldId="379"/>
        </pc:sldMkLst>
        <pc:spChg chg="mod">
          <ac:chgData name="Fredrik Andreas Walby" userId="da30ecd8-6d63-4dde-8013-993d428230e2" providerId="ADAL" clId="{34DFA31A-E86B-44E7-ACE8-9C2E6E2BE78C}" dt="2023-05-08T05:54:47.843" v="43" actId="313"/>
          <ac:spMkLst>
            <pc:docMk/>
            <pc:sldMk cId="2571105581" sldId="379"/>
            <ac:spMk id="3" creationId="{75CFC52D-56FC-B433-C1D9-AD33824694C6}"/>
          </ac:spMkLst>
        </pc:spChg>
      </pc:sldChg>
      <pc:sldChg chg="modSp del mod">
        <pc:chgData name="Fredrik Andreas Walby" userId="da30ecd8-6d63-4dde-8013-993d428230e2" providerId="ADAL" clId="{34DFA31A-E86B-44E7-ACE8-9C2E6E2BE78C}" dt="2023-05-08T20:48:04.352" v="607" actId="47"/>
        <pc:sldMkLst>
          <pc:docMk/>
          <pc:sldMk cId="414762210" sldId="380"/>
        </pc:sldMkLst>
        <pc:spChg chg="mod">
          <ac:chgData name="Fredrik Andreas Walby" userId="da30ecd8-6d63-4dde-8013-993d428230e2" providerId="ADAL" clId="{34DFA31A-E86B-44E7-ACE8-9C2E6E2BE78C}" dt="2023-05-08T10:16:45.302" v="605" actId="20577"/>
          <ac:spMkLst>
            <pc:docMk/>
            <pc:sldMk cId="414762210" sldId="380"/>
            <ac:spMk id="2" creationId="{AC6D05A1-39A2-887F-CE47-05B064FBD170}"/>
          </ac:spMkLst>
        </pc:spChg>
      </pc:sldChg>
      <pc:sldChg chg="addSp modSp mod">
        <pc:chgData name="Fredrik Andreas Walby" userId="da30ecd8-6d63-4dde-8013-993d428230e2" providerId="ADAL" clId="{34DFA31A-E86B-44E7-ACE8-9C2E6E2BE78C}" dt="2023-05-08T10:12:36.625" v="452" actId="207"/>
        <pc:sldMkLst>
          <pc:docMk/>
          <pc:sldMk cId="1782322727" sldId="653"/>
        </pc:sldMkLst>
        <pc:spChg chg="add mod">
          <ac:chgData name="Fredrik Andreas Walby" userId="da30ecd8-6d63-4dde-8013-993d428230e2" providerId="ADAL" clId="{34DFA31A-E86B-44E7-ACE8-9C2E6E2BE78C}" dt="2023-05-08T10:12:36.625" v="452" actId="207"/>
          <ac:spMkLst>
            <pc:docMk/>
            <pc:sldMk cId="1782322727" sldId="653"/>
            <ac:spMk id="3" creationId="{21C2D804-7FCD-6FCC-4B1A-FE044942497C}"/>
          </ac:spMkLst>
        </pc:spChg>
        <pc:picChg chg="mod">
          <ac:chgData name="Fredrik Andreas Walby" userId="da30ecd8-6d63-4dde-8013-993d428230e2" providerId="ADAL" clId="{34DFA31A-E86B-44E7-ACE8-9C2E6E2BE78C}" dt="2023-05-08T10:10:28.630" v="448" actId="1076"/>
          <ac:picMkLst>
            <pc:docMk/>
            <pc:sldMk cId="1782322727" sldId="653"/>
            <ac:picMk id="10" creationId="{00000000-0000-0000-0000-000000000000}"/>
          </ac:picMkLst>
        </pc:picChg>
      </pc:sldChg>
    </pc:docChg>
  </pc:docChgLst>
  <pc:docChgLst>
    <pc:chgData name="Helene Astrup" userId="37292ee6-9a14-43fd-8c27-a37184d9426f" providerId="ADAL" clId="{5144D844-B8AD-408B-8C6C-4C669CF0209F}"/>
    <pc:docChg chg="undo custSel addSld delSld modSld sldOrd">
      <pc:chgData name="Helene Astrup" userId="37292ee6-9a14-43fd-8c27-a37184d9426f" providerId="ADAL" clId="{5144D844-B8AD-408B-8C6C-4C669CF0209F}" dt="2023-05-01T07:23:12.628" v="643" actId="20577"/>
      <pc:docMkLst>
        <pc:docMk/>
      </pc:docMkLst>
      <pc:sldChg chg="addSp modSp add mod">
        <pc:chgData name="Helene Astrup" userId="37292ee6-9a14-43fd-8c27-a37184d9426f" providerId="ADAL" clId="{5144D844-B8AD-408B-8C6C-4C669CF0209F}" dt="2023-04-28T17:28:43.883" v="274" actId="27636"/>
        <pc:sldMkLst>
          <pc:docMk/>
          <pc:sldMk cId="1498004508" sldId="256"/>
        </pc:sldMkLst>
        <pc:spChg chg="mod">
          <ac:chgData name="Helene Astrup" userId="37292ee6-9a14-43fd-8c27-a37184d9426f" providerId="ADAL" clId="{5144D844-B8AD-408B-8C6C-4C669CF0209F}" dt="2023-04-28T17:28:43.883" v="274" actId="27636"/>
          <ac:spMkLst>
            <pc:docMk/>
            <pc:sldMk cId="1498004508" sldId="256"/>
            <ac:spMk id="4" creationId="{16730085-9A3C-E6D2-8055-F21B544C8F11}"/>
          </ac:spMkLst>
        </pc:spChg>
        <pc:picChg chg="add mod">
          <ac:chgData name="Helene Astrup" userId="37292ee6-9a14-43fd-8c27-a37184d9426f" providerId="ADAL" clId="{5144D844-B8AD-408B-8C6C-4C669CF0209F}" dt="2023-04-28T17:28:18.827" v="268" actId="1076"/>
          <ac:picMkLst>
            <pc:docMk/>
            <pc:sldMk cId="1498004508" sldId="256"/>
            <ac:picMk id="2" creationId="{DA878330-E620-9E28-AC74-A3E944309AC2}"/>
          </ac:picMkLst>
        </pc:picChg>
      </pc:sldChg>
      <pc:sldChg chg="addSp delSp modSp mod addCm delCm modCm">
        <pc:chgData name="Helene Astrup" userId="37292ee6-9a14-43fd-8c27-a37184d9426f" providerId="ADAL" clId="{5144D844-B8AD-408B-8C6C-4C669CF0209F}" dt="2023-04-28T17:23:23.196" v="228" actId="1076"/>
        <pc:sldMkLst>
          <pc:docMk/>
          <pc:sldMk cId="3051741545" sldId="257"/>
        </pc:sldMkLst>
        <pc:spChg chg="mod">
          <ac:chgData name="Helene Astrup" userId="37292ee6-9a14-43fd-8c27-a37184d9426f" providerId="ADAL" clId="{5144D844-B8AD-408B-8C6C-4C669CF0209F}" dt="2023-04-28T17:23:23.196" v="228" actId="1076"/>
          <ac:spMkLst>
            <pc:docMk/>
            <pc:sldMk cId="3051741545" sldId="257"/>
            <ac:spMk id="21" creationId="{00000000-0000-0000-0000-000000000000}"/>
          </ac:spMkLst>
        </pc:spChg>
        <pc:spChg chg="mod">
          <ac:chgData name="Helene Astrup" userId="37292ee6-9a14-43fd-8c27-a37184d9426f" providerId="ADAL" clId="{5144D844-B8AD-408B-8C6C-4C669CF0209F}" dt="2023-04-28T17:22:51.762" v="224" actId="1076"/>
          <ac:spMkLst>
            <pc:docMk/>
            <pc:sldMk cId="3051741545" sldId="257"/>
            <ac:spMk id="22" creationId="{00000000-0000-0000-0000-000000000000}"/>
          </ac:spMkLst>
        </pc:spChg>
        <pc:picChg chg="add del mod">
          <ac:chgData name="Helene Astrup" userId="37292ee6-9a14-43fd-8c27-a37184d9426f" providerId="ADAL" clId="{5144D844-B8AD-408B-8C6C-4C669CF0209F}" dt="2023-04-28T09:50:41.085" v="197" actId="478"/>
          <ac:picMkLst>
            <pc:docMk/>
            <pc:sldMk cId="3051741545" sldId="257"/>
            <ac:picMk id="3" creationId="{C1DB63F4-7984-8A93-7328-7FB9BECF09F5}"/>
          </ac:picMkLst>
        </pc:picChg>
        <pc:picChg chg="add del mod">
          <ac:chgData name="Helene Astrup" userId="37292ee6-9a14-43fd-8c27-a37184d9426f" providerId="ADAL" clId="{5144D844-B8AD-408B-8C6C-4C669CF0209F}" dt="2023-04-28T17:20:42.568" v="208" actId="478"/>
          <ac:picMkLst>
            <pc:docMk/>
            <pc:sldMk cId="3051741545" sldId="257"/>
            <ac:picMk id="5" creationId="{AA864A4A-5EDD-EDC6-38E6-9C4E3CDBD176}"/>
          </ac:picMkLst>
        </pc:picChg>
        <pc:picChg chg="mod">
          <ac:chgData name="Helene Astrup" userId="37292ee6-9a14-43fd-8c27-a37184d9426f" providerId="ADAL" clId="{5144D844-B8AD-408B-8C6C-4C669CF0209F}" dt="2023-04-28T09:45:01.086" v="151" actId="1076"/>
          <ac:picMkLst>
            <pc:docMk/>
            <pc:sldMk cId="3051741545" sldId="257"/>
            <ac:picMk id="10" creationId="{00000000-0000-0000-0000-000000000000}"/>
          </ac:picMkLst>
        </pc:picChg>
        <pc:picChg chg="mod">
          <ac:chgData name="Helene Astrup" userId="37292ee6-9a14-43fd-8c27-a37184d9426f" providerId="ADAL" clId="{5144D844-B8AD-408B-8C6C-4C669CF0209F}" dt="2023-04-28T09:45:03.704" v="152" actId="1076"/>
          <ac:picMkLst>
            <pc:docMk/>
            <pc:sldMk cId="3051741545" sldId="257"/>
            <ac:picMk id="11" creationId="{00000000-0000-0000-0000-000000000000}"/>
          </ac:picMkLst>
        </pc:picChg>
        <pc:picChg chg="mod">
          <ac:chgData name="Helene Astrup" userId="37292ee6-9a14-43fd-8c27-a37184d9426f" providerId="ADAL" clId="{5144D844-B8AD-408B-8C6C-4C669CF0209F}" dt="2023-04-28T17:23:19.806" v="227" actId="1076"/>
          <ac:picMkLst>
            <pc:docMk/>
            <pc:sldMk cId="3051741545" sldId="257"/>
            <ac:picMk id="20" creationId="{00000000-0000-0000-0000-000000000000}"/>
          </ac:picMkLst>
        </pc:picChg>
        <pc:picChg chg="del">
          <ac:chgData name="Helene Astrup" userId="37292ee6-9a14-43fd-8c27-a37184d9426f" providerId="ADAL" clId="{5144D844-B8AD-408B-8C6C-4C669CF0209F}" dt="2023-04-28T09:44:18.181" v="133" actId="478"/>
          <ac:picMkLst>
            <pc:docMk/>
            <pc:sldMk cId="3051741545" sldId="257"/>
            <ac:picMk id="23" creationId="{00000000-0000-0000-0000-000000000000}"/>
          </ac:picMkLst>
        </pc:picChg>
      </pc:sldChg>
      <pc:sldChg chg="modSp mod">
        <pc:chgData name="Helene Astrup" userId="37292ee6-9a14-43fd-8c27-a37184d9426f" providerId="ADAL" clId="{5144D844-B8AD-408B-8C6C-4C669CF0209F}" dt="2023-04-28T08:57:34.421" v="63" actId="20577"/>
        <pc:sldMkLst>
          <pc:docMk/>
          <pc:sldMk cId="2717430748" sldId="296"/>
        </pc:sldMkLst>
        <pc:spChg chg="mod">
          <ac:chgData name="Helene Astrup" userId="37292ee6-9a14-43fd-8c27-a37184d9426f" providerId="ADAL" clId="{5144D844-B8AD-408B-8C6C-4C669CF0209F}" dt="2023-04-28T08:56:45.033" v="42" actId="1076"/>
          <ac:spMkLst>
            <pc:docMk/>
            <pc:sldMk cId="2717430748" sldId="296"/>
            <ac:spMk id="2" creationId="{00000000-0000-0000-0000-000000000000}"/>
          </ac:spMkLst>
        </pc:spChg>
        <pc:spChg chg="mod">
          <ac:chgData name="Helene Astrup" userId="37292ee6-9a14-43fd-8c27-a37184d9426f" providerId="ADAL" clId="{5144D844-B8AD-408B-8C6C-4C669CF0209F}" dt="2023-04-28T08:57:34.421" v="63" actId="20577"/>
          <ac:spMkLst>
            <pc:docMk/>
            <pc:sldMk cId="2717430748" sldId="296"/>
            <ac:spMk id="3" creationId="{00000000-0000-0000-0000-000000000000}"/>
          </ac:spMkLst>
        </pc:spChg>
      </pc:sldChg>
      <pc:sldChg chg="addSp delSp modSp mod delCm">
        <pc:chgData name="Helene Astrup" userId="37292ee6-9a14-43fd-8c27-a37184d9426f" providerId="ADAL" clId="{5144D844-B8AD-408B-8C6C-4C669CF0209F}" dt="2023-04-28T09:44:05.196" v="132" actId="14100"/>
        <pc:sldMkLst>
          <pc:docMk/>
          <pc:sldMk cId="793873906" sldId="298"/>
        </pc:sldMkLst>
        <pc:spChg chg="mod">
          <ac:chgData name="Helene Astrup" userId="37292ee6-9a14-43fd-8c27-a37184d9426f" providerId="ADAL" clId="{5144D844-B8AD-408B-8C6C-4C669CF0209F}" dt="2023-04-28T08:53:40.229" v="15" actId="20577"/>
          <ac:spMkLst>
            <pc:docMk/>
            <pc:sldMk cId="793873906" sldId="298"/>
            <ac:spMk id="3" creationId="{00000000-0000-0000-0000-000000000000}"/>
          </ac:spMkLst>
        </pc:spChg>
        <pc:picChg chg="del">
          <ac:chgData name="Helene Astrup" userId="37292ee6-9a14-43fd-8c27-a37184d9426f" providerId="ADAL" clId="{5144D844-B8AD-408B-8C6C-4C669CF0209F}" dt="2023-04-28T09:41:58.903" v="90" actId="478"/>
          <ac:picMkLst>
            <pc:docMk/>
            <pc:sldMk cId="793873906" sldId="298"/>
            <ac:picMk id="4" creationId="{00000000-0000-0000-0000-000000000000}"/>
          </ac:picMkLst>
        </pc:picChg>
        <pc:picChg chg="add del mod">
          <ac:chgData name="Helene Astrup" userId="37292ee6-9a14-43fd-8c27-a37184d9426f" providerId="ADAL" clId="{5144D844-B8AD-408B-8C6C-4C669CF0209F}" dt="2023-04-28T09:42:24.154" v="99" actId="478"/>
          <ac:picMkLst>
            <pc:docMk/>
            <pc:sldMk cId="793873906" sldId="298"/>
            <ac:picMk id="6" creationId="{0FC1DEEE-BF9C-E9E8-48C2-83CF656801A6}"/>
          </ac:picMkLst>
        </pc:picChg>
        <pc:picChg chg="add del mod">
          <ac:chgData name="Helene Astrup" userId="37292ee6-9a14-43fd-8c27-a37184d9426f" providerId="ADAL" clId="{5144D844-B8AD-408B-8C6C-4C669CF0209F}" dt="2023-04-28T09:43:18.396" v="113" actId="478"/>
          <ac:picMkLst>
            <pc:docMk/>
            <pc:sldMk cId="793873906" sldId="298"/>
            <ac:picMk id="8" creationId="{B6E85262-EB41-5553-54B8-6D1F0531B958}"/>
          </ac:picMkLst>
        </pc:picChg>
        <pc:picChg chg="add del mod">
          <ac:chgData name="Helene Astrup" userId="37292ee6-9a14-43fd-8c27-a37184d9426f" providerId="ADAL" clId="{5144D844-B8AD-408B-8C6C-4C669CF0209F}" dt="2023-04-28T09:43:58.266" v="126" actId="478"/>
          <ac:picMkLst>
            <pc:docMk/>
            <pc:sldMk cId="793873906" sldId="298"/>
            <ac:picMk id="10" creationId="{95810C41-D427-9550-5073-624867E4417C}"/>
          </ac:picMkLst>
        </pc:picChg>
        <pc:picChg chg="add mod">
          <ac:chgData name="Helene Astrup" userId="37292ee6-9a14-43fd-8c27-a37184d9426f" providerId="ADAL" clId="{5144D844-B8AD-408B-8C6C-4C669CF0209F}" dt="2023-04-28T09:44:05.196" v="132" actId="14100"/>
          <ac:picMkLst>
            <pc:docMk/>
            <pc:sldMk cId="793873906" sldId="298"/>
            <ac:picMk id="12" creationId="{0A900B68-4000-E571-A0D5-0AF5185A276C}"/>
          </ac:picMkLst>
        </pc:picChg>
      </pc:sldChg>
      <pc:sldChg chg="modSp mod">
        <pc:chgData name="Helene Astrup" userId="37292ee6-9a14-43fd-8c27-a37184d9426f" providerId="ADAL" clId="{5144D844-B8AD-408B-8C6C-4C669CF0209F}" dt="2023-04-28T08:51:54.284" v="4" actId="948"/>
        <pc:sldMkLst>
          <pc:docMk/>
          <pc:sldMk cId="1405592090" sldId="316"/>
        </pc:sldMkLst>
        <pc:spChg chg="mod">
          <ac:chgData name="Helene Astrup" userId="37292ee6-9a14-43fd-8c27-a37184d9426f" providerId="ADAL" clId="{5144D844-B8AD-408B-8C6C-4C669CF0209F}" dt="2023-04-28T08:51:54.284" v="4" actId="948"/>
          <ac:spMkLst>
            <pc:docMk/>
            <pc:sldMk cId="1405592090" sldId="316"/>
            <ac:spMk id="3" creationId="{00000000-0000-0000-0000-000000000000}"/>
          </ac:spMkLst>
        </pc:spChg>
      </pc:sldChg>
      <pc:sldChg chg="modSp mod">
        <pc:chgData name="Helene Astrup" userId="37292ee6-9a14-43fd-8c27-a37184d9426f" providerId="ADAL" clId="{5144D844-B8AD-408B-8C6C-4C669CF0209F}" dt="2023-04-28T08:52:46.952" v="9" actId="948"/>
        <pc:sldMkLst>
          <pc:docMk/>
          <pc:sldMk cId="283962571" sldId="317"/>
        </pc:sldMkLst>
        <pc:spChg chg="mod">
          <ac:chgData name="Helene Astrup" userId="37292ee6-9a14-43fd-8c27-a37184d9426f" providerId="ADAL" clId="{5144D844-B8AD-408B-8C6C-4C669CF0209F}" dt="2023-04-28T08:52:46.952" v="9" actId="948"/>
          <ac:spMkLst>
            <pc:docMk/>
            <pc:sldMk cId="283962571" sldId="317"/>
            <ac:spMk id="3" creationId="{00000000-0000-0000-0000-000000000000}"/>
          </ac:spMkLst>
        </pc:spChg>
      </pc:sldChg>
      <pc:sldChg chg="del">
        <pc:chgData name="Helene Astrup" userId="37292ee6-9a14-43fd-8c27-a37184d9426f" providerId="ADAL" clId="{5144D844-B8AD-408B-8C6C-4C669CF0209F}" dt="2023-04-28T08:54:29.558" v="16" actId="47"/>
        <pc:sldMkLst>
          <pc:docMk/>
          <pc:sldMk cId="2530167994" sldId="324"/>
        </pc:sldMkLst>
      </pc:sldChg>
      <pc:sldChg chg="addSp delSp modSp del mod addCm delCm modCm">
        <pc:chgData name="Helene Astrup" userId="37292ee6-9a14-43fd-8c27-a37184d9426f" providerId="ADAL" clId="{5144D844-B8AD-408B-8C6C-4C669CF0209F}" dt="2023-04-28T17:26:51.003" v="238" actId="47"/>
        <pc:sldMkLst>
          <pc:docMk/>
          <pc:sldMk cId="2820007218" sldId="329"/>
        </pc:sldMkLst>
        <pc:spChg chg="mod">
          <ac:chgData name="Helene Astrup" userId="37292ee6-9a14-43fd-8c27-a37184d9426f" providerId="ADAL" clId="{5144D844-B8AD-408B-8C6C-4C669CF0209F}" dt="2023-04-28T09:49:38.017" v="183" actId="208"/>
          <ac:spMkLst>
            <pc:docMk/>
            <pc:sldMk cId="2820007218" sldId="329"/>
            <ac:spMk id="6" creationId="{00000000-0000-0000-0000-000000000000}"/>
          </ac:spMkLst>
        </pc:spChg>
        <pc:picChg chg="add del mod">
          <ac:chgData name="Helene Astrup" userId="37292ee6-9a14-43fd-8c27-a37184d9426f" providerId="ADAL" clId="{5144D844-B8AD-408B-8C6C-4C669CF0209F}" dt="2023-04-28T17:26:44.574" v="236" actId="21"/>
          <ac:picMkLst>
            <pc:docMk/>
            <pc:sldMk cId="2820007218" sldId="329"/>
            <ac:picMk id="3" creationId="{D4F8E460-7BBC-C6ED-D810-075064D9634C}"/>
          </ac:picMkLst>
        </pc:picChg>
        <pc:picChg chg="add del mod">
          <ac:chgData name="Helene Astrup" userId="37292ee6-9a14-43fd-8c27-a37184d9426f" providerId="ADAL" clId="{5144D844-B8AD-408B-8C6C-4C669CF0209F}" dt="2023-04-28T09:49:07.422" v="176" actId="478"/>
          <ac:picMkLst>
            <pc:docMk/>
            <pc:sldMk cId="2820007218" sldId="329"/>
            <ac:picMk id="5" creationId="{D3E084DA-A12E-41EB-CCEB-0CB7D0F3C28E}"/>
          </ac:picMkLst>
        </pc:picChg>
        <pc:picChg chg="del">
          <ac:chgData name="Helene Astrup" userId="37292ee6-9a14-43fd-8c27-a37184d9426f" providerId="ADAL" clId="{5144D844-B8AD-408B-8C6C-4C669CF0209F}" dt="2023-04-28T09:41:17.068" v="83" actId="478"/>
          <ac:picMkLst>
            <pc:docMk/>
            <pc:sldMk cId="2820007218" sldId="329"/>
            <ac:picMk id="7" creationId="{00000000-0000-0000-0000-000000000000}"/>
          </ac:picMkLst>
        </pc:picChg>
      </pc:sldChg>
      <pc:sldChg chg="modSp mod">
        <pc:chgData name="Helene Astrup" userId="37292ee6-9a14-43fd-8c27-a37184d9426f" providerId="ADAL" clId="{5144D844-B8AD-408B-8C6C-4C669CF0209F}" dt="2023-04-28T09:02:45.968" v="82" actId="14100"/>
        <pc:sldMkLst>
          <pc:docMk/>
          <pc:sldMk cId="842784830" sldId="357"/>
        </pc:sldMkLst>
        <pc:spChg chg="mod">
          <ac:chgData name="Helene Astrup" userId="37292ee6-9a14-43fd-8c27-a37184d9426f" providerId="ADAL" clId="{5144D844-B8AD-408B-8C6C-4C669CF0209F}" dt="2023-04-28T09:02:45.968" v="82" actId="14100"/>
          <ac:spMkLst>
            <pc:docMk/>
            <pc:sldMk cId="842784830" sldId="357"/>
            <ac:spMk id="2" creationId="{00000000-0000-0000-0000-000000000000}"/>
          </ac:spMkLst>
        </pc:spChg>
      </pc:sldChg>
      <pc:sldChg chg="modSp mod">
        <pc:chgData name="Helene Astrup" userId="37292ee6-9a14-43fd-8c27-a37184d9426f" providerId="ADAL" clId="{5144D844-B8AD-408B-8C6C-4C669CF0209F}" dt="2023-04-28T08:58:01.936" v="65" actId="255"/>
        <pc:sldMkLst>
          <pc:docMk/>
          <pc:sldMk cId="2475491070" sldId="377"/>
        </pc:sldMkLst>
        <pc:spChg chg="mod">
          <ac:chgData name="Helene Astrup" userId="37292ee6-9a14-43fd-8c27-a37184d9426f" providerId="ADAL" clId="{5144D844-B8AD-408B-8C6C-4C669CF0209F}" dt="2023-04-28T08:56:32.242" v="41" actId="255"/>
          <ac:spMkLst>
            <pc:docMk/>
            <pc:sldMk cId="2475491070" sldId="377"/>
            <ac:spMk id="2" creationId="{00000000-0000-0000-0000-000000000000}"/>
          </ac:spMkLst>
        </pc:spChg>
        <pc:spChg chg="mod">
          <ac:chgData name="Helene Astrup" userId="37292ee6-9a14-43fd-8c27-a37184d9426f" providerId="ADAL" clId="{5144D844-B8AD-408B-8C6C-4C669CF0209F}" dt="2023-04-28T08:58:01.936" v="65" actId="255"/>
          <ac:spMkLst>
            <pc:docMk/>
            <pc:sldMk cId="2475491070" sldId="377"/>
            <ac:spMk id="3" creationId="{00000000-0000-0000-0000-000000000000}"/>
          </ac:spMkLst>
        </pc:spChg>
      </pc:sldChg>
      <pc:sldChg chg="modSp new mod ord">
        <pc:chgData name="Helene Astrup" userId="37292ee6-9a14-43fd-8c27-a37184d9426f" providerId="ADAL" clId="{5144D844-B8AD-408B-8C6C-4C669CF0209F}" dt="2023-05-01T07:23:12.628" v="643" actId="20577"/>
        <pc:sldMkLst>
          <pc:docMk/>
          <pc:sldMk cId="2571105581" sldId="379"/>
        </pc:sldMkLst>
        <pc:spChg chg="mod">
          <ac:chgData name="Helene Astrup" userId="37292ee6-9a14-43fd-8c27-a37184d9426f" providerId="ADAL" clId="{5144D844-B8AD-408B-8C6C-4C669CF0209F}" dt="2023-05-01T07:18:24.412" v="319" actId="20577"/>
          <ac:spMkLst>
            <pc:docMk/>
            <pc:sldMk cId="2571105581" sldId="379"/>
            <ac:spMk id="2" creationId="{35E52F3B-9939-D1F7-D8AD-C01B5C24C657}"/>
          </ac:spMkLst>
        </pc:spChg>
        <pc:spChg chg="mod">
          <ac:chgData name="Helene Astrup" userId="37292ee6-9a14-43fd-8c27-a37184d9426f" providerId="ADAL" clId="{5144D844-B8AD-408B-8C6C-4C669CF0209F}" dt="2023-05-01T07:23:12.628" v="643" actId="20577"/>
          <ac:spMkLst>
            <pc:docMk/>
            <pc:sldMk cId="2571105581" sldId="379"/>
            <ac:spMk id="3" creationId="{75CFC52D-56FC-B433-C1D9-AD33824694C6}"/>
          </ac:spMkLst>
        </pc:spChg>
      </pc:sldChg>
      <pc:sldChg chg="new del">
        <pc:chgData name="Helene Astrup" userId="37292ee6-9a14-43fd-8c27-a37184d9426f" providerId="ADAL" clId="{5144D844-B8AD-408B-8C6C-4C669CF0209F}" dt="2023-04-28T17:26:17.663" v="231" actId="47"/>
        <pc:sldMkLst>
          <pc:docMk/>
          <pc:sldMk cId="3584786615" sldId="379"/>
        </pc:sldMkLst>
      </pc:sldChg>
      <pc:sldChg chg="new del">
        <pc:chgData name="Helene Astrup" userId="37292ee6-9a14-43fd-8c27-a37184d9426f" providerId="ADAL" clId="{5144D844-B8AD-408B-8C6C-4C669CF0209F}" dt="2023-04-28T17:32:03.433" v="277" actId="47"/>
        <pc:sldMkLst>
          <pc:docMk/>
          <pc:sldMk cId="3947131655" sldId="379"/>
        </pc:sldMkLst>
      </pc:sldChg>
      <pc:sldChg chg="modSp add del mod">
        <pc:chgData name="Helene Astrup" userId="37292ee6-9a14-43fd-8c27-a37184d9426f" providerId="ADAL" clId="{5144D844-B8AD-408B-8C6C-4C669CF0209F}" dt="2023-04-28T17:33:35.901" v="282" actId="47"/>
        <pc:sldMkLst>
          <pc:docMk/>
          <pc:sldMk cId="2658674009" sldId="380"/>
        </pc:sldMkLst>
        <pc:picChg chg="mod">
          <ac:chgData name="Helene Astrup" userId="37292ee6-9a14-43fd-8c27-a37184d9426f" providerId="ADAL" clId="{5144D844-B8AD-408B-8C6C-4C669CF0209F}" dt="2023-04-28T17:33:15.484" v="281" actId="1076"/>
          <ac:picMkLst>
            <pc:docMk/>
            <pc:sldMk cId="2658674009" sldId="380"/>
            <ac:picMk id="20" creationId="{00000000-0000-0000-0000-000000000000}"/>
          </ac:picMkLst>
        </pc:picChg>
      </pc:sldChg>
    </pc:docChg>
  </pc:docChgLst>
  <pc:docChgLst>
    <pc:chgData name="Ebba Giil" userId="S::ebbag@uio.no::14eb16d7-e07c-40cf-93f6-3a603f0c7975" providerId="AD" clId="Web-{0F9B74BA-1427-1A87-7DE7-D2D8E2EEF33F}"/>
    <pc:docChg chg="modSld">
      <pc:chgData name="Ebba Giil" userId="S::ebbag@uio.no::14eb16d7-e07c-40cf-93f6-3a603f0c7975" providerId="AD" clId="Web-{0F9B74BA-1427-1A87-7DE7-D2D8E2EEF33F}" dt="2023-05-08T07:43:40.277" v="2" actId="20577"/>
      <pc:docMkLst>
        <pc:docMk/>
      </pc:docMkLst>
      <pc:sldChg chg="modSp">
        <pc:chgData name="Ebba Giil" userId="S::ebbag@uio.no::14eb16d7-e07c-40cf-93f6-3a603f0c7975" providerId="AD" clId="Web-{0F9B74BA-1427-1A87-7DE7-D2D8E2EEF33F}" dt="2023-05-08T07:43:40.277" v="2" actId="20577"/>
        <pc:sldMkLst>
          <pc:docMk/>
          <pc:sldMk cId="3504819045" sldId="359"/>
        </pc:sldMkLst>
        <pc:spChg chg="mod">
          <ac:chgData name="Ebba Giil" userId="S::ebbag@uio.no::14eb16d7-e07c-40cf-93f6-3a603f0c7975" providerId="AD" clId="Web-{0F9B74BA-1427-1A87-7DE7-D2D8E2EEF33F}" dt="2023-05-08T07:43:40.277" v="2" actId="20577"/>
          <ac:spMkLst>
            <pc:docMk/>
            <pc:sldMk cId="3504819045" sldId="359"/>
            <ac:spMk id="6" creationId="{E5A698CE-2197-3B0C-D2AE-7F620F807C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C104-D96E-4D6B-B30D-A73D77C292BB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501E-518C-446E-BDF3-A16D457B23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Median 20 </a:t>
            </a:r>
            <a:r>
              <a:rPr lang="en-US" err="1"/>
              <a:t>dager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501E-518C-446E-BDF3-A16D457B23B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22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MINST 2/3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annen</a:t>
            </a:r>
            <a:r>
              <a:rPr lang="en-US"/>
              <a:t> </a:t>
            </a:r>
            <a:r>
              <a:rPr lang="en-US" err="1"/>
              <a:t>avtalt</a:t>
            </a:r>
            <a:r>
              <a:rPr lang="en-US"/>
              <a:t> </a:t>
            </a:r>
            <a:r>
              <a:rPr lang="en-US" err="1"/>
              <a:t>permisjon</a:t>
            </a:r>
            <a:r>
              <a:rPr lang="en-US"/>
              <a:t> / </a:t>
            </a:r>
            <a:r>
              <a:rPr lang="en-US" err="1"/>
              <a:t>utgang</a:t>
            </a:r>
            <a:r>
              <a:rPr lang="en-US"/>
              <a:t>……….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501E-518C-446E-BDF3-A16D457B23B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92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7" y="1893267"/>
            <a:ext cx="12190406" cy="7241354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10941900" y="0"/>
                </a:moveTo>
                <a:lnTo>
                  <a:pt x="0" y="0"/>
                </a:lnTo>
                <a:lnTo>
                  <a:pt x="0" y="5221897"/>
                </a:lnTo>
                <a:lnTo>
                  <a:pt x="12185992" y="5221897"/>
                </a:lnTo>
                <a:lnTo>
                  <a:pt x="12185992" y="174561"/>
                </a:lnTo>
                <a:lnTo>
                  <a:pt x="11093919" y="174561"/>
                </a:lnTo>
                <a:lnTo>
                  <a:pt x="10941900" y="0"/>
                </a:lnTo>
                <a:close/>
              </a:path>
              <a:path w="12186285" h="5222240">
                <a:moveTo>
                  <a:pt x="12185992" y="0"/>
                </a:moveTo>
                <a:lnTo>
                  <a:pt x="11257356" y="0"/>
                </a:lnTo>
                <a:lnTo>
                  <a:pt x="11093919" y="174561"/>
                </a:lnTo>
                <a:lnTo>
                  <a:pt x="12185992" y="174561"/>
                </a:lnTo>
                <a:lnTo>
                  <a:pt x="1218599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033"/>
            <a:ext cx="3629190" cy="2565498"/>
          </a:xfrm>
          <a:prstGeom prst="rect">
            <a:avLst/>
          </a:prstGeom>
        </p:spPr>
      </p:pic>
      <p:sp>
        <p:nvSpPr>
          <p:cNvPr id="14" name="object 3"/>
          <p:cNvSpPr/>
          <p:nvPr userDrawn="1"/>
        </p:nvSpPr>
        <p:spPr>
          <a:xfrm>
            <a:off x="443584" y="1893268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95325" y="2133600"/>
            <a:ext cx="9072563" cy="30241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826482"/>
            <a:ext cx="2865126" cy="429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25500" r="15078" b="32594"/>
          <a:stretch/>
        </p:blipFill>
        <p:spPr>
          <a:xfrm>
            <a:off x="4826330" y="717330"/>
            <a:ext cx="37444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31236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4"/>
            <a:ext cx="5388332" cy="331236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62916" y="6357822"/>
            <a:ext cx="3860297" cy="36521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67387" y="6361287"/>
            <a:ext cx="805167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13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629" y="6343811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637348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92849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11230" y="6357822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50790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27111" y="6351831"/>
            <a:ext cx="2844430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6156000"/>
            <a:ext cx="201872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e tekst - Helt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86285" cy="6849376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1562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68655" y="6357822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2300" y="1630363"/>
            <a:ext cx="11017250" cy="431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1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e test - Blå/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86285" cy="6849376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92849" y="6346928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17004" y="6346928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2300" y="1630363"/>
            <a:ext cx="10945813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12186285" cy="6064885"/>
          </a:xfrm>
          <a:custGeom>
            <a:avLst/>
            <a:gdLst/>
            <a:ahLst/>
            <a:cxnLst/>
            <a:rect l="l" t="t" r="r" b="b"/>
            <a:pathLst>
              <a:path w="12186285" h="6064885">
                <a:moveTo>
                  <a:pt x="0" y="6064351"/>
                </a:moveTo>
                <a:lnTo>
                  <a:pt x="12186005" y="6064351"/>
                </a:lnTo>
                <a:lnTo>
                  <a:pt x="12186005" y="0"/>
                </a:lnTo>
                <a:lnTo>
                  <a:pt x="0" y="0"/>
                </a:lnTo>
                <a:lnTo>
                  <a:pt x="0" y="60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237213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77505" y="6357822"/>
            <a:ext cx="3860297" cy="36521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68573" y="6357822"/>
            <a:ext cx="612182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7206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5950074"/>
            <a:ext cx="12190413" cy="909514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237213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40707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4977" y="6355186"/>
            <a:ext cx="612182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7" y="1885545"/>
            <a:ext cx="12190406" cy="7241354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10941900" y="0"/>
                </a:moveTo>
                <a:lnTo>
                  <a:pt x="0" y="0"/>
                </a:lnTo>
                <a:lnTo>
                  <a:pt x="0" y="5221897"/>
                </a:lnTo>
                <a:lnTo>
                  <a:pt x="12185992" y="5221897"/>
                </a:lnTo>
                <a:lnTo>
                  <a:pt x="12185992" y="174561"/>
                </a:lnTo>
                <a:lnTo>
                  <a:pt x="11093919" y="174561"/>
                </a:lnTo>
                <a:lnTo>
                  <a:pt x="10941900" y="0"/>
                </a:lnTo>
                <a:close/>
              </a:path>
              <a:path w="12186285" h="5222240">
                <a:moveTo>
                  <a:pt x="12185992" y="0"/>
                </a:moveTo>
                <a:lnTo>
                  <a:pt x="11257356" y="0"/>
                </a:lnTo>
                <a:lnTo>
                  <a:pt x="11093919" y="174561"/>
                </a:lnTo>
                <a:lnTo>
                  <a:pt x="12185992" y="174561"/>
                </a:lnTo>
                <a:lnTo>
                  <a:pt x="1218599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033"/>
            <a:ext cx="3629190" cy="2565498"/>
          </a:xfrm>
          <a:prstGeom prst="rect">
            <a:avLst/>
          </a:prstGeom>
        </p:spPr>
      </p:pic>
      <p:sp>
        <p:nvSpPr>
          <p:cNvPr id="14" name="object 3"/>
          <p:cNvSpPr/>
          <p:nvPr userDrawn="1"/>
        </p:nvSpPr>
        <p:spPr>
          <a:xfrm>
            <a:off x="443584" y="1893268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95325" y="2133600"/>
            <a:ext cx="9072563" cy="30241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826482"/>
            <a:ext cx="2865126" cy="42976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94A4DD2-AB35-ECB5-ED45-8668EB2F3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58" y="436298"/>
            <a:ext cx="3964866" cy="12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989635"/>
            <a:ext cx="10971372" cy="396044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48791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8650" y="6345663"/>
            <a:ext cx="3860297" cy="36521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8855" y="6345663"/>
            <a:ext cx="517135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3" y="6348791"/>
            <a:ext cx="2214267" cy="3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521" y="1989635"/>
            <a:ext cx="10971372" cy="3960440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66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78D1-4C59-4157-8F1B-3C88B9E5D2D9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443584" y="1629594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10630" y="220565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Kapittelskille</a:t>
            </a:r>
          </a:p>
        </p:txBody>
      </p:sp>
    </p:spTree>
    <p:extLst>
      <p:ext uri="{BB962C8B-B14F-4D97-AF65-F5344CB8AC3E}">
        <p14:creationId xmlns:p14="http://schemas.microsoft.com/office/powerpoint/2010/main" val="10949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82122"/>
            <a:ext cx="1237213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4201" y="6376952"/>
            <a:ext cx="3860297" cy="36521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1966" y="6376952"/>
            <a:ext cx="612182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object 3"/>
          <p:cNvSpPr/>
          <p:nvPr userDrawn="1"/>
        </p:nvSpPr>
        <p:spPr>
          <a:xfrm>
            <a:off x="443584" y="1629594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7206"/>
            <a:ext cx="2213040" cy="33530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10630" y="220565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noProof="0">
                <a:latin typeface="Arial" panose="020B0604020202020204" pitchFamily="34" charset="0"/>
                <a:cs typeface="Arial" panose="020B0604020202020204" pitchFamily="34" charset="0"/>
              </a:rPr>
              <a:t>Kapittelskille</a:t>
            </a:r>
          </a:p>
        </p:txBody>
      </p:sp>
    </p:spTree>
    <p:extLst>
      <p:ext uri="{BB962C8B-B14F-4D97-AF65-F5344CB8AC3E}">
        <p14:creationId xmlns:p14="http://schemas.microsoft.com/office/powerpoint/2010/main" val="93557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8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989634"/>
            <a:ext cx="5384099" cy="403244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989635"/>
            <a:ext cx="5384099" cy="403244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505" y="6347205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0750" y="6338590"/>
            <a:ext cx="3860297" cy="365210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93620" y="6332254"/>
            <a:ext cx="1134184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852" y="6347205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989635"/>
            <a:ext cx="5384099" cy="3888432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989635"/>
            <a:ext cx="5384099" cy="3888431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323" y="6351726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06373" y="6351726"/>
            <a:ext cx="1134184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object 3"/>
          <p:cNvSpPr/>
          <p:nvPr userDrawn="1"/>
        </p:nvSpPr>
        <p:spPr>
          <a:xfrm>
            <a:off x="674999" y="587806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31236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4"/>
            <a:ext cx="5388332" cy="331236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08923" y="6357822"/>
            <a:ext cx="3860297" cy="36521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9401" y="6357822"/>
            <a:ext cx="805167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13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3412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240359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5"/>
            <a:ext cx="5388332" cy="3240360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20.06.2024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90750" y="63821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1190" y="6382122"/>
            <a:ext cx="80516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t>20.06.2024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7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66" r:id="rId7"/>
    <p:sldLayoutId id="2147483653" r:id="rId8"/>
    <p:sldLayoutId id="2147483667" r:id="rId9"/>
    <p:sldLayoutId id="2147483668" r:id="rId10"/>
    <p:sldLayoutId id="2147483654" r:id="rId11"/>
    <p:sldLayoutId id="2147483663" r:id="rId12"/>
    <p:sldLayoutId id="2147483664" r:id="rId13"/>
    <p:sldLayoutId id="2147483665" r:id="rId14"/>
    <p:sldLayoutId id="2147483655" r:id="rId15"/>
    <p:sldLayoutId id="2147483662" r:id="rId16"/>
    <p:sldLayoutId id="2147483669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6730085-9A3C-E6D2-8055-F21B544C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511" y="2218160"/>
            <a:ext cx="10922799" cy="2736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sz="2400" dirty="0" smtClean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Årsrapport 2021</a:t>
            </a:r>
          </a:p>
          <a:p>
            <a:pPr>
              <a:spcBef>
                <a:spcPts val="0"/>
              </a:spcBef>
            </a:pPr>
            <a:endParaRPr lang="nb-NO" sz="2400" dirty="0" smtClean="0">
              <a:solidFill>
                <a:schemeClr val="bg1"/>
              </a:solidFill>
              <a:effectLst/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2400" dirty="0" smtClean="0"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Selvmord etter kontakt med avtalespesialister innen </a:t>
            </a:r>
          </a:p>
          <a:p>
            <a:pPr>
              <a:spcBef>
                <a:spcPts val="0"/>
              </a:spcBef>
            </a:pPr>
            <a:r>
              <a:rPr lang="nb-NO" sz="2400" dirty="0" smtClean="0"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psykisk helse og rus</a:t>
            </a:r>
            <a:endParaRPr lang="nb-NO" sz="2400" dirty="0" smtClean="0">
              <a:solidFill>
                <a:schemeClr val="bg1"/>
              </a:solidFill>
              <a:effectLst/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nb-NO" sz="2400" dirty="0" smtClean="0">
              <a:solidFill>
                <a:schemeClr val="bg1"/>
              </a:solidFill>
              <a:effectLst/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 smtClean="0"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Utvalgte hovedfunn</a:t>
            </a:r>
            <a:endParaRPr lang="nb-NO" sz="1800" dirty="0"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nb-NO" sz="4200" dirty="0">
              <a:solidFill>
                <a:schemeClr val="bg1"/>
              </a:solidFill>
              <a:effectLst/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nb-NO" sz="4200" dirty="0">
              <a:solidFill>
                <a:schemeClr val="bg1"/>
              </a:solidFill>
              <a:effectLst/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94" y="2425700"/>
            <a:ext cx="2453132" cy="34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299F04-149B-200E-32BA-E5E565343D83}"/>
              </a:ext>
            </a:extLst>
          </p:cNvPr>
          <p:cNvSpPr txBox="1"/>
          <p:nvPr/>
        </p:nvSpPr>
        <p:spPr>
          <a:xfrm>
            <a:off x="672511" y="4785187"/>
            <a:ext cx="695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NB: Denne PowerPoint-presentasjonen er beskyttet av opphavsrett CC BY-NC-ND.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D050A-87BE-71B2-8BCF-25ED99AF92BA}"/>
              </a:ext>
            </a:extLst>
          </p:cNvPr>
          <p:cNvSpPr txBox="1"/>
          <p:nvPr/>
        </p:nvSpPr>
        <p:spPr>
          <a:xfrm>
            <a:off x="672511" y="5372951"/>
            <a:ext cx="5790795" cy="162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chemeClr val="bg1"/>
                </a:solidFill>
              </a:rPr>
              <a:t>Vennligst referer på følende måte:</a:t>
            </a:r>
          </a:p>
          <a:p>
            <a:endParaRPr lang="nb-NO" sz="11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nb-NO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Walby, F.A., Astrup, H., Giil, E &amp; Myhre, M.Ø (</a:t>
            </a:r>
            <a:r>
              <a:rPr lang="nb-NO" sz="10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2024</a:t>
            </a:r>
            <a:r>
              <a:rPr lang="nb-NO" sz="105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). </a:t>
            </a:r>
            <a:r>
              <a:rPr lang="nb-NO" sz="10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Nasjonalt kartleggingssystem for selvmord i psykisk helsevern og tverrfaglig spesialisert rusbehandling. Årsrapport 2021 – Selvmord etter kontakt med avtalespesialister innen psykisk helse og rus. Nasjonalt kartleggingssystem for selvmord i psykisk helsevern og tverrfaglig spesialisert rusbehandling, Nasjonalt senter for selvmordsforskning og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0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-forebygging, Universitetet i </a:t>
            </a:r>
            <a:r>
              <a:rPr lang="nb-NO" sz="105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Oslo</a:t>
            </a:r>
            <a:r>
              <a:rPr lang="nb-NO" sz="105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</a:t>
            </a:r>
            <a:r>
              <a:rPr lang="nb-NO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Hentet fra: www.uio.no/kartleggingssystemet</a:t>
            </a:r>
            <a:endParaRPr lang="nb-NO" sz="10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0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123AC44-BC3B-3FDD-68B8-75D6E832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9" y="1604984"/>
            <a:ext cx="6083671" cy="154081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7A9729F-7425-CE74-84E4-33365DF8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291" y="676489"/>
            <a:ext cx="5213703" cy="4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BE4E2B4-6D72-0464-BD48-9FB306A6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02" y="184990"/>
            <a:ext cx="6304886" cy="56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3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740622B-77EE-F1F3-CE87-3FD67120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27" y="326572"/>
            <a:ext cx="6748317" cy="55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9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1B0929B-4C41-01F2-2C68-132206BA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04" y="401216"/>
            <a:ext cx="6693148" cy="54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3F831A4-CCEC-782D-5894-9240798B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70" y="497977"/>
            <a:ext cx="6192238" cy="498134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CA3AD50-428F-76C0-F5E8-F103102C49BF}"/>
              </a:ext>
            </a:extLst>
          </p:cNvPr>
          <p:cNvSpPr txBox="1"/>
          <p:nvPr/>
        </p:nvSpPr>
        <p:spPr>
          <a:xfrm>
            <a:off x="7669761" y="1180212"/>
            <a:ext cx="35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/>
              <a:t>69 % foreskrevet psykofarmaka</a:t>
            </a:r>
          </a:p>
        </p:txBody>
      </p:sp>
    </p:spTree>
    <p:extLst>
      <p:ext uri="{BB962C8B-B14F-4D97-AF65-F5344CB8AC3E}">
        <p14:creationId xmlns:p14="http://schemas.microsoft.com/office/powerpoint/2010/main" val="95642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B76592E-2B15-063A-3516-96F26EEDC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76" y="485191"/>
            <a:ext cx="6224793" cy="51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B07EBC6-C707-F32E-9776-D7D6CD8E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6" y="681831"/>
            <a:ext cx="5635690" cy="466705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69BB72B-F1FA-325D-79A4-24D4E3C3D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884" y="681831"/>
            <a:ext cx="5475464" cy="472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60" y="124811"/>
            <a:ext cx="6239669" cy="574022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CFECEC6-731C-B148-F513-3AB21C44091F}"/>
              </a:ext>
            </a:extLst>
          </p:cNvPr>
          <p:cNvSpPr txBox="1"/>
          <p:nvPr/>
        </p:nvSpPr>
        <p:spPr>
          <a:xfrm>
            <a:off x="3057525" y="3686175"/>
            <a:ext cx="2990850" cy="217885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7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E52F3B-9939-D1F7-D8AD-C01B5C24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Avtalespesialister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CFC52D-56FC-B433-C1D9-AD338246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906053"/>
            <a:ext cx="11102309" cy="3672409"/>
          </a:xfrm>
        </p:spPr>
        <p:txBody>
          <a:bodyPr>
            <a:normAutofit fontScale="70000" lnSpcReduction="20000"/>
          </a:bodyPr>
          <a:lstStyle/>
          <a:p>
            <a:r>
              <a:rPr lang="nb-NO" sz="2400"/>
              <a:t>Avtalespesialister innenfor psykisk helse og rus er privatpraktiserende psykiatere eller psykologspesialister som får driftstilskudd av staten. </a:t>
            </a:r>
          </a:p>
          <a:p>
            <a:pPr marL="0" indent="0">
              <a:buNone/>
            </a:pPr>
            <a:endParaRPr lang="nb-NO" sz="2400"/>
          </a:p>
          <a:p>
            <a:r>
              <a:rPr lang="nb-NO" sz="2400"/>
              <a:t>Utfører konsultasjoner på oppdrag fra et regionalt helseforetak.</a:t>
            </a:r>
          </a:p>
          <a:p>
            <a:r>
              <a:rPr lang="nb-NO" sz="2400"/>
              <a:t>Er en del av det totale tilbudet innenfor spesialisthelsetjenestenestene.</a:t>
            </a:r>
          </a:p>
          <a:p>
            <a:endParaRPr lang="nb-NO" sz="2400"/>
          </a:p>
          <a:p>
            <a:pPr>
              <a:spcAft>
                <a:spcPts val="600"/>
              </a:spcAft>
            </a:pPr>
            <a:r>
              <a:rPr lang="nb-NO" sz="3200"/>
              <a:t>Antall avtalespesialist årsverk i 2021= 623</a:t>
            </a:r>
          </a:p>
          <a:p>
            <a:r>
              <a:rPr lang="nb-NO" sz="2400"/>
              <a:t>Helse Sør-Øst RHF: 421 </a:t>
            </a:r>
          </a:p>
          <a:p>
            <a:r>
              <a:rPr lang="nb-NO" sz="2400"/>
              <a:t>Helse Vest RHF: 117</a:t>
            </a:r>
          </a:p>
          <a:p>
            <a:r>
              <a:rPr lang="nb-NO" sz="2400"/>
              <a:t>Helse Midt-Norge RHF: 48</a:t>
            </a:r>
          </a:p>
          <a:p>
            <a:r>
              <a:rPr lang="nb-NO" sz="2400"/>
              <a:t>Helse Nord RHF: 37 </a:t>
            </a:r>
          </a:p>
          <a:p>
            <a:endParaRPr lang="nb-NO" sz="2400"/>
          </a:p>
          <a:p>
            <a:r>
              <a:rPr lang="nb-NO"/>
              <a:t>Antall pasienter 2021 = 50 703 (34 476 kvinner og 16 227 menn)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57110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B090180-DBCE-E677-4287-5C2A9F8E7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24" y="743748"/>
            <a:ext cx="5327061" cy="455774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722D9E8-F700-0B1A-0D62-FB723791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44" y="743748"/>
            <a:ext cx="5304808" cy="45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1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AF2855B-5BCF-ED30-4F44-A93B0A24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387" y="1686963"/>
            <a:ext cx="7810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5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113B81-1C53-E156-A1AD-B0F4CDBA5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8" y="638205"/>
            <a:ext cx="5738929" cy="458073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C6D5023-9C80-3077-3EB4-DA7FDC3E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075" y="638204"/>
            <a:ext cx="5855716" cy="49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756D7B0-48A3-3F5D-6290-41441D3C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99" y="291740"/>
            <a:ext cx="7418448" cy="53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6845926-52BE-0ADB-AA1A-483E45E6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29" y="291240"/>
            <a:ext cx="6633125" cy="51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18DF9AB-8AF0-63E1-CDE7-CD2F2F63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25" y="1408922"/>
            <a:ext cx="8422934" cy="28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rtleggingssystem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6DAF"/>
      </a:accent1>
      <a:accent2>
        <a:srgbClr val="8DADCB"/>
      </a:accent2>
      <a:accent3>
        <a:srgbClr val="4F5966"/>
      </a:accent3>
      <a:accent4>
        <a:srgbClr val="FFE280"/>
      </a:accent4>
      <a:accent5>
        <a:srgbClr val="FABD69"/>
      </a:accent5>
      <a:accent6>
        <a:srgbClr val="9C6AA4"/>
      </a:accent6>
      <a:hlink>
        <a:srgbClr val="67C0C5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6E6E18-FC52-4423-9BE7-D5B4928E1C22}" vid="{6F2EDBFC-8D23-47FF-9BF6-17D91BD94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659EC12708AA4FA29A4597838A7C44" ma:contentTypeVersion="18" ma:contentTypeDescription="Opprett et nytt dokument." ma:contentTypeScope="" ma:versionID="e57a7af5a4271c006c37db3851a5e1ba">
  <xsd:schema xmlns:xsd="http://www.w3.org/2001/XMLSchema" xmlns:xs="http://www.w3.org/2001/XMLSchema" xmlns:p="http://schemas.microsoft.com/office/2006/metadata/properties" xmlns:ns2="7c436a1f-80a0-4d6a-9daa-c10a0a6c7265" xmlns:ns3="2e393561-eae3-4058-b28b-3aeb1e2aae59" targetNamespace="http://schemas.microsoft.com/office/2006/metadata/properties" ma:root="true" ma:fieldsID="7c7ae477cb16326e1f3a93de6703c147" ns2:_="" ns3:_="">
    <xsd:import namespace="7c436a1f-80a0-4d6a-9daa-c10a0a6c7265"/>
    <xsd:import namespace="2e393561-eae3-4058-b28b-3aeb1e2aa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36a1f-80a0-4d6a-9daa-c10a0a6c7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93561-eae3-4058-b28b-3aeb1e2aae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c5c730e-82dc-4c15-bb29-a5979a7f9c3d}" ma:internalName="TaxCatchAll" ma:showField="CatchAllData" ma:web="2e393561-eae3-4058-b28b-3aeb1e2aa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393561-eae3-4058-b28b-3aeb1e2aae59" xsi:nil="true"/>
    <lcf76f155ced4ddcb4097134ff3c332f xmlns="7c436a1f-80a0-4d6a-9daa-c10a0a6c72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F63D7C-E5D5-41BD-AC99-F2E586CB9C5A}">
  <ds:schemaRefs>
    <ds:schemaRef ds:uri="2e393561-eae3-4058-b28b-3aeb1e2aae59"/>
    <ds:schemaRef ds:uri="7c436a1f-80a0-4d6a-9daa-c10a0a6c72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5C847EA-FCE5-4693-9432-97199CAB57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FB254-0AE7-4A39-B8DA-6A5A1A78B405}">
  <ds:schemaRefs>
    <ds:schemaRef ds:uri="http://schemas.microsoft.com/office/2006/documentManagement/types"/>
    <ds:schemaRef ds:uri="http://schemas.openxmlformats.org/package/2006/metadata/core-properties"/>
    <ds:schemaRef ds:uri="7c436a1f-80a0-4d6a-9daa-c10a0a6c7265"/>
    <ds:schemaRef ds:uri="http://purl.org/dc/elements/1.1/"/>
    <ds:schemaRef ds:uri="2e393561-eae3-4058-b28b-3aeb1e2aae59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ppmal_kartlsys_grå</Template>
  <TotalTime>79</TotalTime>
  <Words>202</Words>
  <Application>Microsoft Office PowerPoint</Application>
  <PresentationFormat>Custom</PresentationFormat>
  <Paragraphs>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Avtalespesialister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Anine Therese Kildahl</dc:creator>
  <cp:lastModifiedBy>Helene Astrup</cp:lastModifiedBy>
  <cp:revision>9</cp:revision>
  <dcterms:created xsi:type="dcterms:W3CDTF">2021-10-20T08:18:57Z</dcterms:created>
  <dcterms:modified xsi:type="dcterms:W3CDTF">2024-06-20T11:37:59Z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0x0101000E659EC12708AA4FA29A4597838A7C44</vt:lpwstr>
  </property>
  <property fmtid="{D5CDD505-2E9C-101B-9397-08002B2CF9AE}" pid="3" name="MediaServiceImageTags">
    <vt:lpwstr/>
  </property>
</Properties>
</file>