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302" r:id="rId6"/>
    <p:sldId id="258" r:id="rId7"/>
    <p:sldId id="307" r:id="rId8"/>
    <p:sldId id="305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9" r:id="rId20"/>
    <p:sldId id="320" r:id="rId21"/>
    <p:sldId id="321" r:id="rId22"/>
    <p:sldId id="322" r:id="rId23"/>
    <p:sldId id="323" r:id="rId24"/>
    <p:sldId id="324" r:id="rId25"/>
    <p:sldId id="325" r:id="rId26"/>
  </p:sldIdLst>
  <p:sldSz cx="12190413" cy="6859588"/>
  <p:notesSz cx="9144000" cy="6858000"/>
  <p:defaultTextStyle>
    <a:defPPr>
      <a:defRPr lang="nb-NO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0C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020" autoAdjust="0"/>
  </p:normalViewPr>
  <p:slideViewPr>
    <p:cSldViewPr>
      <p:cViewPr>
        <p:scale>
          <a:sx n="100" d="100"/>
          <a:sy n="100" d="100"/>
        </p:scale>
        <p:origin x="816" y="13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e Astrup" userId="37292ee6-9a14-43fd-8c27-a37184d9426f" providerId="ADAL" clId="{B5F999D1-80DA-4CE0-8D28-68E248D69553}"/>
    <pc:docChg chg="undo redo custSel addSld delSld modSld sldOrd">
      <pc:chgData name="Helene Astrup" userId="37292ee6-9a14-43fd-8c27-a37184d9426f" providerId="ADAL" clId="{B5F999D1-80DA-4CE0-8D28-68E248D69553}" dt="2023-04-05T06:43:33.232" v="363" actId="255"/>
      <pc:docMkLst>
        <pc:docMk/>
      </pc:docMkLst>
      <pc:sldChg chg="modSp mod">
        <pc:chgData name="Helene Astrup" userId="37292ee6-9a14-43fd-8c27-a37184d9426f" providerId="ADAL" clId="{B5F999D1-80DA-4CE0-8D28-68E248D69553}" dt="2023-04-05T06:43:33.232" v="363" actId="255"/>
        <pc:sldMkLst>
          <pc:docMk/>
          <pc:sldMk cId="1498004508" sldId="256"/>
        </pc:sldMkLst>
        <pc:spChg chg="mod">
          <ac:chgData name="Helene Astrup" userId="37292ee6-9a14-43fd-8c27-a37184d9426f" providerId="ADAL" clId="{B5F999D1-80DA-4CE0-8D28-68E248D69553}" dt="2023-04-05T06:38:37.640" v="352" actId="1076"/>
          <ac:spMkLst>
            <pc:docMk/>
            <pc:sldMk cId="1498004508" sldId="256"/>
            <ac:spMk id="3" creationId="{952D050A-87BE-71B2-8BCF-25ED99AF92BA}"/>
          </ac:spMkLst>
        </pc:spChg>
        <pc:spChg chg="mod">
          <ac:chgData name="Helene Astrup" userId="37292ee6-9a14-43fd-8c27-a37184d9426f" providerId="ADAL" clId="{B5F999D1-80DA-4CE0-8D28-68E248D69553}" dt="2023-04-05T06:43:33.232" v="363" actId="255"/>
          <ac:spMkLst>
            <pc:docMk/>
            <pc:sldMk cId="1498004508" sldId="256"/>
            <ac:spMk id="4" creationId="{16730085-9A3C-E6D2-8055-F21B544C8F11}"/>
          </ac:spMkLst>
        </pc:spChg>
        <pc:spChg chg="mod">
          <ac:chgData name="Helene Astrup" userId="37292ee6-9a14-43fd-8c27-a37184d9426f" providerId="ADAL" clId="{B5F999D1-80DA-4CE0-8D28-68E248D69553}" dt="2023-04-05T06:39:20.945" v="362" actId="1076"/>
          <ac:spMkLst>
            <pc:docMk/>
            <pc:sldMk cId="1498004508" sldId="256"/>
            <ac:spMk id="5" creationId="{FE299F04-149B-200E-32BA-E5E565343D83}"/>
          </ac:spMkLst>
        </pc:spChg>
      </pc:sldChg>
      <pc:sldChg chg="new del">
        <pc:chgData name="Helene Astrup" userId="37292ee6-9a14-43fd-8c27-a37184d9426f" providerId="ADAL" clId="{B5F999D1-80DA-4CE0-8D28-68E248D69553}" dt="2023-04-03T09:38:10.267" v="2" actId="47"/>
        <pc:sldMkLst>
          <pc:docMk/>
          <pc:sldMk cId="3655807945" sldId="257"/>
        </pc:sldMkLst>
      </pc:sldChg>
      <pc:sldChg chg="addSp delSp modSp new mod">
        <pc:chgData name="Helene Astrup" userId="37292ee6-9a14-43fd-8c27-a37184d9426f" providerId="ADAL" clId="{B5F999D1-80DA-4CE0-8D28-68E248D69553}" dt="2023-04-03T09:45:47.647" v="59"/>
        <pc:sldMkLst>
          <pc:docMk/>
          <pc:sldMk cId="3608716997" sldId="258"/>
        </pc:sldMkLst>
        <pc:spChg chg="add mod">
          <ac:chgData name="Helene Astrup" userId="37292ee6-9a14-43fd-8c27-a37184d9426f" providerId="ADAL" clId="{B5F999D1-80DA-4CE0-8D28-68E248D69553}" dt="2023-04-03T09:39:49.180" v="22" actId="1076"/>
          <ac:spMkLst>
            <pc:docMk/>
            <pc:sldMk cId="3608716997" sldId="258"/>
            <ac:spMk id="4" creationId="{B1E2C891-F3AC-807F-56F4-8FB4515505BC}"/>
          </ac:spMkLst>
        </pc:spChg>
        <pc:spChg chg="add del mod">
          <ac:chgData name="Helene Astrup" userId="37292ee6-9a14-43fd-8c27-a37184d9426f" providerId="ADAL" clId="{B5F999D1-80DA-4CE0-8D28-68E248D69553}" dt="2023-04-03T09:44:52.354" v="56" actId="11529"/>
          <ac:spMkLst>
            <pc:docMk/>
            <pc:sldMk cId="3608716997" sldId="258"/>
            <ac:spMk id="5" creationId="{A1D81483-5927-392C-ADB4-AA5265E4D65B}"/>
          </ac:spMkLst>
        </pc:spChg>
        <pc:spChg chg="add del mod">
          <ac:chgData name="Helene Astrup" userId="37292ee6-9a14-43fd-8c27-a37184d9426f" providerId="ADAL" clId="{B5F999D1-80DA-4CE0-8D28-68E248D69553}" dt="2023-04-03T09:45:47.647" v="59"/>
          <ac:spMkLst>
            <pc:docMk/>
            <pc:sldMk cId="3608716997" sldId="258"/>
            <ac:spMk id="6" creationId="{47ABF99C-AF7F-F3B9-D16F-61FEA60021F8}"/>
          </ac:spMkLst>
        </pc:spChg>
        <pc:picChg chg="add mod">
          <ac:chgData name="Helene Astrup" userId="37292ee6-9a14-43fd-8c27-a37184d9426f" providerId="ADAL" clId="{B5F999D1-80DA-4CE0-8D28-68E248D69553}" dt="2023-04-03T09:39:52.495" v="23" actId="1076"/>
          <ac:picMkLst>
            <pc:docMk/>
            <pc:sldMk cId="3608716997" sldId="258"/>
            <ac:picMk id="2" creationId="{12C2E6EE-40CA-07A1-9410-F58A0C96B44D}"/>
          </ac:picMkLst>
        </pc:picChg>
      </pc:sldChg>
      <pc:sldChg chg="add ord">
        <pc:chgData name="Helene Astrup" userId="37292ee6-9a14-43fd-8c27-a37184d9426f" providerId="ADAL" clId="{B5F999D1-80DA-4CE0-8D28-68E248D69553}" dt="2023-04-03T09:38:14.971" v="5"/>
        <pc:sldMkLst>
          <pc:docMk/>
          <pc:sldMk cId="4287093850" sldId="302"/>
        </pc:sldMkLst>
      </pc:sldChg>
      <pc:sldChg chg="addSp delSp modSp new del mod">
        <pc:chgData name="Helene Astrup" userId="37292ee6-9a14-43fd-8c27-a37184d9426f" providerId="ADAL" clId="{B5F999D1-80DA-4CE0-8D28-68E248D69553}" dt="2023-04-03T09:41:57.625" v="32" actId="47"/>
        <pc:sldMkLst>
          <pc:docMk/>
          <pc:sldMk cId="2279217168" sldId="303"/>
        </pc:sldMkLst>
        <pc:spChg chg="add">
          <ac:chgData name="Helene Astrup" userId="37292ee6-9a14-43fd-8c27-a37184d9426f" providerId="ADAL" clId="{B5F999D1-80DA-4CE0-8D28-68E248D69553}" dt="2023-04-03T09:41:42.118" v="28" actId="22"/>
          <ac:spMkLst>
            <pc:docMk/>
            <pc:sldMk cId="2279217168" sldId="303"/>
            <ac:spMk id="4" creationId="{9B746F12-A62F-015F-4583-B6FA98737D1B}"/>
          </ac:spMkLst>
        </pc:spChg>
        <pc:picChg chg="add del mod">
          <ac:chgData name="Helene Astrup" userId="37292ee6-9a14-43fd-8c27-a37184d9426f" providerId="ADAL" clId="{B5F999D1-80DA-4CE0-8D28-68E248D69553}" dt="2023-04-03T09:40:14.511" v="27" actId="478"/>
          <ac:picMkLst>
            <pc:docMk/>
            <pc:sldMk cId="2279217168" sldId="303"/>
            <ac:picMk id="2" creationId="{03CBFD1B-ED9F-E057-B317-DBF717B2B2B8}"/>
          </ac:picMkLst>
        </pc:picChg>
      </pc:sldChg>
      <pc:sldChg chg="addSp delSp modSp new del mod">
        <pc:chgData name="Helene Astrup" userId="37292ee6-9a14-43fd-8c27-a37184d9426f" providerId="ADAL" clId="{B5F999D1-80DA-4CE0-8D28-68E248D69553}" dt="2023-04-03T09:46:46.687" v="71" actId="47"/>
        <pc:sldMkLst>
          <pc:docMk/>
          <pc:sldMk cId="67819035" sldId="304"/>
        </pc:sldMkLst>
        <pc:spChg chg="mod">
          <ac:chgData name="Helene Astrup" userId="37292ee6-9a14-43fd-8c27-a37184d9426f" providerId="ADAL" clId="{B5F999D1-80DA-4CE0-8D28-68E248D69553}" dt="2023-04-03T09:41:55.148" v="31" actId="27636"/>
          <ac:spMkLst>
            <pc:docMk/>
            <pc:sldMk cId="67819035" sldId="304"/>
            <ac:spMk id="2" creationId="{AC8EECB6-1B69-2F66-B962-D36F4DD038BF}"/>
          </ac:spMkLst>
        </pc:spChg>
        <pc:spChg chg="del">
          <ac:chgData name="Helene Astrup" userId="37292ee6-9a14-43fd-8c27-a37184d9426f" providerId="ADAL" clId="{B5F999D1-80DA-4CE0-8D28-68E248D69553}" dt="2023-04-03T09:42:25.932" v="33"/>
          <ac:spMkLst>
            <pc:docMk/>
            <pc:sldMk cId="67819035" sldId="304"/>
            <ac:spMk id="3" creationId="{3E352735-D1BF-A792-FDF0-BA2AA50C507F}"/>
          </ac:spMkLst>
        </pc:spChg>
        <pc:picChg chg="add mod">
          <ac:chgData name="Helene Astrup" userId="37292ee6-9a14-43fd-8c27-a37184d9426f" providerId="ADAL" clId="{B5F999D1-80DA-4CE0-8D28-68E248D69553}" dt="2023-04-03T09:42:28.423" v="34" actId="1076"/>
          <ac:picMkLst>
            <pc:docMk/>
            <pc:sldMk cId="67819035" sldId="304"/>
            <ac:picMk id="4" creationId="{8F4B6478-18A5-EE16-91A3-1A0FE73BD513}"/>
          </ac:picMkLst>
        </pc:picChg>
      </pc:sldChg>
      <pc:sldChg chg="addSp delSp modSp new mod">
        <pc:chgData name="Helene Astrup" userId="37292ee6-9a14-43fd-8c27-a37184d9426f" providerId="ADAL" clId="{B5F999D1-80DA-4CE0-8D28-68E248D69553}" dt="2023-04-03T13:14:35.696" v="301" actId="1076"/>
        <pc:sldMkLst>
          <pc:docMk/>
          <pc:sldMk cId="401629523" sldId="305"/>
        </pc:sldMkLst>
        <pc:picChg chg="add mod">
          <ac:chgData name="Helene Astrup" userId="37292ee6-9a14-43fd-8c27-a37184d9426f" providerId="ADAL" clId="{B5F999D1-80DA-4CE0-8D28-68E248D69553}" dt="2023-04-03T13:14:35.696" v="301" actId="1076"/>
          <ac:picMkLst>
            <pc:docMk/>
            <pc:sldMk cId="401629523" sldId="305"/>
            <ac:picMk id="2" creationId="{26AF78BF-A82B-8564-B1FD-E1E921AEEDAF}"/>
          </ac:picMkLst>
        </pc:picChg>
        <pc:picChg chg="add del mod">
          <ac:chgData name="Helene Astrup" userId="37292ee6-9a14-43fd-8c27-a37184d9426f" providerId="ADAL" clId="{B5F999D1-80DA-4CE0-8D28-68E248D69553}" dt="2023-04-03T13:14:34.731" v="299"/>
          <ac:picMkLst>
            <pc:docMk/>
            <pc:sldMk cId="401629523" sldId="305"/>
            <ac:picMk id="3" creationId="{33300F4D-4EF6-87AB-C92F-883D282C5428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43:39.069" v="52" actId="1076"/>
        <pc:sldMkLst>
          <pc:docMk/>
          <pc:sldMk cId="4166863134" sldId="306"/>
        </pc:sldMkLst>
        <pc:picChg chg="add mod">
          <ac:chgData name="Helene Astrup" userId="37292ee6-9a14-43fd-8c27-a37184d9426f" providerId="ADAL" clId="{B5F999D1-80DA-4CE0-8D28-68E248D69553}" dt="2023-04-03T09:43:39.069" v="52" actId="1076"/>
          <ac:picMkLst>
            <pc:docMk/>
            <pc:sldMk cId="4166863134" sldId="306"/>
            <ac:picMk id="2" creationId="{73F773B7-503F-B475-1F47-97495170655B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46:39.009" v="70" actId="208"/>
        <pc:sldMkLst>
          <pc:docMk/>
          <pc:sldMk cId="388840438" sldId="307"/>
        </pc:sldMkLst>
        <pc:spChg chg="add mod">
          <ac:chgData name="Helene Astrup" userId="37292ee6-9a14-43fd-8c27-a37184d9426f" providerId="ADAL" clId="{B5F999D1-80DA-4CE0-8D28-68E248D69553}" dt="2023-04-03T09:46:06.319" v="64" actId="1076"/>
          <ac:spMkLst>
            <pc:docMk/>
            <pc:sldMk cId="388840438" sldId="307"/>
            <ac:spMk id="2" creationId="{69A0E32A-A1B3-E7A7-965C-62DDDC92B35C}"/>
          </ac:spMkLst>
        </pc:spChg>
        <pc:spChg chg="add mod">
          <ac:chgData name="Helene Astrup" userId="37292ee6-9a14-43fd-8c27-a37184d9426f" providerId="ADAL" clId="{B5F999D1-80DA-4CE0-8D28-68E248D69553}" dt="2023-04-03T09:46:39.009" v="70" actId="208"/>
          <ac:spMkLst>
            <pc:docMk/>
            <pc:sldMk cId="388840438" sldId="307"/>
            <ac:spMk id="4" creationId="{7ADD0C1E-BBA5-DBCE-BE87-66213EE50B2D}"/>
          </ac:spMkLst>
        </pc:spChg>
        <pc:picChg chg="add mod">
          <ac:chgData name="Helene Astrup" userId="37292ee6-9a14-43fd-8c27-a37184d9426f" providerId="ADAL" clId="{B5F999D1-80DA-4CE0-8D28-68E248D69553}" dt="2023-04-03T09:46:08.631" v="66" actId="1076"/>
          <ac:picMkLst>
            <pc:docMk/>
            <pc:sldMk cId="388840438" sldId="307"/>
            <ac:picMk id="3" creationId="{21A0E924-4FBE-79AC-99F4-71E8BB680A02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48:45.998" v="129" actId="14100"/>
        <pc:sldMkLst>
          <pc:docMk/>
          <pc:sldMk cId="2624635754" sldId="308"/>
        </pc:sldMkLst>
        <pc:spChg chg="add mod">
          <ac:chgData name="Helene Astrup" userId="37292ee6-9a14-43fd-8c27-a37184d9426f" providerId="ADAL" clId="{B5F999D1-80DA-4CE0-8D28-68E248D69553}" dt="2023-04-03T09:47:49.808" v="118" actId="27636"/>
          <ac:spMkLst>
            <pc:docMk/>
            <pc:sldMk cId="2624635754" sldId="308"/>
            <ac:spMk id="2" creationId="{3322DADF-8602-6B5D-B5E1-D87DA8A05F10}"/>
          </ac:spMkLst>
        </pc:spChg>
        <pc:spChg chg="add mod">
          <ac:chgData name="Helene Astrup" userId="37292ee6-9a14-43fd-8c27-a37184d9426f" providerId="ADAL" clId="{B5F999D1-80DA-4CE0-8D28-68E248D69553}" dt="2023-04-03T09:48:45.998" v="129" actId="14100"/>
          <ac:spMkLst>
            <pc:docMk/>
            <pc:sldMk cId="2624635754" sldId="308"/>
            <ac:spMk id="4" creationId="{269D158C-C19C-A9E9-E588-09357E4626E3}"/>
          </ac:spMkLst>
        </pc:spChg>
        <pc:picChg chg="add mod">
          <ac:chgData name="Helene Astrup" userId="37292ee6-9a14-43fd-8c27-a37184d9426f" providerId="ADAL" clId="{B5F999D1-80DA-4CE0-8D28-68E248D69553}" dt="2023-04-03T09:48:18.646" v="124" actId="14100"/>
          <ac:picMkLst>
            <pc:docMk/>
            <pc:sldMk cId="2624635754" sldId="308"/>
            <ac:picMk id="3" creationId="{E3BDEBB0-1E7F-C10B-48A3-49313E4F2C45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49:49.892" v="133" actId="14100"/>
        <pc:sldMkLst>
          <pc:docMk/>
          <pc:sldMk cId="1467398554" sldId="309"/>
        </pc:sldMkLst>
        <pc:picChg chg="add mod">
          <ac:chgData name="Helene Astrup" userId="37292ee6-9a14-43fd-8c27-a37184d9426f" providerId="ADAL" clId="{B5F999D1-80DA-4CE0-8D28-68E248D69553}" dt="2023-04-03T09:49:49.892" v="133" actId="14100"/>
          <ac:picMkLst>
            <pc:docMk/>
            <pc:sldMk cId="1467398554" sldId="309"/>
            <ac:picMk id="2" creationId="{9A755A1E-0AD2-935C-036A-FF1948B28BCB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50:36.195" v="151" actId="1076"/>
        <pc:sldMkLst>
          <pc:docMk/>
          <pc:sldMk cId="2243313441" sldId="310"/>
        </pc:sldMkLst>
        <pc:picChg chg="add mod">
          <ac:chgData name="Helene Astrup" userId="37292ee6-9a14-43fd-8c27-a37184d9426f" providerId="ADAL" clId="{B5F999D1-80DA-4CE0-8D28-68E248D69553}" dt="2023-04-03T09:50:30.956" v="149" actId="14100"/>
          <ac:picMkLst>
            <pc:docMk/>
            <pc:sldMk cId="2243313441" sldId="310"/>
            <ac:picMk id="2" creationId="{65528719-DA70-0565-1CA4-30F4D28D2016}"/>
          </ac:picMkLst>
        </pc:picChg>
        <pc:picChg chg="add mod">
          <ac:chgData name="Helene Astrup" userId="37292ee6-9a14-43fd-8c27-a37184d9426f" providerId="ADAL" clId="{B5F999D1-80DA-4CE0-8D28-68E248D69553}" dt="2023-04-03T09:50:36.195" v="151" actId="1076"/>
          <ac:picMkLst>
            <pc:docMk/>
            <pc:sldMk cId="2243313441" sldId="310"/>
            <ac:picMk id="3" creationId="{D8BB8C81-286D-F027-D7B7-0B8A44FA9135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51:01.301" v="155" actId="1076"/>
        <pc:sldMkLst>
          <pc:docMk/>
          <pc:sldMk cId="662582482" sldId="311"/>
        </pc:sldMkLst>
        <pc:picChg chg="add mod">
          <ac:chgData name="Helene Astrup" userId="37292ee6-9a14-43fd-8c27-a37184d9426f" providerId="ADAL" clId="{B5F999D1-80DA-4CE0-8D28-68E248D69553}" dt="2023-04-03T09:51:01.301" v="155" actId="1076"/>
          <ac:picMkLst>
            <pc:docMk/>
            <pc:sldMk cId="662582482" sldId="311"/>
            <ac:picMk id="2" creationId="{D920F8A9-C689-C4A8-AEF4-63E9560E764D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51:25.984" v="159" actId="1076"/>
        <pc:sldMkLst>
          <pc:docMk/>
          <pc:sldMk cId="233578918" sldId="312"/>
        </pc:sldMkLst>
        <pc:picChg chg="add mod">
          <ac:chgData name="Helene Astrup" userId="37292ee6-9a14-43fd-8c27-a37184d9426f" providerId="ADAL" clId="{B5F999D1-80DA-4CE0-8D28-68E248D69553}" dt="2023-04-03T09:51:25.984" v="159" actId="1076"/>
          <ac:picMkLst>
            <pc:docMk/>
            <pc:sldMk cId="233578918" sldId="312"/>
            <ac:picMk id="2" creationId="{85BEA537-1416-3806-8B97-E92EB948B178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51:39.717" v="163" actId="1076"/>
        <pc:sldMkLst>
          <pc:docMk/>
          <pc:sldMk cId="2345838170" sldId="313"/>
        </pc:sldMkLst>
        <pc:picChg chg="add mod">
          <ac:chgData name="Helene Astrup" userId="37292ee6-9a14-43fd-8c27-a37184d9426f" providerId="ADAL" clId="{B5F999D1-80DA-4CE0-8D28-68E248D69553}" dt="2023-04-03T09:51:39.717" v="163" actId="1076"/>
          <ac:picMkLst>
            <pc:docMk/>
            <pc:sldMk cId="2345838170" sldId="313"/>
            <ac:picMk id="2" creationId="{B7A5218B-D8A9-06C9-FEFE-9FB22A6F1CA4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52:24.759" v="175" actId="14100"/>
        <pc:sldMkLst>
          <pc:docMk/>
          <pc:sldMk cId="474549296" sldId="314"/>
        </pc:sldMkLst>
        <pc:picChg chg="add mod">
          <ac:chgData name="Helene Astrup" userId="37292ee6-9a14-43fd-8c27-a37184d9426f" providerId="ADAL" clId="{B5F999D1-80DA-4CE0-8D28-68E248D69553}" dt="2023-04-03T09:52:21.383" v="174" actId="14100"/>
          <ac:picMkLst>
            <pc:docMk/>
            <pc:sldMk cId="474549296" sldId="314"/>
            <ac:picMk id="2" creationId="{99F3B5D7-506C-239B-8C6D-D27E0D09893E}"/>
          </ac:picMkLst>
        </pc:picChg>
        <pc:picChg chg="add mod">
          <ac:chgData name="Helene Astrup" userId="37292ee6-9a14-43fd-8c27-a37184d9426f" providerId="ADAL" clId="{B5F999D1-80DA-4CE0-8D28-68E248D69553}" dt="2023-04-03T09:52:24.759" v="175" actId="14100"/>
          <ac:picMkLst>
            <pc:docMk/>
            <pc:sldMk cId="474549296" sldId="314"/>
            <ac:picMk id="3" creationId="{C6320AB6-D710-C46C-44F8-6D3946CECCAB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53:25.319" v="182" actId="1076"/>
        <pc:sldMkLst>
          <pc:docMk/>
          <pc:sldMk cId="2432223237" sldId="315"/>
        </pc:sldMkLst>
        <pc:picChg chg="add mod">
          <ac:chgData name="Helene Astrup" userId="37292ee6-9a14-43fd-8c27-a37184d9426f" providerId="ADAL" clId="{B5F999D1-80DA-4CE0-8D28-68E248D69553}" dt="2023-04-03T09:52:40.463" v="179" actId="14100"/>
          <ac:picMkLst>
            <pc:docMk/>
            <pc:sldMk cId="2432223237" sldId="315"/>
            <ac:picMk id="2" creationId="{0763FA74-930D-FEE7-346F-F1079422F70D}"/>
          </ac:picMkLst>
        </pc:picChg>
        <pc:picChg chg="add mod">
          <ac:chgData name="Helene Astrup" userId="37292ee6-9a14-43fd-8c27-a37184d9426f" providerId="ADAL" clId="{B5F999D1-80DA-4CE0-8D28-68E248D69553}" dt="2023-04-03T09:53:25.319" v="182" actId="1076"/>
          <ac:picMkLst>
            <pc:docMk/>
            <pc:sldMk cId="2432223237" sldId="315"/>
            <ac:picMk id="3" creationId="{F21433BC-C756-806D-1080-12BDA33CD1E7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13:15:11.484" v="312" actId="1076"/>
        <pc:sldMkLst>
          <pc:docMk/>
          <pc:sldMk cId="1506006560" sldId="316"/>
        </pc:sldMkLst>
        <pc:picChg chg="add mod">
          <ac:chgData name="Helene Astrup" userId="37292ee6-9a14-43fd-8c27-a37184d9426f" providerId="ADAL" clId="{B5F999D1-80DA-4CE0-8D28-68E248D69553}" dt="2023-04-03T13:15:11.484" v="312" actId="1076"/>
          <ac:picMkLst>
            <pc:docMk/>
            <pc:sldMk cId="1506006560" sldId="316"/>
            <ac:picMk id="2" creationId="{4B32B425-230C-F521-6141-DFE55EE62AE0}"/>
          </ac:picMkLst>
        </pc:picChg>
        <pc:picChg chg="add mod">
          <ac:chgData name="Helene Astrup" userId="37292ee6-9a14-43fd-8c27-a37184d9426f" providerId="ADAL" clId="{B5F999D1-80DA-4CE0-8D28-68E248D69553}" dt="2023-04-03T13:15:08.782" v="311" actId="14100"/>
          <ac:picMkLst>
            <pc:docMk/>
            <pc:sldMk cId="1506006560" sldId="316"/>
            <ac:picMk id="3" creationId="{BEF9CF94-F33E-75C8-955C-284263E48955}"/>
          </ac:picMkLst>
        </pc:picChg>
      </pc:sldChg>
      <pc:sldChg chg="addSp modSp new del mod">
        <pc:chgData name="Helene Astrup" userId="37292ee6-9a14-43fd-8c27-a37184d9426f" providerId="ADAL" clId="{B5F999D1-80DA-4CE0-8D28-68E248D69553}" dt="2023-04-03T13:15:19.932" v="313" actId="47"/>
        <pc:sldMkLst>
          <pc:docMk/>
          <pc:sldMk cId="1492728670" sldId="317"/>
        </pc:sldMkLst>
        <pc:picChg chg="add mod">
          <ac:chgData name="Helene Astrup" userId="37292ee6-9a14-43fd-8c27-a37184d9426f" providerId="ADAL" clId="{B5F999D1-80DA-4CE0-8D28-68E248D69553}" dt="2023-04-03T09:53:52.309" v="191" actId="1076"/>
          <ac:picMkLst>
            <pc:docMk/>
            <pc:sldMk cId="1492728670" sldId="317"/>
            <ac:picMk id="2" creationId="{E4902DB7-9A01-DAEB-F715-58B7F7CE4DFC}"/>
          </ac:picMkLst>
        </pc:picChg>
      </pc:sldChg>
      <pc:sldChg chg="new del">
        <pc:chgData name="Helene Astrup" userId="37292ee6-9a14-43fd-8c27-a37184d9426f" providerId="ADAL" clId="{B5F999D1-80DA-4CE0-8D28-68E248D69553}" dt="2023-04-03T09:54:08.779" v="194" actId="47"/>
        <pc:sldMkLst>
          <pc:docMk/>
          <pc:sldMk cId="2216685126" sldId="318"/>
        </pc:sldMkLst>
      </pc:sldChg>
      <pc:sldChg chg="modSp add mod">
        <pc:chgData name="Helene Astrup" userId="37292ee6-9a14-43fd-8c27-a37184d9426f" providerId="ADAL" clId="{B5F999D1-80DA-4CE0-8D28-68E248D69553}" dt="2023-04-03T09:54:54.354" v="252" actId="20577"/>
        <pc:sldMkLst>
          <pc:docMk/>
          <pc:sldMk cId="4025995547" sldId="319"/>
        </pc:sldMkLst>
        <pc:spChg chg="mod">
          <ac:chgData name="Helene Astrup" userId="37292ee6-9a14-43fd-8c27-a37184d9426f" providerId="ADAL" clId="{B5F999D1-80DA-4CE0-8D28-68E248D69553}" dt="2023-04-03T09:54:54.354" v="252" actId="20577"/>
          <ac:spMkLst>
            <pc:docMk/>
            <pc:sldMk cId="4025995547" sldId="319"/>
            <ac:spMk id="2" creationId="{3322DADF-8602-6B5D-B5E1-D87DA8A05F10}"/>
          </ac:spMkLst>
        </pc:spChg>
        <pc:spChg chg="mod">
          <ac:chgData name="Helene Astrup" userId="37292ee6-9a14-43fd-8c27-a37184d9426f" providerId="ADAL" clId="{B5F999D1-80DA-4CE0-8D28-68E248D69553}" dt="2023-04-03T09:54:34.019" v="200" actId="14100"/>
          <ac:spMkLst>
            <pc:docMk/>
            <pc:sldMk cId="4025995547" sldId="319"/>
            <ac:spMk id="4" creationId="{269D158C-C19C-A9E9-E588-09357E4626E3}"/>
          </ac:spMkLst>
        </pc:spChg>
      </pc:sldChg>
      <pc:sldChg chg="addSp modSp new mod">
        <pc:chgData name="Helene Astrup" userId="37292ee6-9a14-43fd-8c27-a37184d9426f" providerId="ADAL" clId="{B5F999D1-80DA-4CE0-8D28-68E248D69553}" dt="2023-04-03T09:55:09.525" v="256" actId="1076"/>
        <pc:sldMkLst>
          <pc:docMk/>
          <pc:sldMk cId="778041022" sldId="320"/>
        </pc:sldMkLst>
        <pc:picChg chg="add mod">
          <ac:chgData name="Helene Astrup" userId="37292ee6-9a14-43fd-8c27-a37184d9426f" providerId="ADAL" clId="{B5F999D1-80DA-4CE0-8D28-68E248D69553}" dt="2023-04-03T09:55:09.525" v="256" actId="1076"/>
          <ac:picMkLst>
            <pc:docMk/>
            <pc:sldMk cId="778041022" sldId="320"/>
            <ac:picMk id="2" creationId="{E8DF9C55-EDBE-A133-93F5-80F6CC8C77FA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55:22.709" v="261" actId="1076"/>
        <pc:sldMkLst>
          <pc:docMk/>
          <pc:sldMk cId="2442838621" sldId="321"/>
        </pc:sldMkLst>
        <pc:picChg chg="add mod">
          <ac:chgData name="Helene Astrup" userId="37292ee6-9a14-43fd-8c27-a37184d9426f" providerId="ADAL" clId="{B5F999D1-80DA-4CE0-8D28-68E248D69553}" dt="2023-04-03T09:55:22.709" v="261" actId="1076"/>
          <ac:picMkLst>
            <pc:docMk/>
            <pc:sldMk cId="2442838621" sldId="321"/>
            <ac:picMk id="2" creationId="{9CC54F0C-7F6D-4FF7-57DF-95A1C0ED630E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55:35.093" v="265" actId="1076"/>
        <pc:sldMkLst>
          <pc:docMk/>
          <pc:sldMk cId="3531645516" sldId="322"/>
        </pc:sldMkLst>
        <pc:picChg chg="add mod">
          <ac:chgData name="Helene Astrup" userId="37292ee6-9a14-43fd-8c27-a37184d9426f" providerId="ADAL" clId="{B5F999D1-80DA-4CE0-8D28-68E248D69553}" dt="2023-04-03T09:55:35.093" v="265" actId="1076"/>
          <ac:picMkLst>
            <pc:docMk/>
            <pc:sldMk cId="3531645516" sldId="322"/>
            <ac:picMk id="2" creationId="{62E73D6F-1062-98C3-7239-435C5EC9B7E2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55:50.588" v="271" actId="14100"/>
        <pc:sldMkLst>
          <pc:docMk/>
          <pc:sldMk cId="1783089673" sldId="323"/>
        </pc:sldMkLst>
        <pc:picChg chg="add mod">
          <ac:chgData name="Helene Astrup" userId="37292ee6-9a14-43fd-8c27-a37184d9426f" providerId="ADAL" clId="{B5F999D1-80DA-4CE0-8D28-68E248D69553}" dt="2023-04-03T09:55:50.588" v="271" actId="14100"/>
          <ac:picMkLst>
            <pc:docMk/>
            <pc:sldMk cId="1783089673" sldId="323"/>
            <ac:picMk id="2" creationId="{D3B20BE6-9502-AB2F-D826-5D7D0C676F6B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09:56:44.867" v="284" actId="1076"/>
        <pc:sldMkLst>
          <pc:docMk/>
          <pc:sldMk cId="1796802103" sldId="324"/>
        </pc:sldMkLst>
        <pc:picChg chg="add mod">
          <ac:chgData name="Helene Astrup" userId="37292ee6-9a14-43fd-8c27-a37184d9426f" providerId="ADAL" clId="{B5F999D1-80DA-4CE0-8D28-68E248D69553}" dt="2023-04-03T09:56:39.354" v="283" actId="1076"/>
          <ac:picMkLst>
            <pc:docMk/>
            <pc:sldMk cId="1796802103" sldId="324"/>
            <ac:picMk id="2" creationId="{6C22A1BD-3039-10B0-25CE-8DF2FD10349F}"/>
          </ac:picMkLst>
        </pc:picChg>
        <pc:picChg chg="add mod">
          <ac:chgData name="Helene Astrup" userId="37292ee6-9a14-43fd-8c27-a37184d9426f" providerId="ADAL" clId="{B5F999D1-80DA-4CE0-8D28-68E248D69553}" dt="2023-04-03T09:56:44.867" v="284" actId="1076"/>
          <ac:picMkLst>
            <pc:docMk/>
            <pc:sldMk cId="1796802103" sldId="324"/>
            <ac:picMk id="3" creationId="{E2F14B03-595E-1D9B-E78A-7F15917251C0}"/>
          </ac:picMkLst>
        </pc:picChg>
      </pc:sldChg>
      <pc:sldChg chg="addSp modSp new mod">
        <pc:chgData name="Helene Astrup" userId="37292ee6-9a14-43fd-8c27-a37184d9426f" providerId="ADAL" clId="{B5F999D1-80DA-4CE0-8D28-68E248D69553}" dt="2023-04-03T13:15:55.755" v="324" actId="1076"/>
        <pc:sldMkLst>
          <pc:docMk/>
          <pc:sldMk cId="40591700" sldId="325"/>
        </pc:sldMkLst>
        <pc:picChg chg="add mod">
          <ac:chgData name="Helene Astrup" userId="37292ee6-9a14-43fd-8c27-a37184d9426f" providerId="ADAL" clId="{B5F999D1-80DA-4CE0-8D28-68E248D69553}" dt="2023-04-03T13:15:44.419" v="318" actId="1076"/>
          <ac:picMkLst>
            <pc:docMk/>
            <pc:sldMk cId="40591700" sldId="325"/>
            <ac:picMk id="2" creationId="{CB8CD6AC-FA8F-C3E4-0D32-D236BCDA7249}"/>
          </ac:picMkLst>
        </pc:picChg>
        <pc:picChg chg="add mod">
          <ac:chgData name="Helene Astrup" userId="37292ee6-9a14-43fd-8c27-a37184d9426f" providerId="ADAL" clId="{B5F999D1-80DA-4CE0-8D28-68E248D69553}" dt="2023-04-03T13:15:55.755" v="324" actId="1076"/>
          <ac:picMkLst>
            <pc:docMk/>
            <pc:sldMk cId="40591700" sldId="325"/>
            <ac:picMk id="3" creationId="{C8FDAF6C-5981-D230-6695-6E52A90700EE}"/>
          </ac:picMkLst>
        </pc:picChg>
      </pc:sldChg>
      <pc:sldChg chg="addSp modSp new del mod">
        <pc:chgData name="Helene Astrup" userId="37292ee6-9a14-43fd-8c27-a37184d9426f" providerId="ADAL" clId="{B5F999D1-80DA-4CE0-8D28-68E248D69553}" dt="2023-04-03T13:15:59.366" v="325" actId="47"/>
        <pc:sldMkLst>
          <pc:docMk/>
          <pc:sldMk cId="4262514402" sldId="326"/>
        </pc:sldMkLst>
        <pc:picChg chg="add mod">
          <ac:chgData name="Helene Astrup" userId="37292ee6-9a14-43fd-8c27-a37184d9426f" providerId="ADAL" clId="{B5F999D1-80DA-4CE0-8D28-68E248D69553}" dt="2023-04-03T09:57:08.886" v="291" actId="1076"/>
          <ac:picMkLst>
            <pc:docMk/>
            <pc:sldMk cId="4262514402" sldId="326"/>
            <ac:picMk id="2" creationId="{D60FB994-F7FE-C881-8E37-E53B0109A6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3C104-D96E-4D6B-B30D-A73D77C292BB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501E-518C-446E-BDF3-A16D457B23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7" y="1885545"/>
            <a:ext cx="12190406" cy="7241354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10941900" y="0"/>
                </a:moveTo>
                <a:lnTo>
                  <a:pt x="0" y="0"/>
                </a:lnTo>
                <a:lnTo>
                  <a:pt x="0" y="5221897"/>
                </a:lnTo>
                <a:lnTo>
                  <a:pt x="12185992" y="5221897"/>
                </a:lnTo>
                <a:lnTo>
                  <a:pt x="12185992" y="174561"/>
                </a:lnTo>
                <a:lnTo>
                  <a:pt x="11093919" y="174561"/>
                </a:lnTo>
                <a:lnTo>
                  <a:pt x="10941900" y="0"/>
                </a:lnTo>
                <a:close/>
              </a:path>
              <a:path w="12186285" h="5222240">
                <a:moveTo>
                  <a:pt x="12185992" y="0"/>
                </a:moveTo>
                <a:lnTo>
                  <a:pt x="11257356" y="0"/>
                </a:lnTo>
                <a:lnTo>
                  <a:pt x="11093919" y="174561"/>
                </a:lnTo>
                <a:lnTo>
                  <a:pt x="12185992" y="174561"/>
                </a:lnTo>
                <a:lnTo>
                  <a:pt x="1218599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6033"/>
            <a:ext cx="3629190" cy="2565498"/>
          </a:xfrm>
          <a:prstGeom prst="rect">
            <a:avLst/>
          </a:prstGeom>
        </p:spPr>
      </p:pic>
      <p:sp>
        <p:nvSpPr>
          <p:cNvPr id="14" name="object 3"/>
          <p:cNvSpPr/>
          <p:nvPr userDrawn="1"/>
        </p:nvSpPr>
        <p:spPr>
          <a:xfrm>
            <a:off x="443584" y="1893268"/>
            <a:ext cx="0" cy="3159645"/>
          </a:xfrm>
          <a:custGeom>
            <a:avLst/>
            <a:gdLst/>
            <a:ahLst/>
            <a:cxnLst/>
            <a:rect l="l" t="t" r="r" b="b"/>
            <a:pathLst>
              <a:path h="2369185">
                <a:moveTo>
                  <a:pt x="0" y="0"/>
                </a:moveTo>
                <a:lnTo>
                  <a:pt x="0" y="2368842"/>
                </a:lnTo>
              </a:path>
            </a:pathLst>
          </a:custGeom>
          <a:ln w="1758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695325" y="2133600"/>
            <a:ext cx="9072563" cy="30241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826482"/>
            <a:ext cx="2865126" cy="42976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94A4DD2-AB35-ECB5-ED45-8668EB2F3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58" y="436298"/>
            <a:ext cx="3964866" cy="12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598" y="2061642"/>
            <a:ext cx="5386216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709715"/>
            <a:ext cx="5386216" cy="3312368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214" y="2061642"/>
            <a:ext cx="5388332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709714"/>
            <a:ext cx="5388332" cy="3312367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309221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62916" y="6357822"/>
            <a:ext cx="3860297" cy="36521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67387" y="6361287"/>
            <a:ext cx="805167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sp>
        <p:nvSpPr>
          <p:cNvPr id="13" name="object 3"/>
          <p:cNvSpPr/>
          <p:nvPr userDrawn="1"/>
        </p:nvSpPr>
        <p:spPr>
          <a:xfrm>
            <a:off x="674999" y="613777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rgbClr val="4F5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629" y="6343811"/>
            <a:ext cx="221304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6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1637348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525245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92849" y="6357822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11230" y="6357822"/>
            <a:ext cx="2844430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525245" cy="365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50790" y="6357822"/>
            <a:ext cx="3860297" cy="365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27111" y="6351831"/>
            <a:ext cx="2844430" cy="365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6156000"/>
            <a:ext cx="201872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4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e tekst - Helt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86285" cy="6849376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525245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1562" y="6357822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68655" y="6357822"/>
            <a:ext cx="2844430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2300" y="1630363"/>
            <a:ext cx="11017250" cy="4319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1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e test - Blå/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86285" cy="6849376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525245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92849" y="6346928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17004" y="6346928"/>
            <a:ext cx="2844430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22300" y="1630363"/>
            <a:ext cx="10945813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12186285" cy="6064885"/>
          </a:xfrm>
          <a:custGeom>
            <a:avLst/>
            <a:gdLst/>
            <a:ahLst/>
            <a:cxnLst/>
            <a:rect l="l" t="t" r="r" b="b"/>
            <a:pathLst>
              <a:path w="12186285" h="6064885">
                <a:moveTo>
                  <a:pt x="0" y="6064351"/>
                </a:moveTo>
                <a:lnTo>
                  <a:pt x="12186005" y="6064351"/>
                </a:lnTo>
                <a:lnTo>
                  <a:pt x="12186005" y="0"/>
                </a:lnTo>
                <a:lnTo>
                  <a:pt x="0" y="0"/>
                </a:lnTo>
                <a:lnTo>
                  <a:pt x="0" y="60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237213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77505" y="6357822"/>
            <a:ext cx="3860297" cy="36521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68573" y="6357822"/>
            <a:ext cx="612182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1120" y="6347206"/>
            <a:ext cx="221304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5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5950074"/>
            <a:ext cx="12190413" cy="909514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237213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40707" y="6357822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4977" y="6355186"/>
            <a:ext cx="612182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989635"/>
            <a:ext cx="10971372" cy="396044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48791"/>
            <a:ext cx="1309221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8650" y="6345663"/>
            <a:ext cx="3860297" cy="36521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8855" y="6345663"/>
            <a:ext cx="517135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object 3"/>
          <p:cNvSpPr/>
          <p:nvPr userDrawn="1"/>
        </p:nvSpPr>
        <p:spPr>
          <a:xfrm>
            <a:off x="674999" y="613777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rgbClr val="4F5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93" y="6348791"/>
            <a:ext cx="2214267" cy="3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2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1627136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521" y="1989635"/>
            <a:ext cx="10971372" cy="3960440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766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object 2"/>
          <p:cNvSpPr/>
          <p:nvPr userDrawn="1"/>
        </p:nvSpPr>
        <p:spPr>
          <a:xfrm>
            <a:off x="0" y="1627136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 userDrawn="1"/>
        </p:nvSpPr>
        <p:spPr>
          <a:xfrm>
            <a:off x="443584" y="1629594"/>
            <a:ext cx="0" cy="3159645"/>
          </a:xfrm>
          <a:custGeom>
            <a:avLst/>
            <a:gdLst/>
            <a:ahLst/>
            <a:cxnLst/>
            <a:rect l="l" t="t" r="r" b="b"/>
            <a:pathLst>
              <a:path h="2369185">
                <a:moveTo>
                  <a:pt x="0" y="0"/>
                </a:moveTo>
                <a:lnTo>
                  <a:pt x="0" y="2368842"/>
                </a:lnTo>
              </a:path>
            </a:pathLst>
          </a:custGeom>
          <a:ln w="1758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10630" y="220565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Kapittelskille</a:t>
            </a:r>
          </a:p>
        </p:txBody>
      </p:sp>
    </p:spTree>
    <p:extLst>
      <p:ext uri="{BB962C8B-B14F-4D97-AF65-F5344CB8AC3E}">
        <p14:creationId xmlns:p14="http://schemas.microsoft.com/office/powerpoint/2010/main" val="109491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82122"/>
            <a:ext cx="1237213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4201" y="6376952"/>
            <a:ext cx="3860297" cy="36521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1966" y="6376952"/>
            <a:ext cx="612182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object 3"/>
          <p:cNvSpPr/>
          <p:nvPr userDrawn="1"/>
        </p:nvSpPr>
        <p:spPr>
          <a:xfrm>
            <a:off x="443584" y="1629594"/>
            <a:ext cx="0" cy="3159645"/>
          </a:xfrm>
          <a:custGeom>
            <a:avLst/>
            <a:gdLst/>
            <a:ahLst/>
            <a:cxnLst/>
            <a:rect l="l" t="t" r="r" b="b"/>
            <a:pathLst>
              <a:path h="2369185">
                <a:moveTo>
                  <a:pt x="0" y="0"/>
                </a:moveTo>
                <a:lnTo>
                  <a:pt x="0" y="2368842"/>
                </a:lnTo>
              </a:path>
            </a:pathLst>
          </a:custGeom>
          <a:ln w="17589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1120" y="6347206"/>
            <a:ext cx="2213040" cy="33530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10630" y="220565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Kapittelskille</a:t>
            </a:r>
          </a:p>
        </p:txBody>
      </p:sp>
    </p:spTree>
    <p:extLst>
      <p:ext uri="{BB962C8B-B14F-4D97-AF65-F5344CB8AC3E}">
        <p14:creationId xmlns:p14="http://schemas.microsoft.com/office/powerpoint/2010/main" val="93557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sp>
        <p:nvSpPr>
          <p:cNvPr id="8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989634"/>
            <a:ext cx="5384099" cy="4032447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989635"/>
            <a:ext cx="5384099" cy="4032448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6505" y="6347205"/>
            <a:ext cx="1309221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90750" y="6338590"/>
            <a:ext cx="3860297" cy="36521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93620" y="6332254"/>
            <a:ext cx="1134184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1" name="object 3"/>
          <p:cNvSpPr/>
          <p:nvPr userDrawn="1"/>
        </p:nvSpPr>
        <p:spPr>
          <a:xfrm>
            <a:off x="674999" y="613777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rgbClr val="4F5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7852" y="6347205"/>
            <a:ext cx="221304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1627136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989635"/>
            <a:ext cx="5384099" cy="3888432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989635"/>
            <a:ext cx="5384099" cy="3888431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309221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323" y="6351726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06373" y="6351726"/>
            <a:ext cx="1134184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object 3"/>
          <p:cNvSpPr/>
          <p:nvPr userDrawn="1"/>
        </p:nvSpPr>
        <p:spPr>
          <a:xfrm>
            <a:off x="674999" y="587806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2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598" y="2061642"/>
            <a:ext cx="5386216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709715"/>
            <a:ext cx="5386216" cy="3312368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214" y="2061642"/>
            <a:ext cx="5388332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709714"/>
            <a:ext cx="5388332" cy="3312367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309221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08923" y="6357822"/>
            <a:ext cx="3860297" cy="36521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59401" y="6357822"/>
            <a:ext cx="805167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sp>
        <p:nvSpPr>
          <p:cNvPr id="13" name="object 3"/>
          <p:cNvSpPr/>
          <p:nvPr userDrawn="1"/>
        </p:nvSpPr>
        <p:spPr>
          <a:xfrm>
            <a:off x="674999" y="613777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rgbClr val="4F5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1120" y="6343412"/>
            <a:ext cx="221304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8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1627136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598" y="2061642"/>
            <a:ext cx="5386216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709715"/>
            <a:ext cx="5386216" cy="3240359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214" y="2061642"/>
            <a:ext cx="5388332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709715"/>
            <a:ext cx="5388332" cy="3240360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309221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90750" y="6382122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51190" y="6382122"/>
            <a:ext cx="80516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6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479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52" r:id="rId6"/>
    <p:sldLayoutId id="2147483666" r:id="rId7"/>
    <p:sldLayoutId id="2147483653" r:id="rId8"/>
    <p:sldLayoutId id="2147483667" r:id="rId9"/>
    <p:sldLayoutId id="2147483668" r:id="rId10"/>
    <p:sldLayoutId id="2147483654" r:id="rId11"/>
    <p:sldLayoutId id="2147483663" r:id="rId12"/>
    <p:sldLayoutId id="2147483664" r:id="rId13"/>
    <p:sldLayoutId id="2147483665" r:id="rId14"/>
    <p:sldLayoutId id="2147483655" r:id="rId15"/>
    <p:sldLayoutId id="2147483662" r:id="rId16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952D050A-87BE-71B2-8BCF-25ED99AF92BA}"/>
              </a:ext>
            </a:extLst>
          </p:cNvPr>
          <p:cNvSpPr txBox="1"/>
          <p:nvPr/>
        </p:nvSpPr>
        <p:spPr>
          <a:xfrm>
            <a:off x="520435" y="7030194"/>
            <a:ext cx="5790795" cy="1624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chemeClr val="bg1"/>
                </a:solidFill>
              </a:rPr>
              <a:t>Vennligst referer på følende måte:</a:t>
            </a:r>
          </a:p>
          <a:p>
            <a:endParaRPr lang="nb-NO" sz="11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Walby, F.A., Astrup, H., Giil, E &amp; Myhre, M.Ø (2023). </a:t>
            </a:r>
            <a:r>
              <a:rPr lang="nb-NO" sz="105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Nasjonalt kartleggingssystem for selvmord i psykisk helsevern og tverrfaglig spesialisert rusbehandling. Årsrapport 2019-2020 –</a:t>
            </a:r>
            <a:r>
              <a:rPr lang="nb-NO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nb-NO" sz="105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Selvmord under døgnopphold.</a:t>
            </a:r>
            <a:r>
              <a:rPr lang="nb-NO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Nasjonalt kartleggingssystem for selvmord i psykisk helsevern og tverrfaglig spesialisert rusbehandling, Nasjonalt senter for selvmordsforskning og -forebygging, Universitetet i Oslo. Hentet fra: www.uio.no/kartleggingssystemet</a:t>
            </a:r>
            <a:endParaRPr lang="nb-NO" sz="10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sz="1050" b="1" dirty="0">
              <a:solidFill>
                <a:schemeClr val="bg1"/>
              </a:solidFill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6730085-9A3C-E6D2-8055-F21B544C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435" y="2133600"/>
            <a:ext cx="9247453" cy="3023904"/>
          </a:xfrm>
        </p:spPr>
        <p:txBody>
          <a:bodyPr>
            <a:normAutofit fontScale="47500" lnSpcReduction="20000"/>
          </a:bodyPr>
          <a:lstStyle/>
          <a:p>
            <a:endParaRPr lang="nb-NO" sz="3800" dirty="0">
              <a:solidFill>
                <a:schemeClr val="bg1"/>
              </a:solidFill>
              <a:effectLst/>
              <a:latin typeface="+mn-lt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nb-NO" sz="5900" dirty="0">
                <a:solidFill>
                  <a:schemeClr val="bg1"/>
                </a:solidFill>
                <a:effectLst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Selvmord i spesialisthelsetjenestene for </a:t>
            </a:r>
          </a:p>
          <a:p>
            <a:pPr>
              <a:spcAft>
                <a:spcPts val="2400"/>
              </a:spcAft>
            </a:pPr>
            <a:r>
              <a:rPr lang="nb-NO" sz="5900" dirty="0">
                <a:solidFill>
                  <a:schemeClr val="bg1"/>
                </a:solidFill>
                <a:effectLst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psykisk helse og rus</a:t>
            </a:r>
          </a:p>
          <a:p>
            <a:pPr>
              <a:spcAft>
                <a:spcPts val="1200"/>
              </a:spcAft>
            </a:pPr>
            <a:r>
              <a:rPr lang="nb-NO" sz="6700" i="1" dirty="0">
                <a:solidFill>
                  <a:schemeClr val="bg1"/>
                </a:solidFill>
                <a:effectLst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Årsrapport 2019-2020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3400" dirty="0"/>
              <a:t>UTVALGTE HOVEDFUNN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99F04-149B-200E-32BA-E5E565343D83}"/>
              </a:ext>
            </a:extLst>
          </p:cNvPr>
          <p:cNvSpPr txBox="1"/>
          <p:nvPr/>
        </p:nvSpPr>
        <p:spPr>
          <a:xfrm>
            <a:off x="510166" y="5662042"/>
            <a:ext cx="6953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FF0000"/>
                </a:solidFill>
              </a:rPr>
              <a:t>NB: Denne PowerPoint-presentasjonen er beskyttet av opphavsrett CC BY-NC-ND. </a:t>
            </a:r>
          </a:p>
        </p:txBody>
      </p:sp>
    </p:spTree>
    <p:extLst>
      <p:ext uri="{BB962C8B-B14F-4D97-AF65-F5344CB8AC3E}">
        <p14:creationId xmlns:p14="http://schemas.microsoft.com/office/powerpoint/2010/main" val="149800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>
            <a:extLst>
              <a:ext uri="{FF2B5EF4-FFF2-40B4-BE49-F238E27FC236}">
                <a16:creationId xmlns:a16="http://schemas.microsoft.com/office/drawing/2014/main" id="{D920F8A9-C689-C4A8-AEF4-63E9560E7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98" y="621482"/>
            <a:ext cx="6065585" cy="4852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58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>
            <a:extLst>
              <a:ext uri="{FF2B5EF4-FFF2-40B4-BE49-F238E27FC236}">
                <a16:creationId xmlns:a16="http://schemas.microsoft.com/office/drawing/2014/main" id="{85BEA537-1416-3806-8B97-E92EB948B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70" y="549474"/>
            <a:ext cx="8661384" cy="4724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78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extLst>
              <a:ext uri="{FF2B5EF4-FFF2-40B4-BE49-F238E27FC236}">
                <a16:creationId xmlns:a16="http://schemas.microsoft.com/office/drawing/2014/main" id="{B7A5218B-D8A9-06C9-FEFE-9FB22A6F1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2" y="333450"/>
            <a:ext cx="6585530" cy="5268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83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99F3B5D7-506C-239B-8C6D-D27E0D098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5" y="693492"/>
            <a:ext cx="5401093" cy="432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C6320AB6-D710-C46C-44F8-6D3946CEC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36" y="693491"/>
            <a:ext cx="5401216" cy="4320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54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0763FA74-930D-FEE7-346F-F1079422F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1" y="981522"/>
            <a:ext cx="5143004" cy="411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F21433BC-C756-806D-1080-12BDA33CD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14" y="981522"/>
            <a:ext cx="5295900" cy="4236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22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B32B425-230C-F521-6141-DFE55EE62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899387"/>
            <a:ext cx="5607876" cy="4486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EF9CF94-F33E-75C8-955C-284263E48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46" y="899387"/>
            <a:ext cx="5237162" cy="4189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00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DADF-8602-6B5D-B5E1-D87DA8A05F10}"/>
              </a:ext>
            </a:extLst>
          </p:cNvPr>
          <p:cNvSpPr txBox="1">
            <a:spLocks/>
          </p:cNvSpPr>
          <p:nvPr/>
        </p:nvSpPr>
        <p:spPr>
          <a:xfrm>
            <a:off x="368300" y="279400"/>
            <a:ext cx="6800851" cy="92435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nb-NO" sz="8600" dirty="0"/>
              <a:t>Kobling og uttrekk</a:t>
            </a:r>
            <a:br>
              <a:rPr lang="nb-NO" sz="2200" dirty="0"/>
            </a:br>
            <a:r>
              <a:rPr lang="nb-NO" sz="5500" dirty="0"/>
              <a:t>Tverrfaglig spesialisert rusbehandling (TSB)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E3BDEBB0-1E7F-C10B-48A3-49313E4F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62" y="1203750"/>
            <a:ext cx="5976664" cy="475025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69D158C-C19C-A9E9-E588-09357E4626E3}"/>
              </a:ext>
            </a:extLst>
          </p:cNvPr>
          <p:cNvSpPr txBox="1"/>
          <p:nvPr/>
        </p:nvSpPr>
        <p:spPr>
          <a:xfrm>
            <a:off x="5591150" y="3933851"/>
            <a:ext cx="2016224" cy="172198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599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">
            <a:extLst>
              <a:ext uri="{FF2B5EF4-FFF2-40B4-BE49-F238E27FC236}">
                <a16:creationId xmlns:a16="http://schemas.microsoft.com/office/drawing/2014/main" id="{E8DF9C55-EDBE-A133-93F5-80F6CC8C7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98" y="693490"/>
            <a:ext cx="6142434" cy="4913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04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>
            <a:extLst>
              <a:ext uri="{FF2B5EF4-FFF2-40B4-BE49-F238E27FC236}">
                <a16:creationId xmlns:a16="http://schemas.microsoft.com/office/drawing/2014/main" id="{9CC54F0C-7F6D-4FF7-57DF-95A1C0ED6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8" y="621482"/>
            <a:ext cx="5925304" cy="4740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838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">
            <a:extLst>
              <a:ext uri="{FF2B5EF4-FFF2-40B4-BE49-F238E27FC236}">
                <a16:creationId xmlns:a16="http://schemas.microsoft.com/office/drawing/2014/main" id="{62E73D6F-1062-98C3-7239-435C5EC9B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90" y="693490"/>
            <a:ext cx="6066234" cy="4852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64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0" y="333450"/>
            <a:ext cx="10971372" cy="1143265"/>
          </a:xfrm>
        </p:spPr>
        <p:txBody>
          <a:bodyPr/>
          <a:lstStyle/>
          <a:p>
            <a:r>
              <a:rPr lang="nb-NO" dirty="0"/>
              <a:t>Kartleggingssystemets design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798" y="1916099"/>
            <a:ext cx="7272808" cy="41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93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D3B20BE6-9502-AB2F-D826-5D7D0C676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98" y="693490"/>
            <a:ext cx="7101265" cy="451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089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C22A1BD-3039-10B0-25CE-8DF2FD103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958416"/>
            <a:ext cx="5368038" cy="429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2F14B03-595E-1D9B-E78A-7F1591725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22" y="957926"/>
            <a:ext cx="5339154" cy="4271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80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8CD6AC-FA8F-C3E4-0D32-D236BCDA7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981522"/>
            <a:ext cx="5559280" cy="444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C8FDAF6C-5981-D230-6695-6E52A9070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75" y="975184"/>
            <a:ext cx="5189464" cy="4151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2C2E6EE-40CA-07A1-9410-F58A0C96B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203" y="621482"/>
            <a:ext cx="6644005" cy="528066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1E2C891-F3AC-807F-56F4-8FB4515505BC}"/>
              </a:ext>
            </a:extLst>
          </p:cNvPr>
          <p:cNvSpPr txBox="1"/>
          <p:nvPr/>
        </p:nvSpPr>
        <p:spPr>
          <a:xfrm>
            <a:off x="262558" y="333450"/>
            <a:ext cx="11665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 2.1 Kobling og uttrekk av registerdata for 2010-2020, samt data fra kartleggingsskjemaet på personer som døde i perioden 2018-2020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60871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E32A-A1B3-E7A7-965C-62DDDC92B35C}"/>
              </a:ext>
            </a:extLst>
          </p:cNvPr>
          <p:cNvSpPr txBox="1">
            <a:spLocks/>
          </p:cNvSpPr>
          <p:nvPr/>
        </p:nvSpPr>
        <p:spPr>
          <a:xfrm>
            <a:off x="190550" y="0"/>
            <a:ext cx="6800851" cy="92435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nb-NO" sz="8600" dirty="0"/>
              <a:t>Kobling og uttrekk</a:t>
            </a:r>
            <a:br>
              <a:rPr lang="nb-NO" sz="2200" dirty="0"/>
            </a:br>
            <a:r>
              <a:rPr lang="nb-NO" sz="6400" dirty="0"/>
              <a:t>Alle spesialisthelsetjenestene for psykisk helse og rus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1A0E924-4FBE-79AC-99F4-71E8BB68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870" y="924351"/>
            <a:ext cx="6274330" cy="498684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ADD0C1E-BBA5-DBCE-BE87-66213EE50B2D}"/>
              </a:ext>
            </a:extLst>
          </p:cNvPr>
          <p:cNvSpPr txBox="1"/>
          <p:nvPr/>
        </p:nvSpPr>
        <p:spPr>
          <a:xfrm>
            <a:off x="4150990" y="2925738"/>
            <a:ext cx="2840411" cy="72008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84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2">
            <a:extLst>
              <a:ext uri="{FF2B5EF4-FFF2-40B4-BE49-F238E27FC236}">
                <a16:creationId xmlns:a16="http://schemas.microsoft.com/office/drawing/2014/main" id="{26AF78BF-A82B-8564-B1FD-E1E921AEE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26" y="477466"/>
            <a:ext cx="6326206" cy="506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2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4">
            <a:extLst>
              <a:ext uri="{FF2B5EF4-FFF2-40B4-BE49-F238E27FC236}">
                <a16:creationId xmlns:a16="http://schemas.microsoft.com/office/drawing/2014/main" id="{73F773B7-503F-B475-1F47-974951706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549474"/>
            <a:ext cx="6055529" cy="4844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86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DADF-8602-6B5D-B5E1-D87DA8A05F10}"/>
              </a:ext>
            </a:extLst>
          </p:cNvPr>
          <p:cNvSpPr txBox="1">
            <a:spLocks/>
          </p:cNvSpPr>
          <p:nvPr/>
        </p:nvSpPr>
        <p:spPr>
          <a:xfrm>
            <a:off x="368300" y="279400"/>
            <a:ext cx="6800851" cy="92435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nb-NO" sz="8600" dirty="0"/>
              <a:t>Kobling og uttrekk</a:t>
            </a:r>
            <a:br>
              <a:rPr lang="nb-NO" sz="2200" dirty="0"/>
            </a:br>
            <a:r>
              <a:rPr lang="nb-NO" sz="5500" dirty="0"/>
              <a:t>Psykisk helsevern for voksne (PHV-V)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E3BDEBB0-1E7F-C10B-48A3-49313E4F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62" y="1203750"/>
            <a:ext cx="5976664" cy="475025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69D158C-C19C-A9E9-E588-09357E4626E3}"/>
              </a:ext>
            </a:extLst>
          </p:cNvPr>
          <p:cNvSpPr txBox="1"/>
          <p:nvPr/>
        </p:nvSpPr>
        <p:spPr>
          <a:xfrm>
            <a:off x="3142878" y="3873595"/>
            <a:ext cx="2088232" cy="186045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463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3">
            <a:extLst>
              <a:ext uri="{FF2B5EF4-FFF2-40B4-BE49-F238E27FC236}">
                <a16:creationId xmlns:a16="http://schemas.microsoft.com/office/drawing/2014/main" id="{9A755A1E-0AD2-935C-036A-FF1948B28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82" y="376928"/>
            <a:ext cx="6468184" cy="5174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39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1">
            <a:extLst>
              <a:ext uri="{FF2B5EF4-FFF2-40B4-BE49-F238E27FC236}">
                <a16:creationId xmlns:a16="http://schemas.microsoft.com/office/drawing/2014/main" id="{65528719-DA70-0565-1CA4-30F4D28D2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693490"/>
            <a:ext cx="5538427" cy="4430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95">
            <a:extLst>
              <a:ext uri="{FF2B5EF4-FFF2-40B4-BE49-F238E27FC236}">
                <a16:creationId xmlns:a16="http://schemas.microsoft.com/office/drawing/2014/main" id="{D8BB8C81-286D-F027-D7B7-0B8A44FA9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98" y="693490"/>
            <a:ext cx="5538606" cy="4430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31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artleggingssystem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6DAF"/>
      </a:accent1>
      <a:accent2>
        <a:srgbClr val="8DADCB"/>
      </a:accent2>
      <a:accent3>
        <a:srgbClr val="4F5966"/>
      </a:accent3>
      <a:accent4>
        <a:srgbClr val="FFE280"/>
      </a:accent4>
      <a:accent5>
        <a:srgbClr val="FABD69"/>
      </a:accent5>
      <a:accent6>
        <a:srgbClr val="9C6AA4"/>
      </a:accent6>
      <a:hlink>
        <a:srgbClr val="67C0C5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6E6E18-FC52-4423-9BE7-D5B4928E1C22}" vid="{6F2EDBFC-8D23-47FF-9BF6-17D91BD94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659EC12708AA4FA29A4597838A7C44" ma:contentTypeVersion="16" ma:contentTypeDescription="Opprett et nytt dokument." ma:contentTypeScope="" ma:versionID="22dc6ba02841f51bd424d83aab2ef288">
  <xsd:schema xmlns:xsd="http://www.w3.org/2001/XMLSchema" xmlns:xs="http://www.w3.org/2001/XMLSchema" xmlns:p="http://schemas.microsoft.com/office/2006/metadata/properties" xmlns:ns2="7c436a1f-80a0-4d6a-9daa-c10a0a6c7265" xmlns:ns3="2e393561-eae3-4058-b28b-3aeb1e2aae59" targetNamespace="http://schemas.microsoft.com/office/2006/metadata/properties" ma:root="true" ma:fieldsID="6a4bf224f697552696d83af6bc604013" ns2:_="" ns3:_="">
    <xsd:import namespace="7c436a1f-80a0-4d6a-9daa-c10a0a6c7265"/>
    <xsd:import namespace="2e393561-eae3-4058-b28b-3aeb1e2aae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36a1f-80a0-4d6a-9daa-c10a0a6c72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93561-eae3-4058-b28b-3aeb1e2aae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c5c730e-82dc-4c15-bb29-a5979a7f9c3d}" ma:internalName="TaxCatchAll" ma:showField="CatchAllData" ma:web="2e393561-eae3-4058-b28b-3aeb1e2aae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393561-eae3-4058-b28b-3aeb1e2aae59" xsi:nil="true"/>
    <lcf76f155ced4ddcb4097134ff3c332f xmlns="7c436a1f-80a0-4d6a-9daa-c10a0a6c726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18D6A6-C6A7-4481-8935-7D3E2F8BFA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36a1f-80a0-4d6a-9daa-c10a0a6c7265"/>
    <ds:schemaRef ds:uri="2e393561-eae3-4058-b28b-3aeb1e2aa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BFB254-0AE7-4A39-B8DA-6A5A1A78B40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e393561-eae3-4058-b28b-3aeb1e2aae59"/>
    <ds:schemaRef ds:uri="7c436a1f-80a0-4d6a-9daa-c10a0a6c726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C847EA-FCE5-4693-9432-97199CAB57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ppmal_kartlsys_grå</Template>
  <TotalTime>85</TotalTime>
  <Words>159</Words>
  <Application>Microsoft Office PowerPoint</Application>
  <PresentationFormat>Egendefinert</PresentationFormat>
  <Paragraphs>18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Office-tema</vt:lpstr>
      <vt:lpstr>PowerPoint-presentasjon</vt:lpstr>
      <vt:lpstr>Kartleggingssystemets design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Helene Astrup</dc:creator>
  <cp:lastModifiedBy>Helene Astrup</cp:lastModifiedBy>
  <cp:revision>2</cp:revision>
  <dcterms:created xsi:type="dcterms:W3CDTF">2023-04-03T09:13:16Z</dcterms:created>
  <dcterms:modified xsi:type="dcterms:W3CDTF">2023-04-05T06:43:46Z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0x0101000E659EC12708AA4FA29A4597838A7C44</vt:lpwstr>
  </property>
  <property fmtid="{D5CDD505-2E9C-101B-9397-08002B2CF9AE}" pid="3" name="MediaServiceImageTags">
    <vt:lpwstr/>
  </property>
</Properties>
</file>