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02" r:id="rId6"/>
    <p:sldId id="303" r:id="rId7"/>
    <p:sldId id="304" r:id="rId8"/>
    <p:sldId id="306" r:id="rId9"/>
    <p:sldId id="308" r:id="rId10"/>
    <p:sldId id="310" r:id="rId11"/>
    <p:sldId id="312" r:id="rId12"/>
    <p:sldId id="313" r:id="rId13"/>
    <p:sldId id="314" r:id="rId14"/>
    <p:sldId id="315" r:id="rId15"/>
    <p:sldId id="317" r:id="rId16"/>
    <p:sldId id="318" r:id="rId17"/>
    <p:sldId id="319" r:id="rId18"/>
    <p:sldId id="322" r:id="rId19"/>
    <p:sldId id="320" r:id="rId20"/>
    <p:sldId id="321" r:id="rId21"/>
    <p:sldId id="323" r:id="rId22"/>
    <p:sldId id="324" r:id="rId23"/>
    <p:sldId id="325" r:id="rId24"/>
  </p:sldIdLst>
  <p:sldSz cx="12190413" cy="6859588"/>
  <p:notesSz cx="9144000" cy="6858000"/>
  <p:defaultTextStyle>
    <a:defPPr>
      <a:defRPr lang="nb-NO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0C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020" autoAdjust="0"/>
  </p:normalViewPr>
  <p:slideViewPr>
    <p:cSldViewPr>
      <p:cViewPr>
        <p:scale>
          <a:sx n="100" d="100"/>
          <a:sy n="100" d="100"/>
        </p:scale>
        <p:origin x="816" y="-20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Astrup" userId="37292ee6-9a14-43fd-8c27-a37184d9426f" providerId="ADAL" clId="{5E4B319C-AE7F-49F8-921D-1F9C40A92B2E}"/>
    <pc:docChg chg="undo custSel addSld delSld modSld sldOrd">
      <pc:chgData name="Helene Astrup" userId="37292ee6-9a14-43fd-8c27-a37184d9426f" providerId="ADAL" clId="{5E4B319C-AE7F-49F8-921D-1F9C40A92B2E}" dt="2023-04-05T06:42:41.977" v="907" actId="255"/>
      <pc:docMkLst>
        <pc:docMk/>
      </pc:docMkLst>
      <pc:sldChg chg="addSp delSp modSp mod">
        <pc:chgData name="Helene Astrup" userId="37292ee6-9a14-43fd-8c27-a37184d9426f" providerId="ADAL" clId="{5E4B319C-AE7F-49F8-921D-1F9C40A92B2E}" dt="2023-04-05T06:42:41.977" v="907" actId="255"/>
        <pc:sldMkLst>
          <pc:docMk/>
          <pc:sldMk cId="1498004508" sldId="256"/>
        </pc:sldMkLst>
        <pc:spChg chg="add del mod">
          <ac:chgData name="Helene Astrup" userId="37292ee6-9a14-43fd-8c27-a37184d9426f" providerId="ADAL" clId="{5E4B319C-AE7F-49F8-921D-1F9C40A92B2E}" dt="2023-04-03T09:18:35.842" v="1" actId="478"/>
          <ac:spMkLst>
            <pc:docMk/>
            <pc:sldMk cId="1498004508" sldId="256"/>
            <ac:spMk id="2" creationId="{4924BF40-5D19-9211-0DC4-AB6FD85751B1}"/>
          </ac:spMkLst>
        </pc:spChg>
        <pc:spChg chg="add mod">
          <ac:chgData name="Helene Astrup" userId="37292ee6-9a14-43fd-8c27-a37184d9426f" providerId="ADAL" clId="{5E4B319C-AE7F-49F8-921D-1F9C40A92B2E}" dt="2023-04-05T06:40:33.325" v="869" actId="1076"/>
          <ac:spMkLst>
            <pc:docMk/>
            <pc:sldMk cId="1498004508" sldId="256"/>
            <ac:spMk id="3" creationId="{952D050A-87BE-71B2-8BCF-25ED99AF92BA}"/>
          </ac:spMkLst>
        </pc:spChg>
        <pc:spChg chg="add del mod">
          <ac:chgData name="Helene Astrup" userId="37292ee6-9a14-43fd-8c27-a37184d9426f" providerId="ADAL" clId="{5E4B319C-AE7F-49F8-921D-1F9C40A92B2E}" dt="2023-04-05T06:42:41.977" v="907" actId="255"/>
          <ac:spMkLst>
            <pc:docMk/>
            <pc:sldMk cId="1498004508" sldId="256"/>
            <ac:spMk id="4" creationId="{16730085-9A3C-E6D2-8055-F21B544C8F11}"/>
          </ac:spMkLst>
        </pc:spChg>
        <pc:spChg chg="add mod">
          <ac:chgData name="Helene Astrup" userId="37292ee6-9a14-43fd-8c27-a37184d9426f" providerId="ADAL" clId="{5E4B319C-AE7F-49F8-921D-1F9C40A92B2E}" dt="2023-04-05T06:40:36.975" v="870" actId="1076"/>
          <ac:spMkLst>
            <pc:docMk/>
            <pc:sldMk cId="1498004508" sldId="256"/>
            <ac:spMk id="5" creationId="{FE299F04-149B-200E-32BA-E5E565343D83}"/>
          </ac:spMkLst>
        </pc:spChg>
        <pc:spChg chg="add del mod">
          <ac:chgData name="Helene Astrup" userId="37292ee6-9a14-43fd-8c27-a37184d9426f" providerId="ADAL" clId="{5E4B319C-AE7F-49F8-921D-1F9C40A92B2E}" dt="2023-04-05T06:39:46.751" v="854" actId="478"/>
          <ac:spMkLst>
            <pc:docMk/>
            <pc:sldMk cId="1498004508" sldId="256"/>
            <ac:spMk id="6" creationId="{7B559AE5-24D5-FA7F-0514-70723A9E65C8}"/>
          </ac:spMkLst>
        </pc:spChg>
        <pc:spChg chg="del">
          <ac:chgData name="Helene Astrup" userId="37292ee6-9a14-43fd-8c27-a37184d9426f" providerId="ADAL" clId="{5E4B319C-AE7F-49F8-921D-1F9C40A92B2E}" dt="2023-04-03T09:18:55.060" v="3"/>
          <ac:spMkLst>
            <pc:docMk/>
            <pc:sldMk cId="1498004508" sldId="256"/>
            <ac:spMk id="11" creationId="{00000000-0000-0000-0000-000000000000}"/>
          </ac:spMkLst>
        </pc:spChg>
      </pc:sldChg>
      <pc:sldChg chg="addSp modSp new mod">
        <pc:chgData name="Helene Astrup" userId="37292ee6-9a14-43fd-8c27-a37184d9426f" providerId="ADAL" clId="{5E4B319C-AE7F-49F8-921D-1F9C40A92B2E}" dt="2023-04-03T12:40:14.664" v="628" actId="20577"/>
        <pc:sldMkLst>
          <pc:docMk/>
          <pc:sldMk cId="1151047493" sldId="303"/>
        </pc:sldMkLst>
        <pc:spChg chg="add mod">
          <ac:chgData name="Helene Astrup" userId="37292ee6-9a14-43fd-8c27-a37184d9426f" providerId="ADAL" clId="{5E4B319C-AE7F-49F8-921D-1F9C40A92B2E}" dt="2023-04-03T10:01:33.125" v="311" actId="14100"/>
          <ac:spMkLst>
            <pc:docMk/>
            <pc:sldMk cId="1151047493" sldId="303"/>
            <ac:spMk id="3" creationId="{4CFECEC6-731C-B148-F513-3AB21C44091F}"/>
          </ac:spMkLst>
        </pc:spChg>
        <pc:spChg chg="add mod">
          <ac:chgData name="Helene Astrup" userId="37292ee6-9a14-43fd-8c27-a37184d9426f" providerId="ADAL" clId="{5E4B319C-AE7F-49F8-921D-1F9C40A92B2E}" dt="2023-04-03T12:40:14.664" v="628" actId="20577"/>
          <ac:spMkLst>
            <pc:docMk/>
            <pc:sldMk cId="1151047493" sldId="303"/>
            <ac:spMk id="5" creationId="{A0ACB1EB-35CD-7522-69EF-DA038A66D34D}"/>
          </ac:spMkLst>
        </pc:spChg>
        <pc:picChg chg="add mod">
          <ac:chgData name="Helene Astrup" userId="37292ee6-9a14-43fd-8c27-a37184d9426f" providerId="ADAL" clId="{5E4B319C-AE7F-49F8-921D-1F9C40A92B2E}" dt="2023-04-03T10:01:33.758" v="312" actId="1076"/>
          <ac:picMkLst>
            <pc:docMk/>
            <pc:sldMk cId="1151047493" sldId="303"/>
            <ac:picMk id="2" creationId="{4419FE44-6ECB-E698-CE4A-6F79D614BFDD}"/>
          </ac:picMkLst>
        </pc:picChg>
      </pc:sldChg>
      <pc:sldChg chg="addSp delSp modSp new mod">
        <pc:chgData name="Helene Astrup" userId="37292ee6-9a14-43fd-8c27-a37184d9426f" providerId="ADAL" clId="{5E4B319C-AE7F-49F8-921D-1F9C40A92B2E}" dt="2023-04-04T06:14:11.322" v="817" actId="1076"/>
        <pc:sldMkLst>
          <pc:docMk/>
          <pc:sldMk cId="3306681944" sldId="304"/>
        </pc:sldMkLst>
        <pc:spChg chg="add mod">
          <ac:chgData name="Helene Astrup" userId="37292ee6-9a14-43fd-8c27-a37184d9426f" providerId="ADAL" clId="{5E4B319C-AE7F-49F8-921D-1F9C40A92B2E}" dt="2023-04-04T06:14:11.322" v="817" actId="1076"/>
          <ac:spMkLst>
            <pc:docMk/>
            <pc:sldMk cId="3306681944" sldId="304"/>
            <ac:spMk id="6" creationId="{E5A698CE-2197-3B0C-D2AE-7F620F807CAA}"/>
          </ac:spMkLst>
        </pc:spChg>
        <pc:graphicFrameChg chg="add del mod">
          <ac:chgData name="Helene Astrup" userId="37292ee6-9a14-43fd-8c27-a37184d9426f" providerId="ADAL" clId="{5E4B319C-AE7F-49F8-921D-1F9C40A92B2E}" dt="2023-04-03T12:52:31.903" v="638"/>
          <ac:graphicFrameMkLst>
            <pc:docMk/>
            <pc:sldMk cId="3306681944" sldId="304"/>
            <ac:graphicFrameMk id="2" creationId="{48AFA81A-6A97-1936-70EE-B86A6E986A71}"/>
          </ac:graphicFrameMkLst>
        </pc:graphicFrameChg>
        <pc:graphicFrameChg chg="add del mod">
          <ac:chgData name="Helene Astrup" userId="37292ee6-9a14-43fd-8c27-a37184d9426f" providerId="ADAL" clId="{5E4B319C-AE7F-49F8-921D-1F9C40A92B2E}" dt="2023-04-03T10:01:58.982" v="314"/>
          <ac:graphicFrameMkLst>
            <pc:docMk/>
            <pc:sldMk cId="3306681944" sldId="304"/>
            <ac:graphicFrameMk id="2" creationId="{9C09DCBC-95D8-12B1-E807-BEEF3442A381}"/>
          </ac:graphicFrameMkLst>
        </pc:graphicFrameChg>
        <pc:graphicFrameChg chg="add del mod modGraphic">
          <ac:chgData name="Helene Astrup" userId="37292ee6-9a14-43fd-8c27-a37184d9426f" providerId="ADAL" clId="{5E4B319C-AE7F-49F8-921D-1F9C40A92B2E}" dt="2023-04-03T10:02:10.258" v="320"/>
          <ac:graphicFrameMkLst>
            <pc:docMk/>
            <pc:sldMk cId="3306681944" sldId="304"/>
            <ac:graphicFrameMk id="3" creationId="{E0A3E205-D3F7-02DB-92F1-59843068D611}"/>
          </ac:graphicFrameMkLst>
        </pc:graphicFrameChg>
        <pc:graphicFrameChg chg="add del mod modGraphic">
          <ac:chgData name="Helene Astrup" userId="37292ee6-9a14-43fd-8c27-a37184d9426f" providerId="ADAL" clId="{5E4B319C-AE7F-49F8-921D-1F9C40A92B2E}" dt="2023-04-03T12:56:28.436" v="657"/>
          <ac:graphicFrameMkLst>
            <pc:docMk/>
            <pc:sldMk cId="3306681944" sldId="304"/>
            <ac:graphicFrameMk id="4" creationId="{E7A52CBA-F2EE-26B7-2552-FDA678832FE3}"/>
          </ac:graphicFrameMkLst>
        </pc:graphicFrameChg>
        <pc:graphicFrameChg chg="add del mod">
          <ac:chgData name="Helene Astrup" userId="37292ee6-9a14-43fd-8c27-a37184d9426f" providerId="ADAL" clId="{5E4B319C-AE7F-49F8-921D-1F9C40A92B2E}" dt="2023-04-03T13:06:22.334" v="724" actId="478"/>
          <ac:graphicFrameMkLst>
            <pc:docMk/>
            <pc:sldMk cId="3306681944" sldId="304"/>
            <ac:graphicFrameMk id="9" creationId="{FD1ECCCF-DC0A-6FCC-2DBE-D8D58C8370B3}"/>
          </ac:graphicFrameMkLst>
        </pc:graphicFrameChg>
        <pc:picChg chg="add del mod">
          <ac:chgData name="Helene Astrup" userId="37292ee6-9a14-43fd-8c27-a37184d9426f" providerId="ADAL" clId="{5E4B319C-AE7F-49F8-921D-1F9C40A92B2E}" dt="2023-04-03T12:56:15.626" v="649" actId="478"/>
          <ac:picMkLst>
            <pc:docMk/>
            <pc:sldMk cId="3306681944" sldId="304"/>
            <ac:picMk id="3" creationId="{4753F9E0-9059-C681-0B8E-A5093C245DA6}"/>
          </ac:picMkLst>
        </pc:picChg>
        <pc:picChg chg="add del mod">
          <ac:chgData name="Helene Astrup" userId="37292ee6-9a14-43fd-8c27-a37184d9426f" providerId="ADAL" clId="{5E4B319C-AE7F-49F8-921D-1F9C40A92B2E}" dt="2023-04-03T10:03:16.962" v="334" actId="478"/>
          <ac:picMkLst>
            <pc:docMk/>
            <pc:sldMk cId="3306681944" sldId="304"/>
            <ac:picMk id="4" creationId="{BEACD70D-0F91-6896-E879-E3CB5F64F0B7}"/>
          </ac:picMkLst>
        </pc:picChg>
        <pc:picChg chg="add del mod">
          <ac:chgData name="Helene Astrup" userId="37292ee6-9a14-43fd-8c27-a37184d9426f" providerId="ADAL" clId="{5E4B319C-AE7F-49F8-921D-1F9C40A92B2E}" dt="2023-04-03T13:05:52.516" v="709" actId="478"/>
          <ac:picMkLst>
            <pc:docMk/>
            <pc:sldMk cId="3306681944" sldId="304"/>
            <ac:picMk id="5" creationId="{C2B5B97F-E8C5-D430-A297-4A6EFDA1C884}"/>
          </ac:picMkLst>
        </pc:picChg>
        <pc:picChg chg="add del mod">
          <ac:chgData name="Helene Astrup" userId="37292ee6-9a14-43fd-8c27-a37184d9426f" providerId="ADAL" clId="{5E4B319C-AE7F-49F8-921D-1F9C40A92B2E}" dt="2023-04-03T12:52:28.563" v="636" actId="478"/>
          <ac:picMkLst>
            <pc:docMk/>
            <pc:sldMk cId="3306681944" sldId="304"/>
            <ac:picMk id="7" creationId="{AFBB057E-7EB2-ABAA-18CE-B455A422D903}"/>
          </ac:picMkLst>
        </pc:picChg>
        <pc:picChg chg="add mod">
          <ac:chgData name="Helene Astrup" userId="37292ee6-9a14-43fd-8c27-a37184d9426f" providerId="ADAL" clId="{5E4B319C-AE7F-49F8-921D-1F9C40A92B2E}" dt="2023-04-04T06:14:02.823" v="816" actId="14100"/>
          <ac:picMkLst>
            <pc:docMk/>
            <pc:sldMk cId="3306681944" sldId="304"/>
            <ac:picMk id="8" creationId="{71592D6F-9418-E979-C697-55B591028778}"/>
          </ac:picMkLst>
        </pc:picChg>
        <pc:picChg chg="add mod">
          <ac:chgData name="Helene Astrup" userId="37292ee6-9a14-43fd-8c27-a37184d9426f" providerId="ADAL" clId="{5E4B319C-AE7F-49F8-921D-1F9C40A92B2E}" dt="2023-04-03T13:06:29.925" v="727" actId="1076"/>
          <ac:picMkLst>
            <pc:docMk/>
            <pc:sldMk cId="3306681944" sldId="304"/>
            <ac:picMk id="10" creationId="{9403253F-8289-544F-5CDE-3ECE12EA568A}"/>
          </ac:picMkLst>
        </pc:picChg>
      </pc:sldChg>
      <pc:sldChg chg="addSp delSp modSp new del mod">
        <pc:chgData name="Helene Astrup" userId="37292ee6-9a14-43fd-8c27-a37184d9426f" providerId="ADAL" clId="{5E4B319C-AE7F-49F8-921D-1F9C40A92B2E}" dt="2023-04-03T13:03:28.111" v="680" actId="47"/>
        <pc:sldMkLst>
          <pc:docMk/>
          <pc:sldMk cId="349009435" sldId="305"/>
        </pc:sldMkLst>
        <pc:picChg chg="add del mod">
          <ac:chgData name="Helene Astrup" userId="37292ee6-9a14-43fd-8c27-a37184d9426f" providerId="ADAL" clId="{5E4B319C-AE7F-49F8-921D-1F9C40A92B2E}" dt="2023-04-03T13:03:12.746" v="674" actId="21"/>
          <ac:picMkLst>
            <pc:docMk/>
            <pc:sldMk cId="349009435" sldId="305"/>
            <ac:picMk id="2" creationId="{2F2154D2-FA1C-063E-F1BA-D21E2119E515}"/>
          </ac:picMkLst>
        </pc:picChg>
      </pc:sldChg>
      <pc:sldChg chg="addSp modSp new mod">
        <pc:chgData name="Helene Astrup" userId="37292ee6-9a14-43fd-8c27-a37184d9426f" providerId="ADAL" clId="{5E4B319C-AE7F-49F8-921D-1F9C40A92B2E}" dt="2023-04-04T06:13:54.828" v="815" actId="14100"/>
        <pc:sldMkLst>
          <pc:docMk/>
          <pc:sldMk cId="590664964" sldId="306"/>
        </pc:sldMkLst>
        <pc:picChg chg="add mod">
          <ac:chgData name="Helene Astrup" userId="37292ee6-9a14-43fd-8c27-a37184d9426f" providerId="ADAL" clId="{5E4B319C-AE7F-49F8-921D-1F9C40A92B2E}" dt="2023-04-04T06:13:54.828" v="815" actId="14100"/>
          <ac:picMkLst>
            <pc:docMk/>
            <pc:sldMk cId="590664964" sldId="306"/>
            <ac:picMk id="2" creationId="{8C8C9447-5201-E211-AFC7-E1B1F330B4D8}"/>
          </ac:picMkLst>
        </pc:picChg>
        <pc:picChg chg="add mod">
          <ac:chgData name="Helene Astrup" userId="37292ee6-9a14-43fd-8c27-a37184d9426f" providerId="ADAL" clId="{5E4B319C-AE7F-49F8-921D-1F9C40A92B2E}" dt="2023-04-03T10:07:08.633" v="402" actId="1076"/>
          <ac:picMkLst>
            <pc:docMk/>
            <pc:sldMk cId="590664964" sldId="306"/>
            <ac:picMk id="3" creationId="{BAD32C82-647D-D76E-C11D-F3B04F8DD5C4}"/>
          </ac:picMkLst>
        </pc:picChg>
      </pc:sldChg>
      <pc:sldChg chg="addSp delSp modSp new del mod">
        <pc:chgData name="Helene Astrup" userId="37292ee6-9a14-43fd-8c27-a37184d9426f" providerId="ADAL" clId="{5E4B319C-AE7F-49F8-921D-1F9C40A92B2E}" dt="2023-04-03T10:06:50.772" v="395" actId="47"/>
        <pc:sldMkLst>
          <pc:docMk/>
          <pc:sldMk cId="3712926256" sldId="307"/>
        </pc:sldMkLst>
        <pc:picChg chg="add del mod">
          <ac:chgData name="Helene Astrup" userId="37292ee6-9a14-43fd-8c27-a37184d9426f" providerId="ADAL" clId="{5E4B319C-AE7F-49F8-921D-1F9C40A92B2E}" dt="2023-04-03T10:06:49.572" v="394" actId="21"/>
          <ac:picMkLst>
            <pc:docMk/>
            <pc:sldMk cId="3712926256" sldId="307"/>
            <ac:picMk id="2" creationId="{5BADC1FA-2D75-73A4-E204-6E5B9C3750B4}"/>
          </ac:picMkLst>
        </pc:picChg>
      </pc:sldChg>
      <pc:sldChg chg="addSp modSp new mod">
        <pc:chgData name="Helene Astrup" userId="37292ee6-9a14-43fd-8c27-a37184d9426f" providerId="ADAL" clId="{5E4B319C-AE7F-49F8-921D-1F9C40A92B2E}" dt="2023-04-03T13:04:09.729" v="691" actId="1076"/>
        <pc:sldMkLst>
          <pc:docMk/>
          <pc:sldMk cId="4209000319" sldId="308"/>
        </pc:sldMkLst>
        <pc:picChg chg="add mod">
          <ac:chgData name="Helene Astrup" userId="37292ee6-9a14-43fd-8c27-a37184d9426f" providerId="ADAL" clId="{5E4B319C-AE7F-49F8-921D-1F9C40A92B2E}" dt="2023-04-03T13:04:09.729" v="691" actId="1076"/>
          <ac:picMkLst>
            <pc:docMk/>
            <pc:sldMk cId="4209000319" sldId="308"/>
            <ac:picMk id="2" creationId="{1BA87177-521A-2E56-4F1A-6FF183C4B3EC}"/>
          </ac:picMkLst>
        </pc:picChg>
        <pc:picChg chg="add mod">
          <ac:chgData name="Helene Astrup" userId="37292ee6-9a14-43fd-8c27-a37184d9426f" providerId="ADAL" clId="{5E4B319C-AE7F-49F8-921D-1F9C40A92B2E}" dt="2023-04-03T13:04:01.333" v="689" actId="1076"/>
          <ac:picMkLst>
            <pc:docMk/>
            <pc:sldMk cId="4209000319" sldId="308"/>
            <ac:picMk id="3" creationId="{2221D64A-13B1-54AA-2ECF-DD3586B8E1E8}"/>
          </ac:picMkLst>
        </pc:picChg>
      </pc:sldChg>
      <pc:sldChg chg="addSp modSp new del mod">
        <pc:chgData name="Helene Astrup" userId="37292ee6-9a14-43fd-8c27-a37184d9426f" providerId="ADAL" clId="{5E4B319C-AE7F-49F8-921D-1F9C40A92B2E}" dt="2023-04-03T13:04:14.004" v="692" actId="47"/>
        <pc:sldMkLst>
          <pc:docMk/>
          <pc:sldMk cId="3530592032" sldId="309"/>
        </pc:sldMkLst>
        <pc:picChg chg="add mod">
          <ac:chgData name="Helene Astrup" userId="37292ee6-9a14-43fd-8c27-a37184d9426f" providerId="ADAL" clId="{5E4B319C-AE7F-49F8-921D-1F9C40A92B2E}" dt="2023-04-03T10:05:45.892" v="369" actId="1076"/>
          <ac:picMkLst>
            <pc:docMk/>
            <pc:sldMk cId="3530592032" sldId="309"/>
            <ac:picMk id="2" creationId="{68915D7F-7947-4028-3E1E-6DAF7CBBC4FC}"/>
          </ac:picMkLst>
        </pc:picChg>
      </pc:sldChg>
      <pc:sldChg chg="addSp modSp new mod">
        <pc:chgData name="Helene Astrup" userId="37292ee6-9a14-43fd-8c27-a37184d9426f" providerId="ADAL" clId="{5E4B319C-AE7F-49F8-921D-1F9C40A92B2E}" dt="2023-04-04T06:14:30.040" v="820" actId="1076"/>
        <pc:sldMkLst>
          <pc:docMk/>
          <pc:sldMk cId="3705340928" sldId="310"/>
        </pc:sldMkLst>
        <pc:picChg chg="add mod">
          <ac:chgData name="Helene Astrup" userId="37292ee6-9a14-43fd-8c27-a37184d9426f" providerId="ADAL" clId="{5E4B319C-AE7F-49F8-921D-1F9C40A92B2E}" dt="2023-04-04T06:14:30.040" v="820" actId="1076"/>
          <ac:picMkLst>
            <pc:docMk/>
            <pc:sldMk cId="3705340928" sldId="310"/>
            <ac:picMk id="2" creationId="{DD8D2F3D-D16F-783D-2CFB-78C66F7399B8}"/>
          </ac:picMkLst>
        </pc:picChg>
        <pc:picChg chg="add mod">
          <ac:chgData name="Helene Astrup" userId="37292ee6-9a14-43fd-8c27-a37184d9426f" providerId="ADAL" clId="{5E4B319C-AE7F-49F8-921D-1F9C40A92B2E}" dt="2023-04-04T06:14:24.907" v="818" actId="14100"/>
          <ac:picMkLst>
            <pc:docMk/>
            <pc:sldMk cId="3705340928" sldId="310"/>
            <ac:picMk id="3" creationId="{5579043E-0C85-60E8-2ED2-0664404C6920}"/>
          </ac:picMkLst>
        </pc:picChg>
      </pc:sldChg>
      <pc:sldChg chg="addSp delSp modSp new del mod">
        <pc:chgData name="Helene Astrup" userId="37292ee6-9a14-43fd-8c27-a37184d9426f" providerId="ADAL" clId="{5E4B319C-AE7F-49F8-921D-1F9C40A92B2E}" dt="2023-04-03T13:08:10.628" v="738" actId="2696"/>
        <pc:sldMkLst>
          <pc:docMk/>
          <pc:sldMk cId="3374008927" sldId="311"/>
        </pc:sldMkLst>
        <pc:spChg chg="add mod">
          <ac:chgData name="Helene Astrup" userId="37292ee6-9a14-43fd-8c27-a37184d9426f" providerId="ADAL" clId="{5E4B319C-AE7F-49F8-921D-1F9C40A92B2E}" dt="2023-04-03T13:06:47.095" v="728" actId="255"/>
          <ac:spMkLst>
            <pc:docMk/>
            <pc:sldMk cId="3374008927" sldId="311"/>
            <ac:spMk id="5" creationId="{D71078F7-6E9A-0A76-FC3D-0075B389F562}"/>
          </ac:spMkLst>
        </pc:spChg>
        <pc:graphicFrameChg chg="add del mod">
          <ac:chgData name="Helene Astrup" userId="37292ee6-9a14-43fd-8c27-a37184d9426f" providerId="ADAL" clId="{5E4B319C-AE7F-49F8-921D-1F9C40A92B2E}" dt="2023-04-03T13:04:40.542" v="695"/>
          <ac:graphicFrameMkLst>
            <pc:docMk/>
            <pc:sldMk cId="3374008927" sldId="311"/>
            <ac:graphicFrameMk id="2" creationId="{4A8C2E06-499A-97F1-6CAA-6105AAF15FBF}"/>
          </ac:graphicFrameMkLst>
        </pc:graphicFrameChg>
        <pc:graphicFrameChg chg="add del mod">
          <ac:chgData name="Helene Astrup" userId="37292ee6-9a14-43fd-8c27-a37184d9426f" providerId="ADAL" clId="{5E4B319C-AE7F-49F8-921D-1F9C40A92B2E}" dt="2023-04-03T10:07:24.863" v="404"/>
          <ac:graphicFrameMkLst>
            <pc:docMk/>
            <pc:sldMk cId="3374008927" sldId="311"/>
            <ac:graphicFrameMk id="2" creationId="{E995A0F8-3ED1-5AEC-2B1D-29318E15C2C0}"/>
          </ac:graphicFrameMkLst>
        </pc:graphicFrameChg>
        <pc:graphicFrameChg chg="add mod">
          <ac:chgData name="Helene Astrup" userId="37292ee6-9a14-43fd-8c27-a37184d9426f" providerId="ADAL" clId="{5E4B319C-AE7F-49F8-921D-1F9C40A92B2E}" dt="2023-04-03T13:05:11.184" v="704" actId="1076"/>
          <ac:graphicFrameMkLst>
            <pc:docMk/>
            <pc:sldMk cId="3374008927" sldId="311"/>
            <ac:graphicFrameMk id="7" creationId="{97C46425-1952-2FBB-C83E-9D3A0F2441DB}"/>
          </ac:graphicFrameMkLst>
        </pc:graphicFrameChg>
        <pc:picChg chg="add del mod">
          <ac:chgData name="Helene Astrup" userId="37292ee6-9a14-43fd-8c27-a37184d9426f" providerId="ADAL" clId="{5E4B319C-AE7F-49F8-921D-1F9C40A92B2E}" dt="2023-04-03T13:04:37.249" v="693" actId="478"/>
          <ac:picMkLst>
            <pc:docMk/>
            <pc:sldMk cId="3374008927" sldId="311"/>
            <ac:picMk id="3" creationId="{18DF1E48-EE1B-FC35-C063-AA0639433960}"/>
          </ac:picMkLst>
        </pc:picChg>
        <pc:picChg chg="add del mod">
          <ac:chgData name="Helene Astrup" userId="37292ee6-9a14-43fd-8c27-a37184d9426f" providerId="ADAL" clId="{5E4B319C-AE7F-49F8-921D-1F9C40A92B2E}" dt="2023-04-03T13:04:59.475" v="700" actId="478"/>
          <ac:picMkLst>
            <pc:docMk/>
            <pc:sldMk cId="3374008927" sldId="311"/>
            <ac:picMk id="4" creationId="{1A4F705B-7F5D-B987-7C60-CF1E3B9EA6D3}"/>
          </ac:picMkLst>
        </pc:picChg>
        <pc:picChg chg="add del">
          <ac:chgData name="Helene Astrup" userId="37292ee6-9a14-43fd-8c27-a37184d9426f" providerId="ADAL" clId="{5E4B319C-AE7F-49F8-921D-1F9C40A92B2E}" dt="2023-04-03T13:04:58.757" v="699" actId="478"/>
          <ac:picMkLst>
            <pc:docMk/>
            <pc:sldMk cId="3374008927" sldId="311"/>
            <ac:picMk id="6" creationId="{CE3A2134-2919-2C8D-1A5F-E28619BED774}"/>
          </ac:picMkLst>
        </pc:picChg>
      </pc:sldChg>
      <pc:sldChg chg="addSp modSp new mod">
        <pc:chgData name="Helene Astrup" userId="37292ee6-9a14-43fd-8c27-a37184d9426f" providerId="ADAL" clId="{5E4B319C-AE7F-49F8-921D-1F9C40A92B2E}" dt="2023-04-03T13:09:09.721" v="753" actId="1076"/>
        <pc:sldMkLst>
          <pc:docMk/>
          <pc:sldMk cId="3967617034" sldId="312"/>
        </pc:sldMkLst>
        <pc:spChg chg="add mod">
          <ac:chgData name="Helene Astrup" userId="37292ee6-9a14-43fd-8c27-a37184d9426f" providerId="ADAL" clId="{5E4B319C-AE7F-49F8-921D-1F9C40A92B2E}" dt="2023-04-03T13:09:09.721" v="753" actId="1076"/>
          <ac:spMkLst>
            <pc:docMk/>
            <pc:sldMk cId="3967617034" sldId="312"/>
            <ac:spMk id="4" creationId="{DB42BE73-87E6-2505-1A7C-09495365645E}"/>
          </ac:spMkLst>
        </pc:spChg>
        <pc:picChg chg="add mod">
          <ac:chgData name="Helene Astrup" userId="37292ee6-9a14-43fd-8c27-a37184d9426f" providerId="ADAL" clId="{5E4B319C-AE7F-49F8-921D-1F9C40A92B2E}" dt="2023-04-03T13:09:03.417" v="751" actId="1076"/>
          <ac:picMkLst>
            <pc:docMk/>
            <pc:sldMk cId="3967617034" sldId="312"/>
            <ac:picMk id="2" creationId="{B22A2FCF-09EA-4DC5-A84A-E809B264C069}"/>
          </ac:picMkLst>
        </pc:picChg>
      </pc:sldChg>
      <pc:sldChg chg="addSp modSp new mod">
        <pc:chgData name="Helene Astrup" userId="37292ee6-9a14-43fd-8c27-a37184d9426f" providerId="ADAL" clId="{5E4B319C-AE7F-49F8-921D-1F9C40A92B2E}" dt="2023-04-03T13:07:28.783" v="737" actId="1076"/>
        <pc:sldMkLst>
          <pc:docMk/>
          <pc:sldMk cId="3057733326" sldId="313"/>
        </pc:sldMkLst>
        <pc:picChg chg="add mod">
          <ac:chgData name="Helene Astrup" userId="37292ee6-9a14-43fd-8c27-a37184d9426f" providerId="ADAL" clId="{5E4B319C-AE7F-49F8-921D-1F9C40A92B2E}" dt="2023-04-03T13:07:27.171" v="736" actId="1076"/>
          <ac:picMkLst>
            <pc:docMk/>
            <pc:sldMk cId="3057733326" sldId="313"/>
            <ac:picMk id="2" creationId="{7F85101C-B4B7-1310-96EF-4905B6ECA367}"/>
          </ac:picMkLst>
        </pc:picChg>
        <pc:picChg chg="add mod">
          <ac:chgData name="Helene Astrup" userId="37292ee6-9a14-43fd-8c27-a37184d9426f" providerId="ADAL" clId="{5E4B319C-AE7F-49F8-921D-1F9C40A92B2E}" dt="2023-04-03T13:07:28.783" v="737" actId="1076"/>
          <ac:picMkLst>
            <pc:docMk/>
            <pc:sldMk cId="3057733326" sldId="313"/>
            <ac:picMk id="3" creationId="{2F8909EE-0F4B-4861-A734-B7333234192A}"/>
          </ac:picMkLst>
        </pc:picChg>
      </pc:sldChg>
      <pc:sldChg chg="addSp modSp new mod">
        <pc:chgData name="Helene Astrup" userId="37292ee6-9a14-43fd-8c27-a37184d9426f" providerId="ADAL" clId="{5E4B319C-AE7F-49F8-921D-1F9C40A92B2E}" dt="2023-04-04T06:14:43.281" v="821" actId="1076"/>
        <pc:sldMkLst>
          <pc:docMk/>
          <pc:sldMk cId="2681563432" sldId="314"/>
        </pc:sldMkLst>
        <pc:picChg chg="add mod">
          <ac:chgData name="Helene Astrup" userId="37292ee6-9a14-43fd-8c27-a37184d9426f" providerId="ADAL" clId="{5E4B319C-AE7F-49F8-921D-1F9C40A92B2E}" dt="2023-04-04T06:14:43.281" v="821" actId="1076"/>
          <ac:picMkLst>
            <pc:docMk/>
            <pc:sldMk cId="2681563432" sldId="314"/>
            <ac:picMk id="2" creationId="{A8ED8E65-BB88-3442-ED63-B15E69C3644A}"/>
          </ac:picMkLst>
        </pc:picChg>
      </pc:sldChg>
      <pc:sldChg chg="addSp modSp new mod">
        <pc:chgData name="Helene Astrup" userId="37292ee6-9a14-43fd-8c27-a37184d9426f" providerId="ADAL" clId="{5E4B319C-AE7F-49F8-921D-1F9C40A92B2E}" dt="2023-04-03T13:08:35.477" v="746" actId="1076"/>
        <pc:sldMkLst>
          <pc:docMk/>
          <pc:sldMk cId="3948229577" sldId="315"/>
        </pc:sldMkLst>
        <pc:picChg chg="add mod">
          <ac:chgData name="Helene Astrup" userId="37292ee6-9a14-43fd-8c27-a37184d9426f" providerId="ADAL" clId="{5E4B319C-AE7F-49F8-921D-1F9C40A92B2E}" dt="2023-04-03T13:08:33.528" v="745" actId="14100"/>
          <ac:picMkLst>
            <pc:docMk/>
            <pc:sldMk cId="3948229577" sldId="315"/>
            <ac:picMk id="2" creationId="{131D4467-15C6-2C45-888A-5BA7F3D5E211}"/>
          </ac:picMkLst>
        </pc:picChg>
        <pc:picChg chg="add mod">
          <ac:chgData name="Helene Astrup" userId="37292ee6-9a14-43fd-8c27-a37184d9426f" providerId="ADAL" clId="{5E4B319C-AE7F-49F8-921D-1F9C40A92B2E}" dt="2023-04-03T13:08:35.477" v="746" actId="1076"/>
          <ac:picMkLst>
            <pc:docMk/>
            <pc:sldMk cId="3948229577" sldId="315"/>
            <ac:picMk id="3" creationId="{8B73DD48-3736-8C4C-6401-CC3E308E6735}"/>
          </ac:picMkLst>
        </pc:picChg>
      </pc:sldChg>
      <pc:sldChg chg="addSp modSp new del mod">
        <pc:chgData name="Helene Astrup" userId="37292ee6-9a14-43fd-8c27-a37184d9426f" providerId="ADAL" clId="{5E4B319C-AE7F-49F8-921D-1F9C40A92B2E}" dt="2023-04-03T13:08:37.147" v="747" actId="47"/>
        <pc:sldMkLst>
          <pc:docMk/>
          <pc:sldMk cId="2428446473" sldId="316"/>
        </pc:sldMkLst>
        <pc:picChg chg="add mod">
          <ac:chgData name="Helene Astrup" userId="37292ee6-9a14-43fd-8c27-a37184d9426f" providerId="ADAL" clId="{5E4B319C-AE7F-49F8-921D-1F9C40A92B2E}" dt="2023-04-03T10:10:05.395" v="451" actId="14100"/>
          <ac:picMkLst>
            <pc:docMk/>
            <pc:sldMk cId="2428446473" sldId="316"/>
            <ac:picMk id="2" creationId="{AE22F018-54C1-E7EE-37C5-C92C874A38BA}"/>
          </ac:picMkLst>
        </pc:picChg>
      </pc:sldChg>
      <pc:sldChg chg="addSp modSp new mod">
        <pc:chgData name="Helene Astrup" userId="37292ee6-9a14-43fd-8c27-a37184d9426f" providerId="ADAL" clId="{5E4B319C-AE7F-49F8-921D-1F9C40A92B2E}" dt="2023-04-03T10:10:30.289" v="460" actId="1076"/>
        <pc:sldMkLst>
          <pc:docMk/>
          <pc:sldMk cId="4037744115" sldId="317"/>
        </pc:sldMkLst>
        <pc:picChg chg="add mod">
          <ac:chgData name="Helene Astrup" userId="37292ee6-9a14-43fd-8c27-a37184d9426f" providerId="ADAL" clId="{5E4B319C-AE7F-49F8-921D-1F9C40A92B2E}" dt="2023-04-03T10:10:28.109" v="459" actId="14100"/>
          <ac:picMkLst>
            <pc:docMk/>
            <pc:sldMk cId="4037744115" sldId="317"/>
            <ac:picMk id="2" creationId="{3D69A638-E0B0-0292-811F-7E736102BE72}"/>
          </ac:picMkLst>
        </pc:picChg>
        <pc:picChg chg="add mod">
          <ac:chgData name="Helene Astrup" userId="37292ee6-9a14-43fd-8c27-a37184d9426f" providerId="ADAL" clId="{5E4B319C-AE7F-49F8-921D-1F9C40A92B2E}" dt="2023-04-03T10:10:30.289" v="460" actId="1076"/>
          <ac:picMkLst>
            <pc:docMk/>
            <pc:sldMk cId="4037744115" sldId="317"/>
            <ac:picMk id="3" creationId="{6396A69C-DABC-2B1E-219F-111FD9FDE997}"/>
          </ac:picMkLst>
        </pc:picChg>
      </pc:sldChg>
      <pc:sldChg chg="addSp delSp modSp new mod">
        <pc:chgData name="Helene Astrup" userId="37292ee6-9a14-43fd-8c27-a37184d9426f" providerId="ADAL" clId="{5E4B319C-AE7F-49F8-921D-1F9C40A92B2E}" dt="2023-04-04T06:14:57.541" v="822" actId="1076"/>
        <pc:sldMkLst>
          <pc:docMk/>
          <pc:sldMk cId="3842470338" sldId="318"/>
        </pc:sldMkLst>
        <pc:picChg chg="add mod">
          <ac:chgData name="Helene Astrup" userId="37292ee6-9a14-43fd-8c27-a37184d9426f" providerId="ADAL" clId="{5E4B319C-AE7F-49F8-921D-1F9C40A92B2E}" dt="2023-04-04T06:14:57.541" v="822" actId="1076"/>
          <ac:picMkLst>
            <pc:docMk/>
            <pc:sldMk cId="3842470338" sldId="318"/>
            <ac:picMk id="2" creationId="{6F56ECB2-FADE-0F01-FC4D-3107A1CD4232}"/>
          </ac:picMkLst>
        </pc:picChg>
        <pc:picChg chg="add del mod">
          <ac:chgData name="Helene Astrup" userId="37292ee6-9a14-43fd-8c27-a37184d9426f" providerId="ADAL" clId="{5E4B319C-AE7F-49F8-921D-1F9C40A92B2E}" dt="2023-04-03T10:14:38.865" v="496" actId="21"/>
          <ac:picMkLst>
            <pc:docMk/>
            <pc:sldMk cId="3842470338" sldId="318"/>
            <ac:picMk id="3" creationId="{87329212-8E0F-3A2E-4E62-7799E6BA477B}"/>
          </ac:picMkLst>
        </pc:picChg>
      </pc:sldChg>
      <pc:sldChg chg="addSp delSp modSp new mod">
        <pc:chgData name="Helene Astrup" userId="37292ee6-9a14-43fd-8c27-a37184d9426f" providerId="ADAL" clId="{5E4B319C-AE7F-49F8-921D-1F9C40A92B2E}" dt="2023-04-04T06:15:07.732" v="823" actId="1076"/>
        <pc:sldMkLst>
          <pc:docMk/>
          <pc:sldMk cId="3846177784" sldId="319"/>
        </pc:sldMkLst>
        <pc:spChg chg="add mod">
          <ac:chgData name="Helene Astrup" userId="37292ee6-9a14-43fd-8c27-a37184d9426f" providerId="ADAL" clId="{5E4B319C-AE7F-49F8-921D-1F9C40A92B2E}" dt="2023-04-04T06:15:07.732" v="823" actId="1076"/>
          <ac:spMkLst>
            <pc:docMk/>
            <pc:sldMk cId="3846177784" sldId="319"/>
            <ac:spMk id="5" creationId="{E501B0EC-83E6-90A0-66B1-5DD84B00D0F7}"/>
          </ac:spMkLst>
        </pc:spChg>
        <pc:picChg chg="add del mod">
          <ac:chgData name="Helene Astrup" userId="37292ee6-9a14-43fd-8c27-a37184d9426f" providerId="ADAL" clId="{5E4B319C-AE7F-49F8-921D-1F9C40A92B2E}" dt="2023-04-03T10:15:49.473" v="517" actId="21"/>
          <ac:picMkLst>
            <pc:docMk/>
            <pc:sldMk cId="3846177784" sldId="319"/>
            <ac:picMk id="2" creationId="{A04D758C-9447-F211-2897-95BBE95FB52A}"/>
          </ac:picMkLst>
        </pc:picChg>
        <pc:picChg chg="add mod">
          <ac:chgData name="Helene Astrup" userId="37292ee6-9a14-43fd-8c27-a37184d9426f" providerId="ADAL" clId="{5E4B319C-AE7F-49F8-921D-1F9C40A92B2E}" dt="2023-04-03T13:09:23.616" v="756" actId="1076"/>
          <ac:picMkLst>
            <pc:docMk/>
            <pc:sldMk cId="3846177784" sldId="319"/>
            <ac:picMk id="3" creationId="{7AB19FFD-02DD-FA2E-BE19-B71F6BEAFF70}"/>
          </ac:picMkLst>
        </pc:picChg>
      </pc:sldChg>
      <pc:sldChg chg="addSp modSp new mod ord">
        <pc:chgData name="Helene Astrup" userId="37292ee6-9a14-43fd-8c27-a37184d9426f" providerId="ADAL" clId="{5E4B319C-AE7F-49F8-921D-1F9C40A92B2E}" dt="2023-04-03T13:09:43.444" v="758" actId="1076"/>
        <pc:sldMkLst>
          <pc:docMk/>
          <pc:sldMk cId="1786666463" sldId="320"/>
        </pc:sldMkLst>
        <pc:spChg chg="add mod">
          <ac:chgData name="Helene Astrup" userId="37292ee6-9a14-43fd-8c27-a37184d9426f" providerId="ADAL" clId="{5E4B319C-AE7F-49F8-921D-1F9C40A92B2E}" dt="2023-04-03T10:20:40.779" v="593" actId="255"/>
          <ac:spMkLst>
            <pc:docMk/>
            <pc:sldMk cId="1786666463" sldId="320"/>
            <ac:spMk id="5" creationId="{5C101E53-1BC8-1667-FE7A-C9A4CB025021}"/>
          </ac:spMkLst>
        </pc:spChg>
        <pc:picChg chg="add mod">
          <ac:chgData name="Helene Astrup" userId="37292ee6-9a14-43fd-8c27-a37184d9426f" providerId="ADAL" clId="{5E4B319C-AE7F-49F8-921D-1F9C40A92B2E}" dt="2023-04-03T10:12:52.697" v="488" actId="1076"/>
          <ac:picMkLst>
            <pc:docMk/>
            <pc:sldMk cId="1786666463" sldId="320"/>
            <ac:picMk id="2" creationId="{64955006-05CF-8548-4AE6-2783E29CF9DE}"/>
          </ac:picMkLst>
        </pc:picChg>
        <pc:picChg chg="add mod">
          <ac:chgData name="Helene Astrup" userId="37292ee6-9a14-43fd-8c27-a37184d9426f" providerId="ADAL" clId="{5E4B319C-AE7F-49F8-921D-1F9C40A92B2E}" dt="2023-04-03T13:09:43.444" v="758" actId="1076"/>
          <ac:picMkLst>
            <pc:docMk/>
            <pc:sldMk cId="1786666463" sldId="320"/>
            <ac:picMk id="3" creationId="{51E7D00B-3B49-B92B-6CCD-1F3328FF3973}"/>
          </ac:picMkLst>
        </pc:picChg>
      </pc:sldChg>
      <pc:sldChg chg="addSp modSp new mod">
        <pc:chgData name="Helene Astrup" userId="37292ee6-9a14-43fd-8c27-a37184d9426f" providerId="ADAL" clId="{5E4B319C-AE7F-49F8-921D-1F9C40A92B2E}" dt="2023-04-03T13:11:59.723" v="774" actId="1076"/>
        <pc:sldMkLst>
          <pc:docMk/>
          <pc:sldMk cId="3667861937" sldId="321"/>
        </pc:sldMkLst>
        <pc:picChg chg="add mod">
          <ac:chgData name="Helene Astrup" userId="37292ee6-9a14-43fd-8c27-a37184d9426f" providerId="ADAL" clId="{5E4B319C-AE7F-49F8-921D-1F9C40A92B2E}" dt="2023-04-03T13:11:59.723" v="774" actId="1076"/>
          <ac:picMkLst>
            <pc:docMk/>
            <pc:sldMk cId="3667861937" sldId="321"/>
            <ac:picMk id="2" creationId="{6F3A7D2B-2B0A-3A7A-7532-E0D60950E8FF}"/>
          </ac:picMkLst>
        </pc:picChg>
      </pc:sldChg>
      <pc:sldChg chg="addSp modSp new mod ord">
        <pc:chgData name="Helene Astrup" userId="37292ee6-9a14-43fd-8c27-a37184d9426f" providerId="ADAL" clId="{5E4B319C-AE7F-49F8-921D-1F9C40A92B2E}" dt="2023-04-04T06:15:50.146" v="824" actId="14100"/>
        <pc:sldMkLst>
          <pc:docMk/>
          <pc:sldMk cId="345596331" sldId="322"/>
        </pc:sldMkLst>
        <pc:picChg chg="add mod">
          <ac:chgData name="Helene Astrup" userId="37292ee6-9a14-43fd-8c27-a37184d9426f" providerId="ADAL" clId="{5E4B319C-AE7F-49F8-921D-1F9C40A92B2E}" dt="2023-04-04T06:15:50.146" v="824" actId="14100"/>
          <ac:picMkLst>
            <pc:docMk/>
            <pc:sldMk cId="345596331" sldId="322"/>
            <ac:picMk id="2" creationId="{2088E0E0-B65B-61AB-FB2A-F92C89B447C7}"/>
          </ac:picMkLst>
        </pc:picChg>
      </pc:sldChg>
      <pc:sldChg chg="addSp delSp modSp new mod">
        <pc:chgData name="Helene Astrup" userId="37292ee6-9a14-43fd-8c27-a37184d9426f" providerId="ADAL" clId="{5E4B319C-AE7F-49F8-921D-1F9C40A92B2E}" dt="2023-04-04T06:16:19.413" v="825" actId="255"/>
        <pc:sldMkLst>
          <pc:docMk/>
          <pc:sldMk cId="3302392994" sldId="323"/>
        </pc:sldMkLst>
        <pc:spChg chg="add mod">
          <ac:chgData name="Helene Astrup" userId="37292ee6-9a14-43fd-8c27-a37184d9426f" providerId="ADAL" clId="{5E4B319C-AE7F-49F8-921D-1F9C40A92B2E}" dt="2023-04-04T06:16:19.413" v="825" actId="255"/>
          <ac:spMkLst>
            <pc:docMk/>
            <pc:sldMk cId="3302392994" sldId="323"/>
            <ac:spMk id="4" creationId="{2465F7C6-8267-D175-1690-6ACD94A1FB52}"/>
          </ac:spMkLst>
        </pc:spChg>
        <pc:picChg chg="add mod">
          <ac:chgData name="Helene Astrup" userId="37292ee6-9a14-43fd-8c27-a37184d9426f" providerId="ADAL" clId="{5E4B319C-AE7F-49F8-921D-1F9C40A92B2E}" dt="2023-04-03T13:13:08.402" v="812" actId="1076"/>
          <ac:picMkLst>
            <pc:docMk/>
            <pc:sldMk cId="3302392994" sldId="323"/>
            <ac:picMk id="2" creationId="{A4F575BC-0C34-7A86-A657-18F697DC6371}"/>
          </ac:picMkLst>
        </pc:picChg>
        <pc:picChg chg="add del mod">
          <ac:chgData name="Helene Astrup" userId="37292ee6-9a14-43fd-8c27-a37184d9426f" providerId="ADAL" clId="{5E4B319C-AE7F-49F8-921D-1F9C40A92B2E}" dt="2023-04-03T13:11:18.660" v="769" actId="478"/>
          <ac:picMkLst>
            <pc:docMk/>
            <pc:sldMk cId="3302392994" sldId="323"/>
            <ac:picMk id="3" creationId="{337BA384-2593-1CAB-F2EB-0E2BF027C974}"/>
          </ac:picMkLst>
        </pc:picChg>
      </pc:sldChg>
      <pc:sldChg chg="addSp delSp modSp new mod">
        <pc:chgData name="Helene Astrup" userId="37292ee6-9a14-43fd-8c27-a37184d9426f" providerId="ADAL" clId="{5E4B319C-AE7F-49F8-921D-1F9C40A92B2E}" dt="2023-04-04T06:16:53.823" v="833" actId="1076"/>
        <pc:sldMkLst>
          <pc:docMk/>
          <pc:sldMk cId="3795593924" sldId="324"/>
        </pc:sldMkLst>
        <pc:spChg chg="add mod">
          <ac:chgData name="Helene Astrup" userId="37292ee6-9a14-43fd-8c27-a37184d9426f" providerId="ADAL" clId="{5E4B319C-AE7F-49F8-921D-1F9C40A92B2E}" dt="2023-04-04T06:16:25.355" v="826" actId="255"/>
          <ac:spMkLst>
            <pc:docMk/>
            <pc:sldMk cId="3795593924" sldId="324"/>
            <ac:spMk id="4" creationId="{04911515-FC96-2C20-E3A1-21F6567136E3}"/>
          </ac:spMkLst>
        </pc:spChg>
        <pc:picChg chg="add del mod">
          <ac:chgData name="Helene Astrup" userId="37292ee6-9a14-43fd-8c27-a37184d9426f" providerId="ADAL" clId="{5E4B319C-AE7F-49F8-921D-1F9C40A92B2E}" dt="2023-04-04T06:16:53.823" v="833" actId="1076"/>
          <ac:picMkLst>
            <pc:docMk/>
            <pc:sldMk cId="3795593924" sldId="324"/>
            <ac:picMk id="2" creationId="{73A1C849-C73A-BFA9-DC10-525E463F8CB8}"/>
          </ac:picMkLst>
        </pc:picChg>
        <pc:picChg chg="add mod">
          <ac:chgData name="Helene Astrup" userId="37292ee6-9a14-43fd-8c27-a37184d9426f" providerId="ADAL" clId="{5E4B319C-AE7F-49F8-921D-1F9C40A92B2E}" dt="2023-04-04T06:16:28.999" v="827" actId="1076"/>
          <ac:picMkLst>
            <pc:docMk/>
            <pc:sldMk cId="3795593924" sldId="324"/>
            <ac:picMk id="3" creationId="{08FD3491-9684-1A88-6BA5-4C57A9CDCA5E}"/>
          </ac:picMkLst>
        </pc:picChg>
      </pc:sldChg>
      <pc:sldChg chg="addSp modSp new mod">
        <pc:chgData name="Helene Astrup" userId="37292ee6-9a14-43fd-8c27-a37184d9426f" providerId="ADAL" clId="{5E4B319C-AE7F-49F8-921D-1F9C40A92B2E}" dt="2023-04-04T06:17:06.255" v="836" actId="14100"/>
        <pc:sldMkLst>
          <pc:docMk/>
          <pc:sldMk cId="2924906817" sldId="325"/>
        </pc:sldMkLst>
        <pc:spChg chg="add mod">
          <ac:chgData name="Helene Astrup" userId="37292ee6-9a14-43fd-8c27-a37184d9426f" providerId="ADAL" clId="{5E4B319C-AE7F-49F8-921D-1F9C40A92B2E}" dt="2023-04-04T06:16:49.314" v="832" actId="255"/>
          <ac:spMkLst>
            <pc:docMk/>
            <pc:sldMk cId="2924906817" sldId="325"/>
            <ac:spMk id="4" creationId="{312E9CE2-4639-AFC0-C9C5-61AE8E1885F7}"/>
          </ac:spMkLst>
        </pc:spChg>
        <pc:picChg chg="add mod">
          <ac:chgData name="Helene Astrup" userId="37292ee6-9a14-43fd-8c27-a37184d9426f" providerId="ADAL" clId="{5E4B319C-AE7F-49F8-921D-1F9C40A92B2E}" dt="2023-04-04T06:17:06.255" v="836" actId="14100"/>
          <ac:picMkLst>
            <pc:docMk/>
            <pc:sldMk cId="2924906817" sldId="325"/>
            <ac:picMk id="2" creationId="{7867490D-E4FC-B4B9-F00F-A08A4926A043}"/>
          </ac:picMkLst>
        </pc:picChg>
        <pc:picChg chg="add mod">
          <ac:chgData name="Helene Astrup" userId="37292ee6-9a14-43fd-8c27-a37184d9426f" providerId="ADAL" clId="{5E4B319C-AE7F-49F8-921D-1F9C40A92B2E}" dt="2023-04-04T06:17:02.083" v="835" actId="1076"/>
          <ac:picMkLst>
            <pc:docMk/>
            <pc:sldMk cId="2924906817" sldId="325"/>
            <ac:picMk id="3" creationId="{B3A5F47A-2441-B84B-C11F-1A1391F5A0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C104-D96E-4D6B-B30D-A73D77C292BB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501E-518C-446E-BDF3-A16D457B23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7" y="1885545"/>
            <a:ext cx="12190406" cy="7241354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10941900" y="0"/>
                </a:moveTo>
                <a:lnTo>
                  <a:pt x="0" y="0"/>
                </a:lnTo>
                <a:lnTo>
                  <a:pt x="0" y="5221897"/>
                </a:lnTo>
                <a:lnTo>
                  <a:pt x="12185992" y="5221897"/>
                </a:lnTo>
                <a:lnTo>
                  <a:pt x="12185992" y="174561"/>
                </a:lnTo>
                <a:lnTo>
                  <a:pt x="11093919" y="174561"/>
                </a:lnTo>
                <a:lnTo>
                  <a:pt x="10941900" y="0"/>
                </a:lnTo>
                <a:close/>
              </a:path>
              <a:path w="12186285" h="5222240">
                <a:moveTo>
                  <a:pt x="12185992" y="0"/>
                </a:moveTo>
                <a:lnTo>
                  <a:pt x="11257356" y="0"/>
                </a:lnTo>
                <a:lnTo>
                  <a:pt x="11093919" y="174561"/>
                </a:lnTo>
                <a:lnTo>
                  <a:pt x="12185992" y="174561"/>
                </a:lnTo>
                <a:lnTo>
                  <a:pt x="1218599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033"/>
            <a:ext cx="3629190" cy="2565498"/>
          </a:xfrm>
          <a:prstGeom prst="rect">
            <a:avLst/>
          </a:prstGeom>
        </p:spPr>
      </p:pic>
      <p:sp>
        <p:nvSpPr>
          <p:cNvPr id="14" name="object 3"/>
          <p:cNvSpPr/>
          <p:nvPr userDrawn="1"/>
        </p:nvSpPr>
        <p:spPr>
          <a:xfrm>
            <a:off x="443584" y="1893268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95325" y="2133600"/>
            <a:ext cx="9072563" cy="30241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826482"/>
            <a:ext cx="2865126" cy="42976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94A4DD2-AB35-ECB5-ED45-8668EB2F3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58" y="436298"/>
            <a:ext cx="3964866" cy="12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31236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4"/>
            <a:ext cx="5388332" cy="331236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62916" y="635782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67387" y="6361287"/>
            <a:ext cx="805167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13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629" y="6343811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37348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92849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1230" y="6357822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50790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27111" y="6351831"/>
            <a:ext cx="2844430" cy="365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6156000"/>
            <a:ext cx="20187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e tekst - Helt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86285" cy="6849376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1562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68655" y="6357822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2300" y="1630363"/>
            <a:ext cx="11017250" cy="431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1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e test - Blå/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86285" cy="6849376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525245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92849" y="6346928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7004" y="6346928"/>
            <a:ext cx="2844430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2300" y="1630363"/>
            <a:ext cx="10945813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12186285" cy="6064885"/>
          </a:xfrm>
          <a:custGeom>
            <a:avLst/>
            <a:gdLst/>
            <a:ahLst/>
            <a:cxnLst/>
            <a:rect l="l" t="t" r="r" b="b"/>
            <a:pathLst>
              <a:path w="12186285" h="6064885">
                <a:moveTo>
                  <a:pt x="0" y="6064351"/>
                </a:moveTo>
                <a:lnTo>
                  <a:pt x="12186005" y="6064351"/>
                </a:lnTo>
                <a:lnTo>
                  <a:pt x="12186005" y="0"/>
                </a:lnTo>
                <a:lnTo>
                  <a:pt x="0" y="0"/>
                </a:lnTo>
                <a:lnTo>
                  <a:pt x="0" y="60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237213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77505" y="635782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8573" y="6357822"/>
            <a:ext cx="612182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7206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5950074"/>
            <a:ext cx="12190413" cy="909514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237213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40707" y="63578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4977" y="6355186"/>
            <a:ext cx="612182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989635"/>
            <a:ext cx="10971372" cy="396044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48791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8650" y="6345663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8855" y="6345663"/>
            <a:ext cx="517135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3" y="6348791"/>
            <a:ext cx="2214267" cy="3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521" y="1989635"/>
            <a:ext cx="10971372" cy="3960440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66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443584" y="1629594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10630" y="220565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Kapittelskille</a:t>
            </a:r>
          </a:p>
        </p:txBody>
      </p:sp>
    </p:spTree>
    <p:extLst>
      <p:ext uri="{BB962C8B-B14F-4D97-AF65-F5344CB8AC3E}">
        <p14:creationId xmlns:p14="http://schemas.microsoft.com/office/powerpoint/2010/main" val="10949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82122"/>
            <a:ext cx="1237213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4201" y="637695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1966" y="6376952"/>
            <a:ext cx="612182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object 3"/>
          <p:cNvSpPr/>
          <p:nvPr userDrawn="1"/>
        </p:nvSpPr>
        <p:spPr>
          <a:xfrm>
            <a:off x="443584" y="1629594"/>
            <a:ext cx="0" cy="3159645"/>
          </a:xfrm>
          <a:custGeom>
            <a:avLst/>
            <a:gdLst/>
            <a:ahLst/>
            <a:cxnLst/>
            <a:rect l="l" t="t" r="r" b="b"/>
            <a:pathLst>
              <a:path h="2369185">
                <a:moveTo>
                  <a:pt x="0" y="0"/>
                </a:moveTo>
                <a:lnTo>
                  <a:pt x="0" y="2368842"/>
                </a:lnTo>
              </a:path>
            </a:pathLst>
          </a:custGeom>
          <a:ln w="17589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7206"/>
            <a:ext cx="2213040" cy="33530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10630" y="220565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Kapittelskille</a:t>
            </a:r>
          </a:p>
        </p:txBody>
      </p:sp>
    </p:spTree>
    <p:extLst>
      <p:ext uri="{BB962C8B-B14F-4D97-AF65-F5344CB8AC3E}">
        <p14:creationId xmlns:p14="http://schemas.microsoft.com/office/powerpoint/2010/main" val="93557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8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989634"/>
            <a:ext cx="5384099" cy="403244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89635"/>
            <a:ext cx="5384099" cy="403244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6505" y="6347205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0750" y="6338590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93620" y="6332254"/>
            <a:ext cx="1134184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7852" y="6347205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989635"/>
            <a:ext cx="5384099" cy="3888432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89635"/>
            <a:ext cx="5384099" cy="3888431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323" y="6351726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06373" y="6351726"/>
            <a:ext cx="1134184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object 3"/>
          <p:cNvSpPr/>
          <p:nvPr userDrawn="1"/>
        </p:nvSpPr>
        <p:spPr>
          <a:xfrm>
            <a:off x="674999" y="587806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1" y="3321"/>
            <a:ext cx="12190413" cy="1770290"/>
          </a:xfrm>
          <a:custGeom>
            <a:avLst/>
            <a:gdLst/>
            <a:ahLst/>
            <a:cxnLst/>
            <a:rect l="l" t="t" r="r" b="b"/>
            <a:pathLst>
              <a:path w="12186285" h="1580515">
                <a:moveTo>
                  <a:pt x="0" y="1580184"/>
                </a:moveTo>
                <a:lnTo>
                  <a:pt x="12186005" y="1580184"/>
                </a:lnTo>
                <a:lnTo>
                  <a:pt x="12186005" y="0"/>
                </a:lnTo>
                <a:lnTo>
                  <a:pt x="0" y="0"/>
                </a:lnTo>
                <a:lnTo>
                  <a:pt x="0" y="158018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312368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4"/>
            <a:ext cx="5388332" cy="3312367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/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08923" y="6357822"/>
            <a:ext cx="3860297" cy="36521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9401" y="6357822"/>
            <a:ext cx="805167" cy="365210"/>
          </a:xfrm>
        </p:spPr>
        <p:txBody>
          <a:bodyPr/>
          <a:lstStyle/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60" y="5662042"/>
            <a:ext cx="2413694" cy="1705639"/>
          </a:xfrm>
          <a:prstGeom prst="rect">
            <a:avLst/>
          </a:prstGeom>
        </p:spPr>
      </p:pic>
      <p:sp>
        <p:nvSpPr>
          <p:cNvPr id="13" name="object 3"/>
          <p:cNvSpPr/>
          <p:nvPr userDrawn="1"/>
        </p:nvSpPr>
        <p:spPr>
          <a:xfrm>
            <a:off x="674999" y="6137776"/>
            <a:ext cx="10980420" cy="100330"/>
          </a:xfrm>
          <a:custGeom>
            <a:avLst/>
            <a:gdLst/>
            <a:ahLst/>
            <a:cxnLst/>
            <a:rect l="l" t="t" r="r" b="b"/>
            <a:pathLst>
              <a:path w="10980420" h="100329">
                <a:moveTo>
                  <a:pt x="0" y="0"/>
                </a:moveTo>
                <a:lnTo>
                  <a:pt x="445300" y="0"/>
                </a:lnTo>
                <a:lnTo>
                  <a:pt x="598716" y="99783"/>
                </a:lnTo>
                <a:lnTo>
                  <a:pt x="728345" y="0"/>
                </a:lnTo>
                <a:lnTo>
                  <a:pt x="10980000" y="0"/>
                </a:lnTo>
              </a:path>
            </a:pathLst>
          </a:custGeom>
          <a:ln w="8801">
            <a:solidFill>
              <a:srgbClr val="4F5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120" y="6343412"/>
            <a:ext cx="221304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1627136"/>
            <a:ext cx="12186285" cy="5222240"/>
          </a:xfrm>
          <a:custGeom>
            <a:avLst/>
            <a:gdLst/>
            <a:ahLst/>
            <a:cxnLst/>
            <a:rect l="l" t="t" r="r" b="b"/>
            <a:pathLst>
              <a:path w="12186285" h="5222240">
                <a:moveTo>
                  <a:pt x="0" y="5221897"/>
                </a:moveTo>
                <a:lnTo>
                  <a:pt x="12185992" y="5221897"/>
                </a:lnTo>
                <a:lnTo>
                  <a:pt x="12185992" y="0"/>
                </a:lnTo>
                <a:lnTo>
                  <a:pt x="0" y="0"/>
                </a:lnTo>
                <a:lnTo>
                  <a:pt x="0" y="522189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598" y="2061642"/>
            <a:ext cx="5386216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709715"/>
            <a:ext cx="5386216" cy="3240359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214" y="2061642"/>
            <a:ext cx="5388332" cy="63991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709715"/>
            <a:ext cx="5388332" cy="3240360"/>
          </a:xfrm>
        </p:spPr>
        <p:txBody>
          <a:bodyPr/>
          <a:lstStyle>
            <a:lvl1pPr>
              <a:defRPr sz="29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1309221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A78D1-4C59-4157-8F1B-3C88B9E5D2D9}" type="datetimeFigureOut">
              <a:rPr lang="nb-NO" smtClean="0"/>
              <a:pPr/>
              <a:t>05.04.2023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90750" y="6382122"/>
            <a:ext cx="386029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51190" y="6382122"/>
            <a:ext cx="805167" cy="365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C2E34-9840-4D02-90B4-30C010649BE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0624" r="11400" b="31774"/>
          <a:stretch/>
        </p:blipFill>
        <p:spPr>
          <a:xfrm>
            <a:off x="10008000" y="6048000"/>
            <a:ext cx="2108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78D1-4C59-4157-8F1B-3C88B9E5D2D9}" type="datetimeFigureOut">
              <a:rPr lang="nb-NO" smtClean="0"/>
              <a:t>05.04.2023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2E34-9840-4D02-90B4-30C010649B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7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66" r:id="rId7"/>
    <p:sldLayoutId id="2147483653" r:id="rId8"/>
    <p:sldLayoutId id="2147483667" r:id="rId9"/>
    <p:sldLayoutId id="2147483668" r:id="rId10"/>
    <p:sldLayoutId id="2147483654" r:id="rId11"/>
    <p:sldLayoutId id="2147483663" r:id="rId12"/>
    <p:sldLayoutId id="2147483664" r:id="rId13"/>
    <p:sldLayoutId id="2147483665" r:id="rId14"/>
    <p:sldLayoutId id="2147483655" r:id="rId15"/>
    <p:sldLayoutId id="2147483662" r:id="rId16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52D050A-87BE-71B2-8BCF-25ED99AF92BA}"/>
              </a:ext>
            </a:extLst>
          </p:cNvPr>
          <p:cNvSpPr txBox="1"/>
          <p:nvPr/>
        </p:nvSpPr>
        <p:spPr>
          <a:xfrm>
            <a:off x="488428" y="6859588"/>
            <a:ext cx="5790795" cy="162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chemeClr val="bg1"/>
                </a:solidFill>
              </a:rPr>
              <a:t>Vennligst referer på følende måte:</a:t>
            </a:r>
          </a:p>
          <a:p>
            <a:endParaRPr lang="nb-NO" sz="11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Walby, F.A., Astrup, H., Giil, E &amp; Myhre, M.Ø (2023). </a:t>
            </a:r>
            <a:r>
              <a:rPr lang="nb-NO" sz="105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Nasjonalt kartleggingssystem for selvmord i psykisk helsevern og tverrfaglig spesialisert rusbehandling. Årsrapport 2019-2020 –</a:t>
            </a: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nb-NO" sz="105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Selvmord under døgnopphold.</a:t>
            </a:r>
            <a:r>
              <a:rPr lang="nb-NO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Nasjonalt kartleggingssystem for selvmord i psykisk helsevern og tverrfaglig spesialisert rusbehandling, Nasjonalt senter for selvmordsforskning og -forebygging, Universitetet i Oslo. Hentet fra: www.uio.no/kartleggingssystemet</a:t>
            </a:r>
            <a:endParaRPr lang="nb-NO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sz="1050" b="1" dirty="0">
              <a:solidFill>
                <a:schemeClr val="bg1"/>
              </a:solidFill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6730085-9A3C-E6D2-8055-F21B544C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598" y="2421682"/>
            <a:ext cx="9145290" cy="259228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0"/>
              </a:spcBef>
              <a:spcAft>
                <a:spcPts val="3600"/>
              </a:spcAft>
            </a:pPr>
            <a:r>
              <a:rPr lang="nb-NO" sz="4500" i="1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Årsrapport 2019-2020</a:t>
            </a:r>
          </a:p>
          <a:p>
            <a:r>
              <a:rPr lang="nb-NO" sz="5100" i="1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Selvmord under døgnopphold i PHV-V</a:t>
            </a:r>
            <a:endParaRPr lang="en-US" sz="5100" dirty="0">
              <a:latin typeface="+mn-lt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300" dirty="0"/>
          </a:p>
          <a:p>
            <a:r>
              <a:rPr lang="en-US" sz="2600" dirty="0"/>
              <a:t>UTVALGTE HOVEDFUNN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99F04-149B-200E-32BA-E5E565343D83}"/>
              </a:ext>
            </a:extLst>
          </p:cNvPr>
          <p:cNvSpPr txBox="1"/>
          <p:nvPr/>
        </p:nvSpPr>
        <p:spPr>
          <a:xfrm>
            <a:off x="481210" y="5669992"/>
            <a:ext cx="695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NB: Denne PowerPoint-presentasjonen er beskyttet av opphavsrett CC BY-NC-ND. </a:t>
            </a:r>
          </a:p>
        </p:txBody>
      </p:sp>
    </p:spTree>
    <p:extLst>
      <p:ext uri="{BB962C8B-B14F-4D97-AF65-F5344CB8AC3E}">
        <p14:creationId xmlns:p14="http://schemas.microsoft.com/office/powerpoint/2010/main" val="149800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>
            <a:extLst>
              <a:ext uri="{FF2B5EF4-FFF2-40B4-BE49-F238E27FC236}">
                <a16:creationId xmlns:a16="http://schemas.microsoft.com/office/drawing/2014/main" id="{A8ED8E65-BB88-3442-ED63-B15E69C36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621482"/>
            <a:ext cx="6404878" cy="512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56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>
            <a:extLst>
              <a:ext uri="{FF2B5EF4-FFF2-40B4-BE49-F238E27FC236}">
                <a16:creationId xmlns:a16="http://schemas.microsoft.com/office/drawing/2014/main" id="{131D4467-15C6-2C45-888A-5BA7F3D5E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981522"/>
            <a:ext cx="5364596" cy="429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8B73DD48-3736-8C4C-6401-CC3E308E6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981522"/>
            <a:ext cx="5049646" cy="4039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22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3D69A638-E0B0-0292-811F-7E736102B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7" y="837506"/>
            <a:ext cx="567063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3">
            <a:extLst>
              <a:ext uri="{FF2B5EF4-FFF2-40B4-BE49-F238E27FC236}">
                <a16:creationId xmlns:a16="http://schemas.microsoft.com/office/drawing/2014/main" id="{6396A69C-DABC-2B1E-219F-111FD9FDE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50" y="981522"/>
            <a:ext cx="5774690" cy="461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74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>
            <a:extLst>
              <a:ext uri="{FF2B5EF4-FFF2-40B4-BE49-F238E27FC236}">
                <a16:creationId xmlns:a16="http://schemas.microsoft.com/office/drawing/2014/main" id="{6F56ECB2-FADE-0F01-FC4D-3107A1CD4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549474"/>
            <a:ext cx="6480720" cy="518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7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1">
            <a:extLst>
              <a:ext uri="{FF2B5EF4-FFF2-40B4-BE49-F238E27FC236}">
                <a16:creationId xmlns:a16="http://schemas.microsoft.com/office/drawing/2014/main" id="{7AB19FFD-02DD-FA2E-BE19-B71F6BEAF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693490"/>
            <a:ext cx="6552728" cy="52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501B0EC-83E6-90A0-66B1-5DD84B00D0F7}"/>
              </a:ext>
            </a:extLst>
          </p:cNvPr>
          <p:cNvSpPr txBox="1"/>
          <p:nvPr/>
        </p:nvSpPr>
        <p:spPr>
          <a:xfrm>
            <a:off x="1846734" y="214641"/>
            <a:ext cx="7056784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indent="-269875">
              <a:lnSpc>
                <a:spcPct val="107000"/>
              </a:lnSpc>
              <a:spcAft>
                <a:spcPts val="800"/>
              </a:spcAft>
            </a:pPr>
            <a:r>
              <a:rPr lang="nb-NO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 3.20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nb-NO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Observasjonsstatus blant pasienter som døde inne på avdelingen og de som døde utenfor avdelingen, 2018-2020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617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>
            <a:extLst>
              <a:ext uri="{FF2B5EF4-FFF2-40B4-BE49-F238E27FC236}">
                <a16:creationId xmlns:a16="http://schemas.microsoft.com/office/drawing/2014/main" id="{2088E0E0-B65B-61AB-FB2A-F92C89B44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477466"/>
            <a:ext cx="6552728" cy="524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9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2">
            <a:extLst>
              <a:ext uri="{FF2B5EF4-FFF2-40B4-BE49-F238E27FC236}">
                <a16:creationId xmlns:a16="http://schemas.microsoft.com/office/drawing/2014/main" id="{64955006-05CF-8548-4AE6-2783E29C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125538"/>
            <a:ext cx="522058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7">
            <a:extLst>
              <a:ext uri="{FF2B5EF4-FFF2-40B4-BE49-F238E27FC236}">
                <a16:creationId xmlns:a16="http://schemas.microsoft.com/office/drawing/2014/main" id="{51E7D00B-3B49-B92B-6CCD-1F3328FF3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47" y="597170"/>
            <a:ext cx="5594985" cy="44761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C101E53-1BC8-1667-FE7A-C9A4CB025021}"/>
              </a:ext>
            </a:extLst>
          </p:cNvPr>
          <p:cNvSpPr txBox="1"/>
          <p:nvPr/>
        </p:nvSpPr>
        <p:spPr>
          <a:xfrm>
            <a:off x="539268" y="573783"/>
            <a:ext cx="5220580" cy="70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9875">
              <a:lnSpc>
                <a:spcPct val="107000"/>
              </a:lnSpc>
              <a:spcAft>
                <a:spcPts val="800"/>
              </a:spcAft>
            </a:pPr>
            <a:r>
              <a:rPr lang="nb-NO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 3.21 </a:t>
            </a:r>
            <a:r>
              <a:rPr lang="nb-NO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Selvmordsmetoder</a:t>
            </a:r>
            <a:r>
              <a:rPr lang="nb-NO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blant pasienter som døde inne på avdelingen og de som døde utenfor avdelingen, 2018-2020</a:t>
            </a:r>
            <a:endParaRPr lang="nb-NO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b-N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666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>
            <a:extLst>
              <a:ext uri="{FF2B5EF4-FFF2-40B4-BE49-F238E27FC236}">
                <a16:creationId xmlns:a16="http://schemas.microsoft.com/office/drawing/2014/main" id="{6F3A7D2B-2B0A-3A7A-7532-E0D60950E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621482"/>
            <a:ext cx="6156704" cy="492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86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>
            <a:extLst>
              <a:ext uri="{FF2B5EF4-FFF2-40B4-BE49-F238E27FC236}">
                <a16:creationId xmlns:a16="http://schemas.microsoft.com/office/drawing/2014/main" id="{A4F575BC-0C34-7A86-A657-18F697DC6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0" y="864558"/>
            <a:ext cx="5814790" cy="465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465F7C6-8267-D175-1690-6ACD94A1FB52}"/>
              </a:ext>
            </a:extLst>
          </p:cNvPr>
          <p:cNvSpPr txBox="1"/>
          <p:nvPr/>
        </p:nvSpPr>
        <p:spPr>
          <a:xfrm>
            <a:off x="118542" y="11742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Selvmord inne på avdelingen</a:t>
            </a:r>
          </a:p>
        </p:txBody>
      </p:sp>
    </p:spTree>
    <p:extLst>
      <p:ext uri="{BB962C8B-B14F-4D97-AF65-F5344CB8AC3E}">
        <p14:creationId xmlns:p14="http://schemas.microsoft.com/office/powerpoint/2010/main" val="330239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>
            <a:extLst>
              <a:ext uri="{FF2B5EF4-FFF2-40B4-BE49-F238E27FC236}">
                <a16:creationId xmlns:a16="http://schemas.microsoft.com/office/drawing/2014/main" id="{73A1C849-C73A-BFA9-DC10-525E463F8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1053530"/>
            <a:ext cx="5328592" cy="426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5">
            <a:extLst>
              <a:ext uri="{FF2B5EF4-FFF2-40B4-BE49-F238E27FC236}">
                <a16:creationId xmlns:a16="http://schemas.microsoft.com/office/drawing/2014/main" id="{08FD3491-9684-1A88-6BA5-4C57A9CDC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9" y="1053530"/>
            <a:ext cx="5454750" cy="43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4911515-FC96-2C20-E3A1-21F6567136E3}"/>
              </a:ext>
            </a:extLst>
          </p:cNvPr>
          <p:cNvSpPr txBox="1"/>
          <p:nvPr/>
        </p:nvSpPr>
        <p:spPr>
          <a:xfrm>
            <a:off x="118542" y="11742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Selvmord inne på avdelingen</a:t>
            </a:r>
          </a:p>
        </p:txBody>
      </p:sp>
    </p:spTree>
    <p:extLst>
      <p:ext uri="{BB962C8B-B14F-4D97-AF65-F5344CB8AC3E}">
        <p14:creationId xmlns:p14="http://schemas.microsoft.com/office/powerpoint/2010/main" val="37955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0" y="333450"/>
            <a:ext cx="10971372" cy="1143265"/>
          </a:xfrm>
        </p:spPr>
        <p:txBody>
          <a:bodyPr/>
          <a:lstStyle/>
          <a:p>
            <a:r>
              <a:rPr lang="nb-NO" dirty="0"/>
              <a:t>Kartleggingssystemets design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798" y="1916099"/>
            <a:ext cx="7272808" cy="41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9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8">
            <a:extLst>
              <a:ext uri="{FF2B5EF4-FFF2-40B4-BE49-F238E27FC236}">
                <a16:creationId xmlns:a16="http://schemas.microsoft.com/office/drawing/2014/main" id="{7867490D-E4FC-B4B9-F00F-A08A4926A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989188"/>
            <a:ext cx="5549964" cy="444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0">
            <a:extLst>
              <a:ext uri="{FF2B5EF4-FFF2-40B4-BE49-F238E27FC236}">
                <a16:creationId xmlns:a16="http://schemas.microsoft.com/office/drawing/2014/main" id="{B3A5F47A-2441-B84B-C11F-1A1391F5A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989188"/>
            <a:ext cx="5549964" cy="44394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12E9CE2-4639-AFC0-C9C5-61AE8E1885F7}"/>
              </a:ext>
            </a:extLst>
          </p:cNvPr>
          <p:cNvSpPr txBox="1"/>
          <p:nvPr/>
        </p:nvSpPr>
        <p:spPr>
          <a:xfrm>
            <a:off x="118542" y="11742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Selvmord inne på avdelingen</a:t>
            </a:r>
          </a:p>
        </p:txBody>
      </p:sp>
    </p:spTree>
    <p:extLst>
      <p:ext uri="{BB962C8B-B14F-4D97-AF65-F5344CB8AC3E}">
        <p14:creationId xmlns:p14="http://schemas.microsoft.com/office/powerpoint/2010/main" val="292490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>
            <a:extLst>
              <a:ext uri="{FF2B5EF4-FFF2-40B4-BE49-F238E27FC236}">
                <a16:creationId xmlns:a16="http://schemas.microsoft.com/office/drawing/2014/main" id="{4419FE44-6ECB-E698-CE4A-6F79D614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86" y="765498"/>
            <a:ext cx="7704855" cy="509953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CFECEC6-731C-B148-F513-3AB21C44091F}"/>
              </a:ext>
            </a:extLst>
          </p:cNvPr>
          <p:cNvSpPr txBox="1"/>
          <p:nvPr/>
        </p:nvSpPr>
        <p:spPr>
          <a:xfrm>
            <a:off x="1630710" y="3933850"/>
            <a:ext cx="2016224" cy="193118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0ACB1EB-35CD-7522-69EF-DA038A66D34D}"/>
              </a:ext>
            </a:extLst>
          </p:cNvPr>
          <p:cNvSpPr txBox="1"/>
          <p:nvPr/>
        </p:nvSpPr>
        <p:spPr>
          <a:xfrm>
            <a:off x="766614" y="180723"/>
            <a:ext cx="9937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 3.1 Kobling og uttrekk av registerdata for 2010-2020, samt data fra kartleggingsskjemaet på pasienter som døde under døgnopphold i perioden 2018-2020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104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5A698CE-2197-3B0C-D2AE-7F620F807CAA}"/>
              </a:ext>
            </a:extLst>
          </p:cNvPr>
          <p:cNvSpPr txBox="1"/>
          <p:nvPr/>
        </p:nvSpPr>
        <p:spPr>
          <a:xfrm>
            <a:off x="985473" y="802105"/>
            <a:ext cx="42484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Tabell 3.1 Antall og andel som døde under døgnopphold, blant personer i kontakt med PHV-V siste år, 2010-2020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71592D6F-9418-E979-C697-55B591028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66" y="802105"/>
            <a:ext cx="5266701" cy="421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403253F-8289-544F-5CDE-3ECE12EA5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8" y="1269554"/>
            <a:ext cx="5835396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8C8C9447-5201-E211-AFC7-E1B1F330B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982308"/>
            <a:ext cx="5399176" cy="431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BAD32C82-647D-D76E-C11D-F3B04F8DD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982309"/>
            <a:ext cx="5653068" cy="45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66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>
            <a:extLst>
              <a:ext uri="{FF2B5EF4-FFF2-40B4-BE49-F238E27FC236}">
                <a16:creationId xmlns:a16="http://schemas.microsoft.com/office/drawing/2014/main" id="{1BA87177-521A-2E56-4F1A-6FF183C4B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37506"/>
            <a:ext cx="540075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4">
            <a:extLst>
              <a:ext uri="{FF2B5EF4-FFF2-40B4-BE49-F238E27FC236}">
                <a16:creationId xmlns:a16="http://schemas.microsoft.com/office/drawing/2014/main" id="{2221D64A-13B1-54AA-2ECF-DD3586B8E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96" y="723448"/>
            <a:ext cx="540089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00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extLst>
              <a:ext uri="{FF2B5EF4-FFF2-40B4-BE49-F238E27FC236}">
                <a16:creationId xmlns:a16="http://schemas.microsoft.com/office/drawing/2014/main" id="{DD8D2F3D-D16F-783D-2CFB-78C66F739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981521"/>
            <a:ext cx="5400902" cy="432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9">
            <a:extLst>
              <a:ext uri="{FF2B5EF4-FFF2-40B4-BE49-F238E27FC236}">
                <a16:creationId xmlns:a16="http://schemas.microsoft.com/office/drawing/2014/main" id="{5579043E-0C85-60E8-2ED2-0664404C6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6" y="981521"/>
            <a:ext cx="5400902" cy="4320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34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>
            <a:extLst>
              <a:ext uri="{FF2B5EF4-FFF2-40B4-BE49-F238E27FC236}">
                <a16:creationId xmlns:a16="http://schemas.microsoft.com/office/drawing/2014/main" id="{B22A2FCF-09EA-4DC5-A84A-E809B264C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2" y="1129774"/>
            <a:ext cx="5750049" cy="46000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B42BE73-87E6-2505-1A7C-09495365645E}"/>
              </a:ext>
            </a:extLst>
          </p:cNvPr>
          <p:cNvSpPr txBox="1"/>
          <p:nvPr/>
        </p:nvSpPr>
        <p:spPr>
          <a:xfrm>
            <a:off x="3070870" y="549474"/>
            <a:ext cx="6192688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9875">
              <a:lnSpc>
                <a:spcPct val="107000"/>
              </a:lnSpc>
              <a:spcAft>
                <a:spcPts val="800"/>
              </a:spcAft>
            </a:pPr>
            <a:r>
              <a:rPr lang="nb-NO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 3.10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nb-NO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Sivilstatus og inntekts- og arbeidsforhold blant pasienter som døde under døgnopphold i PHV-V, 2018-2020 (n=81</a:t>
            </a:r>
            <a:r>
              <a:rPr lang="nb-NO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1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>
            <a:extLst>
              <a:ext uri="{FF2B5EF4-FFF2-40B4-BE49-F238E27FC236}">
                <a16:creationId xmlns:a16="http://schemas.microsoft.com/office/drawing/2014/main" id="{7F85101C-B4B7-1310-96EF-4905B6ECA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8" y="909514"/>
            <a:ext cx="5475605" cy="438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2F8909EE-0F4B-4861-A734-B73332341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909514"/>
            <a:ext cx="5390515" cy="4312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73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artleggingssystem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6DAF"/>
      </a:accent1>
      <a:accent2>
        <a:srgbClr val="8DADCB"/>
      </a:accent2>
      <a:accent3>
        <a:srgbClr val="4F5966"/>
      </a:accent3>
      <a:accent4>
        <a:srgbClr val="FFE280"/>
      </a:accent4>
      <a:accent5>
        <a:srgbClr val="FABD69"/>
      </a:accent5>
      <a:accent6>
        <a:srgbClr val="9C6AA4"/>
      </a:accent6>
      <a:hlink>
        <a:srgbClr val="67C0C5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6E6E18-FC52-4423-9BE7-D5B4928E1C22}" vid="{6F2EDBFC-8D23-47FF-9BF6-17D91BD94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393561-eae3-4058-b28b-3aeb1e2aae59" xsi:nil="true"/>
    <lcf76f155ced4ddcb4097134ff3c332f xmlns="7c436a1f-80a0-4d6a-9daa-c10a0a6c72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659EC12708AA4FA29A4597838A7C44" ma:contentTypeVersion="16" ma:contentTypeDescription="Opprett et nytt dokument." ma:contentTypeScope="" ma:versionID="22dc6ba02841f51bd424d83aab2ef288">
  <xsd:schema xmlns:xsd="http://www.w3.org/2001/XMLSchema" xmlns:xs="http://www.w3.org/2001/XMLSchema" xmlns:p="http://schemas.microsoft.com/office/2006/metadata/properties" xmlns:ns2="7c436a1f-80a0-4d6a-9daa-c10a0a6c7265" xmlns:ns3="2e393561-eae3-4058-b28b-3aeb1e2aae59" targetNamespace="http://schemas.microsoft.com/office/2006/metadata/properties" ma:root="true" ma:fieldsID="6a4bf224f697552696d83af6bc604013" ns2:_="" ns3:_="">
    <xsd:import namespace="7c436a1f-80a0-4d6a-9daa-c10a0a6c7265"/>
    <xsd:import namespace="2e393561-eae3-4058-b28b-3aeb1e2aa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36a1f-80a0-4d6a-9daa-c10a0a6c7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93561-eae3-4058-b28b-3aeb1e2aa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c5c730e-82dc-4c15-bb29-a5979a7f9c3d}" ma:internalName="TaxCatchAll" ma:showField="CatchAllData" ma:web="2e393561-eae3-4058-b28b-3aeb1e2aa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847EA-FCE5-4693-9432-97199CAB57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FB254-0AE7-4A39-B8DA-6A5A1A78B40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e393561-eae3-4058-b28b-3aeb1e2aae59"/>
    <ds:schemaRef ds:uri="7c436a1f-80a0-4d6a-9daa-c10a0a6c72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23CFAA-2DE0-49EB-81FD-54C71A8CE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36a1f-80a0-4d6a-9daa-c10a0a6c7265"/>
    <ds:schemaRef ds:uri="2e393561-eae3-4058-b28b-3aeb1e2aa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ppmal_kartlsys_grå</Template>
  <TotalTime>100</TotalTime>
  <Words>217</Words>
  <Application>Microsoft Office PowerPoint</Application>
  <PresentationFormat>Egendefinert</PresentationFormat>
  <Paragraphs>22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Office-tema</vt:lpstr>
      <vt:lpstr>PowerPoint-presentasjon</vt:lpstr>
      <vt:lpstr>Kartleggingssystemets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Helene Astrup</dc:creator>
  <cp:lastModifiedBy>Helene Astrup</cp:lastModifiedBy>
  <cp:revision>1</cp:revision>
  <dcterms:created xsi:type="dcterms:W3CDTF">2023-04-03T09:13:16Z</dcterms:created>
  <dcterms:modified xsi:type="dcterms:W3CDTF">2023-04-05T06:42:46Z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0x0101000E659EC12708AA4FA29A4597838A7C44</vt:lpwstr>
  </property>
  <property fmtid="{D5CDD505-2E9C-101B-9397-08002B2CF9AE}" pid="3" name="MediaServiceImageTags">
    <vt:lpwstr/>
  </property>
</Properties>
</file>