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howSpecialPlsOnTitleSld="0" strictFirstAndLastChars="0" saveSubsetFonts="1" autoCompressPictures="0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86" r:id="rId3"/>
    <p:sldId id="340" r:id="rId4"/>
    <p:sldId id="300" r:id="rId5"/>
    <p:sldId id="342" r:id="rId6"/>
    <p:sldId id="305" r:id="rId7"/>
    <p:sldId id="380" r:id="rId8"/>
    <p:sldId id="381" r:id="rId9"/>
    <p:sldId id="306" r:id="rId10"/>
    <p:sldId id="367" r:id="rId11"/>
    <p:sldId id="365" r:id="rId12"/>
    <p:sldId id="366" r:id="rId13"/>
    <p:sldId id="382" r:id="rId14"/>
    <p:sldId id="362" r:id="rId15"/>
    <p:sldId id="378" r:id="rId16"/>
  </p:sldIdLst>
  <p:sldSz cx="9144000" cy="6858000" type="screen4x3"/>
  <p:notesSz cx="6794500" cy="9931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5pPr>
    <a:lvl6pPr marL="2286000" algn="l" defTabSz="457200" rtl="0" eaLnBrk="1" latinLnBrk="0" hangingPunct="1"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6pPr>
    <a:lvl7pPr marL="2743200" algn="l" defTabSz="457200" rtl="0" eaLnBrk="1" latinLnBrk="0" hangingPunct="1"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7pPr>
    <a:lvl8pPr marL="3200400" algn="l" defTabSz="457200" rtl="0" eaLnBrk="1" latinLnBrk="0" hangingPunct="1"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8pPr>
    <a:lvl9pPr marL="3657600" algn="l" defTabSz="457200" rtl="0" eaLnBrk="1" latinLnBrk="0" hangingPunct="1"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ege Lynne" initials="HL" lastIdx="4" clrIdx="0"/>
  <p:cmAuthor id="1" name="Nina Elise Eik" initials="NEE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0" autoAdjust="0"/>
    <p:restoredTop sz="60487" autoAdjust="0"/>
  </p:normalViewPr>
  <p:slideViewPr>
    <p:cSldViewPr>
      <p:cViewPr>
        <p:scale>
          <a:sx n="77" d="100"/>
          <a:sy n="77" d="100"/>
        </p:scale>
        <p:origin x="-636" y="72"/>
      </p:cViewPr>
      <p:guideLst>
        <p:guide orient="horz" pos="2160"/>
        <p:guide pos="672"/>
        <p:guide pos="5472"/>
        <p:guide pos="1008"/>
        <p:guide pos="115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6B42F73-3833-46E5-AFA0-1B47E4F73B4E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b-NO"/>
        </a:p>
      </dgm:t>
    </dgm:pt>
    <dgm:pt modelId="{94B47CE1-2E1E-4F9D-ADFD-EC5FC00F1EBA}">
      <dgm:prSet phldrT="[Text]"/>
      <dgm:spPr/>
      <dgm:t>
        <a:bodyPr/>
        <a:lstStyle/>
        <a:p>
          <a:r>
            <a:rPr lang="nb-NO" dirty="0"/>
            <a:t>AMU</a:t>
          </a:r>
        </a:p>
      </dgm:t>
    </dgm:pt>
    <dgm:pt modelId="{13F7E1A5-ED24-44F0-B609-67FCF1F105E3}" type="parTrans" cxnId="{478682B9-1BAE-4C49-90B3-1923E0153C96}">
      <dgm:prSet/>
      <dgm:spPr/>
      <dgm:t>
        <a:bodyPr/>
        <a:lstStyle/>
        <a:p>
          <a:endParaRPr lang="nb-NO"/>
        </a:p>
      </dgm:t>
    </dgm:pt>
    <dgm:pt modelId="{447EB93D-9FBD-4225-96FF-CD6E3CBDA10A}" type="sibTrans" cxnId="{478682B9-1BAE-4C49-90B3-1923E0153C96}">
      <dgm:prSet/>
      <dgm:spPr/>
      <dgm:t>
        <a:bodyPr/>
        <a:lstStyle/>
        <a:p>
          <a:endParaRPr lang="nb-NO"/>
        </a:p>
      </dgm:t>
    </dgm:pt>
    <dgm:pt modelId="{CC14D237-A8C4-49AB-8BFA-A87503B03C7F}">
      <dgm:prSet phldrT="[Text]"/>
      <dgm:spPr/>
      <dgm:t>
        <a:bodyPr/>
        <a:lstStyle/>
        <a:p>
          <a:r>
            <a:rPr lang="nb-NO" dirty="0"/>
            <a:t>HF/TF/JUS/SV/UV/</a:t>
          </a:r>
        </a:p>
        <a:p>
          <a:r>
            <a:rPr lang="nb-NO" dirty="0"/>
            <a:t>OD/NHM/KHM/</a:t>
          </a:r>
        </a:p>
        <a:p>
          <a:r>
            <a:rPr lang="nb-NO" dirty="0" smtClean="0"/>
            <a:t>UB</a:t>
          </a:r>
          <a:endParaRPr lang="nb-NO" dirty="0"/>
        </a:p>
      </dgm:t>
    </dgm:pt>
    <dgm:pt modelId="{C33D932B-DF87-4D30-870B-528CE9C29ADB}" type="parTrans" cxnId="{35D51418-CAED-4E0C-9D51-760E07BDC9F7}">
      <dgm:prSet/>
      <dgm:spPr/>
      <dgm:t>
        <a:bodyPr/>
        <a:lstStyle/>
        <a:p>
          <a:endParaRPr lang="nb-NO"/>
        </a:p>
      </dgm:t>
    </dgm:pt>
    <dgm:pt modelId="{E4ADAA53-6AAD-4EB0-A894-C00206427858}" type="sibTrans" cxnId="{35D51418-CAED-4E0C-9D51-760E07BDC9F7}">
      <dgm:prSet/>
      <dgm:spPr/>
      <dgm:t>
        <a:bodyPr/>
        <a:lstStyle/>
        <a:p>
          <a:endParaRPr lang="nb-NO"/>
        </a:p>
      </dgm:t>
    </dgm:pt>
    <dgm:pt modelId="{6E1078C3-B35A-4CCC-84A2-B02FF2578E68}">
      <dgm:prSet phldrT="[Text]"/>
      <dgm:spPr/>
      <dgm:t>
        <a:bodyPr/>
        <a:lstStyle/>
        <a:p>
          <a:r>
            <a:rPr lang="nb-NO" dirty="0" err="1"/>
            <a:t>Instituttenes-LAMU</a:t>
          </a:r>
          <a:endParaRPr lang="nb-NO" dirty="0"/>
        </a:p>
      </dgm:t>
    </dgm:pt>
    <dgm:pt modelId="{D352A745-5311-477A-B11D-737BFAEA5A57}" type="parTrans" cxnId="{9C0BDFDA-61DF-4F3A-895E-B08139F6945A}">
      <dgm:prSet/>
      <dgm:spPr/>
      <dgm:t>
        <a:bodyPr/>
        <a:lstStyle/>
        <a:p>
          <a:endParaRPr lang="nb-NO"/>
        </a:p>
      </dgm:t>
    </dgm:pt>
    <dgm:pt modelId="{4256CCFC-DF50-405A-A4E5-76BB8ED8066E}" type="sibTrans" cxnId="{9C0BDFDA-61DF-4F3A-895E-B08139F6945A}">
      <dgm:prSet/>
      <dgm:spPr/>
      <dgm:t>
        <a:bodyPr/>
        <a:lstStyle/>
        <a:p>
          <a:endParaRPr lang="nb-NO"/>
        </a:p>
      </dgm:t>
    </dgm:pt>
    <dgm:pt modelId="{B938C6AD-07DF-4717-BB74-B319E89F8812}">
      <dgm:prSet phldrT="[Text]"/>
      <dgm:spPr/>
      <dgm:t>
        <a:bodyPr/>
        <a:lstStyle/>
        <a:p>
          <a:r>
            <a:rPr lang="nb-NO" dirty="0" err="1"/>
            <a:t>Adm-LAMU</a:t>
          </a:r>
          <a:endParaRPr lang="nb-NO" dirty="0"/>
        </a:p>
        <a:p>
          <a:r>
            <a:rPr lang="nb-NO" dirty="0"/>
            <a:t>(inkl Naturfagsentret)</a:t>
          </a:r>
        </a:p>
      </dgm:t>
    </dgm:pt>
    <dgm:pt modelId="{011A0AE7-D966-4C22-92CE-1FCCBB8AAD5E}" type="parTrans" cxnId="{E6626DAA-5A83-45CE-B547-C9E939D721E1}">
      <dgm:prSet/>
      <dgm:spPr/>
      <dgm:t>
        <a:bodyPr/>
        <a:lstStyle/>
        <a:p>
          <a:endParaRPr lang="nb-NO"/>
        </a:p>
      </dgm:t>
    </dgm:pt>
    <dgm:pt modelId="{C9099EBA-32C5-44D8-AB0A-52307403F964}" type="sibTrans" cxnId="{E6626DAA-5A83-45CE-B547-C9E939D721E1}">
      <dgm:prSet/>
      <dgm:spPr/>
      <dgm:t>
        <a:bodyPr/>
        <a:lstStyle/>
        <a:p>
          <a:endParaRPr lang="nb-NO"/>
        </a:p>
      </dgm:t>
    </dgm:pt>
    <dgm:pt modelId="{F85A372D-13E2-4921-B123-68537EE5308B}">
      <dgm:prSet phldrT="[Text]"/>
      <dgm:spPr/>
      <dgm:t>
        <a:bodyPr/>
        <a:lstStyle/>
        <a:p>
          <a:r>
            <a:rPr lang="nb-NO" dirty="0"/>
            <a:t>MED-LAMU</a:t>
          </a:r>
        </a:p>
      </dgm:t>
    </dgm:pt>
    <dgm:pt modelId="{93CD6A00-6E6E-4BF8-96B0-AFBF927C7631}" type="parTrans" cxnId="{BD3B1998-05C7-469B-B084-7FD8AEFA796D}">
      <dgm:prSet/>
      <dgm:spPr/>
      <dgm:t>
        <a:bodyPr/>
        <a:lstStyle/>
        <a:p>
          <a:endParaRPr lang="nb-NO"/>
        </a:p>
      </dgm:t>
    </dgm:pt>
    <dgm:pt modelId="{D7899EE6-8CD2-4E15-A605-81550889A808}" type="sibTrans" cxnId="{BD3B1998-05C7-469B-B084-7FD8AEFA796D}">
      <dgm:prSet/>
      <dgm:spPr/>
      <dgm:t>
        <a:bodyPr/>
        <a:lstStyle/>
        <a:p>
          <a:endParaRPr lang="nb-NO"/>
        </a:p>
      </dgm:t>
    </dgm:pt>
    <dgm:pt modelId="{8A844728-8424-4D43-9BCC-DA69B60FAF07}">
      <dgm:prSet phldrT="[Text]"/>
      <dgm:spPr/>
      <dgm:t>
        <a:bodyPr/>
        <a:lstStyle/>
        <a:p>
          <a:r>
            <a:rPr lang="nb-NO" dirty="0" smtClean="0"/>
            <a:t>EA-LAMU</a:t>
          </a:r>
          <a:endParaRPr lang="nb-NO" dirty="0"/>
        </a:p>
        <a:p>
          <a:r>
            <a:rPr lang="nb-NO" dirty="0"/>
            <a:t>USIT-LAMU</a:t>
          </a:r>
        </a:p>
      </dgm:t>
    </dgm:pt>
    <dgm:pt modelId="{B621D36F-7839-40F7-9354-1E07DADA75CD}" type="parTrans" cxnId="{19F079B0-9C4D-4AE5-B27F-B19EC1D56714}">
      <dgm:prSet/>
      <dgm:spPr/>
      <dgm:t>
        <a:bodyPr/>
        <a:lstStyle/>
        <a:p>
          <a:endParaRPr lang="nb-NO"/>
        </a:p>
      </dgm:t>
    </dgm:pt>
    <dgm:pt modelId="{C4A0E648-D8FC-4B13-B5F1-F027876118F4}" type="sibTrans" cxnId="{19F079B0-9C4D-4AE5-B27F-B19EC1D56714}">
      <dgm:prSet/>
      <dgm:spPr/>
      <dgm:t>
        <a:bodyPr/>
        <a:lstStyle/>
        <a:p>
          <a:endParaRPr lang="nb-NO"/>
        </a:p>
      </dgm:t>
    </dgm:pt>
    <dgm:pt modelId="{16219773-C718-450D-A172-058F018E8DF5}">
      <dgm:prSet phldrT="[Text]"/>
      <dgm:spPr/>
      <dgm:t>
        <a:bodyPr/>
        <a:lstStyle/>
        <a:p>
          <a:r>
            <a:rPr lang="nb-NO" dirty="0"/>
            <a:t>MN-LAMU</a:t>
          </a:r>
        </a:p>
      </dgm:t>
    </dgm:pt>
    <dgm:pt modelId="{A99ACBF1-4050-4115-87DD-3DDF75D72252}" type="parTrans" cxnId="{C80AB136-4E54-443E-B04E-A5C7B640DF9F}">
      <dgm:prSet/>
      <dgm:spPr/>
      <dgm:t>
        <a:bodyPr/>
        <a:lstStyle/>
        <a:p>
          <a:endParaRPr lang="nb-NO"/>
        </a:p>
      </dgm:t>
    </dgm:pt>
    <dgm:pt modelId="{B72D1097-ACB2-4533-B724-3A18BC30BD3A}" type="sibTrans" cxnId="{C80AB136-4E54-443E-B04E-A5C7B640DF9F}">
      <dgm:prSet/>
      <dgm:spPr/>
      <dgm:t>
        <a:bodyPr/>
        <a:lstStyle/>
        <a:p>
          <a:endParaRPr lang="nb-NO"/>
        </a:p>
      </dgm:t>
    </dgm:pt>
    <dgm:pt modelId="{15EA8372-6611-4628-8893-35B1247A6F9B}">
      <dgm:prSet phldrT="[Text]"/>
      <dgm:spPr/>
      <dgm:t>
        <a:bodyPr/>
        <a:lstStyle/>
        <a:p>
          <a:r>
            <a:rPr lang="nb-NO" dirty="0" smtClean="0"/>
            <a:t>LOS-LAMU</a:t>
          </a:r>
          <a:endParaRPr lang="nb-NO" dirty="0"/>
        </a:p>
      </dgm:t>
    </dgm:pt>
    <dgm:pt modelId="{708F1A3B-CD9F-4E4F-9C00-567E68693379}" type="parTrans" cxnId="{8CAEDA3A-D009-45CA-8DAF-E853631C721E}">
      <dgm:prSet/>
      <dgm:spPr/>
      <dgm:t>
        <a:bodyPr/>
        <a:lstStyle/>
        <a:p>
          <a:endParaRPr lang="nb-NO"/>
        </a:p>
      </dgm:t>
    </dgm:pt>
    <dgm:pt modelId="{9FFE9187-BFD3-4A67-AE5A-D8ABEF83F61B}" type="sibTrans" cxnId="{8CAEDA3A-D009-45CA-8DAF-E853631C721E}">
      <dgm:prSet/>
      <dgm:spPr/>
      <dgm:t>
        <a:bodyPr/>
        <a:lstStyle/>
        <a:p>
          <a:endParaRPr lang="nb-NO"/>
        </a:p>
      </dgm:t>
    </dgm:pt>
    <dgm:pt modelId="{9E8D6450-2E74-4417-88C5-A85F4838E487}">
      <dgm:prSet phldrT="[Text]"/>
      <dgm:spPr/>
      <dgm:t>
        <a:bodyPr/>
        <a:lstStyle/>
        <a:p>
          <a:r>
            <a:rPr lang="nb-NO" dirty="0"/>
            <a:t>IMB-LAMU</a:t>
          </a:r>
        </a:p>
        <a:p>
          <a:r>
            <a:rPr lang="nb-NO" dirty="0" err="1" smtClean="0"/>
            <a:t>Klinmed</a:t>
          </a:r>
          <a:r>
            <a:rPr lang="nb-NO" dirty="0" smtClean="0"/>
            <a:t>-LAMU</a:t>
          </a:r>
        </a:p>
        <a:p>
          <a:r>
            <a:rPr lang="nb-NO" dirty="0" smtClean="0"/>
            <a:t>NCMM-LAMU</a:t>
          </a:r>
        </a:p>
      </dgm:t>
    </dgm:pt>
    <dgm:pt modelId="{F7640AD6-BFEF-4941-9B6E-EB82C9E03577}" type="parTrans" cxnId="{7E56E4D9-14D2-4C37-A516-8C28A87DEDBB}">
      <dgm:prSet/>
      <dgm:spPr/>
      <dgm:t>
        <a:bodyPr/>
        <a:lstStyle/>
        <a:p>
          <a:endParaRPr lang="nb-NO"/>
        </a:p>
      </dgm:t>
    </dgm:pt>
    <dgm:pt modelId="{2EA0C99B-0188-4854-918E-738F40BE09F3}" type="sibTrans" cxnId="{7E56E4D9-14D2-4C37-A516-8C28A87DEDBB}">
      <dgm:prSet/>
      <dgm:spPr/>
      <dgm:t>
        <a:bodyPr/>
        <a:lstStyle/>
        <a:p>
          <a:endParaRPr lang="nb-NO"/>
        </a:p>
      </dgm:t>
    </dgm:pt>
    <dgm:pt modelId="{E230D7E6-6904-4C7C-B69D-9914512B7FFE}" type="pres">
      <dgm:prSet presAssocID="{76B42F73-3833-46E5-AFA0-1B47E4F73B4E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nb-NO"/>
        </a:p>
      </dgm:t>
    </dgm:pt>
    <dgm:pt modelId="{6414C2A5-A01E-48AC-A489-BB607C24636E}" type="pres">
      <dgm:prSet presAssocID="{94B47CE1-2E1E-4F9D-ADFD-EC5FC00F1EBA}" presName="hierRoot1" presStyleCnt="0"/>
      <dgm:spPr/>
    </dgm:pt>
    <dgm:pt modelId="{5F9F14A9-9C46-475A-8D61-C37352CEF562}" type="pres">
      <dgm:prSet presAssocID="{94B47CE1-2E1E-4F9D-ADFD-EC5FC00F1EBA}" presName="composite" presStyleCnt="0"/>
      <dgm:spPr/>
    </dgm:pt>
    <dgm:pt modelId="{2C192EE5-79B7-4CB5-B64B-D1FA29618DA2}" type="pres">
      <dgm:prSet presAssocID="{94B47CE1-2E1E-4F9D-ADFD-EC5FC00F1EBA}" presName="background" presStyleLbl="node0" presStyleIdx="0" presStyleCnt="1"/>
      <dgm:spPr/>
    </dgm:pt>
    <dgm:pt modelId="{D1B5A6B4-F28A-4793-830F-4799383CC2EB}" type="pres">
      <dgm:prSet presAssocID="{94B47CE1-2E1E-4F9D-ADFD-EC5FC00F1EBA}" presName="text" presStyleLbl="fgAcc0" presStyleIdx="0" presStyleCnt="1" custScaleX="140622" custLinFactNeighborX="-2949" custLinFactNeighborY="-62412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202E0E34-0CC8-40C1-816C-638FFF6D7F2A}" type="pres">
      <dgm:prSet presAssocID="{94B47CE1-2E1E-4F9D-ADFD-EC5FC00F1EBA}" presName="hierChild2" presStyleCnt="0"/>
      <dgm:spPr/>
    </dgm:pt>
    <dgm:pt modelId="{21F30EFC-A893-4067-B123-B37D7EF5518C}" type="pres">
      <dgm:prSet presAssocID="{C33D932B-DF87-4D30-870B-528CE9C29ADB}" presName="Name10" presStyleLbl="parChTrans1D2" presStyleIdx="0" presStyleCnt="4"/>
      <dgm:spPr/>
      <dgm:t>
        <a:bodyPr/>
        <a:lstStyle/>
        <a:p>
          <a:endParaRPr lang="nb-NO"/>
        </a:p>
      </dgm:t>
    </dgm:pt>
    <dgm:pt modelId="{F1E8ECCC-2E23-4060-8598-5AF5F6B14938}" type="pres">
      <dgm:prSet presAssocID="{CC14D237-A8C4-49AB-8BFA-A87503B03C7F}" presName="hierRoot2" presStyleCnt="0"/>
      <dgm:spPr/>
    </dgm:pt>
    <dgm:pt modelId="{D65917BF-7CE2-4396-A20F-7E5874522C2D}" type="pres">
      <dgm:prSet presAssocID="{CC14D237-A8C4-49AB-8BFA-A87503B03C7F}" presName="composite2" presStyleCnt="0"/>
      <dgm:spPr/>
    </dgm:pt>
    <dgm:pt modelId="{76C46026-0879-4B59-9322-3EE591B50119}" type="pres">
      <dgm:prSet presAssocID="{CC14D237-A8C4-49AB-8BFA-A87503B03C7F}" presName="background2" presStyleLbl="node2" presStyleIdx="0" presStyleCnt="4"/>
      <dgm:spPr/>
    </dgm:pt>
    <dgm:pt modelId="{4053280B-86FC-4C34-AA4D-6D26725444AF}" type="pres">
      <dgm:prSet presAssocID="{CC14D237-A8C4-49AB-8BFA-A87503B03C7F}" presName="text2" presStyleLbl="fgAcc2" presStyleIdx="0" presStyleCnt="4" custScaleX="156386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BA1B494D-8DBC-4ADA-90FB-3B73315A2BBA}" type="pres">
      <dgm:prSet presAssocID="{CC14D237-A8C4-49AB-8BFA-A87503B03C7F}" presName="hierChild3" presStyleCnt="0"/>
      <dgm:spPr/>
    </dgm:pt>
    <dgm:pt modelId="{4EEF9E5C-27F7-4658-BBAE-E53E09F8F650}" type="pres">
      <dgm:prSet presAssocID="{A99ACBF1-4050-4115-87DD-3DDF75D72252}" presName="Name10" presStyleLbl="parChTrans1D2" presStyleIdx="1" presStyleCnt="4"/>
      <dgm:spPr/>
      <dgm:t>
        <a:bodyPr/>
        <a:lstStyle/>
        <a:p>
          <a:endParaRPr lang="nb-NO"/>
        </a:p>
      </dgm:t>
    </dgm:pt>
    <dgm:pt modelId="{5795562C-DB21-46ED-BE84-0BA7218ED25A}" type="pres">
      <dgm:prSet presAssocID="{16219773-C718-450D-A172-058F018E8DF5}" presName="hierRoot2" presStyleCnt="0"/>
      <dgm:spPr/>
    </dgm:pt>
    <dgm:pt modelId="{EB586D40-6576-4948-A626-F5FBB5546F21}" type="pres">
      <dgm:prSet presAssocID="{16219773-C718-450D-A172-058F018E8DF5}" presName="composite2" presStyleCnt="0"/>
      <dgm:spPr/>
    </dgm:pt>
    <dgm:pt modelId="{2DA9FEFA-95BA-479C-B9FE-645059868450}" type="pres">
      <dgm:prSet presAssocID="{16219773-C718-450D-A172-058F018E8DF5}" presName="background2" presStyleLbl="node2" presStyleIdx="1" presStyleCnt="4"/>
      <dgm:spPr/>
    </dgm:pt>
    <dgm:pt modelId="{922B7C57-0EA6-493C-96D7-1399D24F9C6D}" type="pres">
      <dgm:prSet presAssocID="{16219773-C718-450D-A172-058F018E8DF5}" presName="text2" presStyleLbl="fgAcc2" presStyleIdx="1" presStyleCnt="4" custScaleX="93649" custScaleY="97564" custLinFactNeighborX="26613" custLinFactNeighborY="4598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02D17CED-8FF5-40D6-961B-AE1555DE1D09}" type="pres">
      <dgm:prSet presAssocID="{16219773-C718-450D-A172-058F018E8DF5}" presName="hierChild3" presStyleCnt="0"/>
      <dgm:spPr/>
    </dgm:pt>
    <dgm:pt modelId="{F8566DC8-3938-4EE0-BF36-002BF5483EFE}" type="pres">
      <dgm:prSet presAssocID="{D352A745-5311-477A-B11D-737BFAEA5A57}" presName="Name17" presStyleLbl="parChTrans1D3" presStyleIdx="0" presStyleCnt="4"/>
      <dgm:spPr/>
      <dgm:t>
        <a:bodyPr/>
        <a:lstStyle/>
        <a:p>
          <a:endParaRPr lang="nb-NO"/>
        </a:p>
      </dgm:t>
    </dgm:pt>
    <dgm:pt modelId="{9B3F1636-852F-40F4-9CD2-62363D517FE4}" type="pres">
      <dgm:prSet presAssocID="{6E1078C3-B35A-4CCC-84A2-B02FF2578E68}" presName="hierRoot3" presStyleCnt="0"/>
      <dgm:spPr/>
    </dgm:pt>
    <dgm:pt modelId="{0A914461-7EF1-4876-A924-CE11A06D2E1B}" type="pres">
      <dgm:prSet presAssocID="{6E1078C3-B35A-4CCC-84A2-B02FF2578E68}" presName="composite3" presStyleCnt="0"/>
      <dgm:spPr/>
    </dgm:pt>
    <dgm:pt modelId="{D7BA6351-F613-46F6-A9A9-407380CE1657}" type="pres">
      <dgm:prSet presAssocID="{6E1078C3-B35A-4CCC-84A2-B02FF2578E68}" presName="background3" presStyleLbl="node3" presStyleIdx="0" presStyleCnt="4"/>
      <dgm:spPr/>
    </dgm:pt>
    <dgm:pt modelId="{A6246C38-5D24-47A6-9D19-117D875D15E3}" type="pres">
      <dgm:prSet presAssocID="{6E1078C3-B35A-4CCC-84A2-B02FF2578E68}" presName="text3" presStyleLbl="fgAcc3" presStyleIdx="0" presStyleCnt="4" custScaleX="76898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FA1748D8-BEFF-4E1E-B0DB-C4B474575349}" type="pres">
      <dgm:prSet presAssocID="{6E1078C3-B35A-4CCC-84A2-B02FF2578E68}" presName="hierChild4" presStyleCnt="0"/>
      <dgm:spPr/>
    </dgm:pt>
    <dgm:pt modelId="{B01BD80A-53E4-4C5A-8D7F-409566156B39}" type="pres">
      <dgm:prSet presAssocID="{011A0AE7-D966-4C22-92CE-1FCCBB8AAD5E}" presName="Name17" presStyleLbl="parChTrans1D3" presStyleIdx="1" presStyleCnt="4"/>
      <dgm:spPr/>
      <dgm:t>
        <a:bodyPr/>
        <a:lstStyle/>
        <a:p>
          <a:endParaRPr lang="nb-NO"/>
        </a:p>
      </dgm:t>
    </dgm:pt>
    <dgm:pt modelId="{751ACEB2-0883-4AA1-9380-4397758D2C71}" type="pres">
      <dgm:prSet presAssocID="{B938C6AD-07DF-4717-BB74-B319E89F8812}" presName="hierRoot3" presStyleCnt="0"/>
      <dgm:spPr/>
    </dgm:pt>
    <dgm:pt modelId="{6AEA2CE9-658F-4109-BB94-1FD6673A131E}" type="pres">
      <dgm:prSet presAssocID="{B938C6AD-07DF-4717-BB74-B319E89F8812}" presName="composite3" presStyleCnt="0"/>
      <dgm:spPr/>
    </dgm:pt>
    <dgm:pt modelId="{6EA3C4AA-3F9D-47B8-9954-923EB3BC77CF}" type="pres">
      <dgm:prSet presAssocID="{B938C6AD-07DF-4717-BB74-B319E89F8812}" presName="background3" presStyleLbl="node3" presStyleIdx="1" presStyleCnt="4"/>
      <dgm:spPr/>
    </dgm:pt>
    <dgm:pt modelId="{B036DEE6-E1A8-4063-9E87-49B6201BC272}" type="pres">
      <dgm:prSet presAssocID="{B938C6AD-07DF-4717-BB74-B319E89F8812}" presName="text3" presStyleLbl="fgAcc3" presStyleIdx="1" presStyleCnt="4" custScaleX="86950" custScaleY="103753" custLinFactNeighborX="-9578" custLinFactNeighborY="-2155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C175B5F5-C2C0-4F2B-A672-1097E5F8BD7A}" type="pres">
      <dgm:prSet presAssocID="{B938C6AD-07DF-4717-BB74-B319E89F8812}" presName="hierChild4" presStyleCnt="0"/>
      <dgm:spPr/>
    </dgm:pt>
    <dgm:pt modelId="{C127FA35-2D81-45FF-934A-BBA62EE2B57B}" type="pres">
      <dgm:prSet presAssocID="{93CD6A00-6E6E-4BF8-96B0-AFBF927C7631}" presName="Name10" presStyleLbl="parChTrans1D2" presStyleIdx="2" presStyleCnt="4"/>
      <dgm:spPr/>
      <dgm:t>
        <a:bodyPr/>
        <a:lstStyle/>
        <a:p>
          <a:endParaRPr lang="nb-NO"/>
        </a:p>
      </dgm:t>
    </dgm:pt>
    <dgm:pt modelId="{A1F72D9B-EDAA-4774-AB8F-5332FA6B3130}" type="pres">
      <dgm:prSet presAssocID="{F85A372D-13E2-4921-B123-68537EE5308B}" presName="hierRoot2" presStyleCnt="0"/>
      <dgm:spPr/>
    </dgm:pt>
    <dgm:pt modelId="{74F23130-A31B-46FF-9B4E-19F186B3B907}" type="pres">
      <dgm:prSet presAssocID="{F85A372D-13E2-4921-B123-68537EE5308B}" presName="composite2" presStyleCnt="0"/>
      <dgm:spPr/>
    </dgm:pt>
    <dgm:pt modelId="{1C6D47A8-66DC-4155-8575-02103923F350}" type="pres">
      <dgm:prSet presAssocID="{F85A372D-13E2-4921-B123-68537EE5308B}" presName="background2" presStyleLbl="node2" presStyleIdx="2" presStyleCnt="4"/>
      <dgm:spPr/>
    </dgm:pt>
    <dgm:pt modelId="{49205F7B-CE51-46C8-B06B-1694305F5C42}" type="pres">
      <dgm:prSet presAssocID="{F85A372D-13E2-4921-B123-68537EE5308B}" presName="text2" presStyleLbl="fgAcc2" presStyleIdx="2" presStyleCnt="4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FBB45F1A-9A78-45C1-9EF2-F27EFD865986}" type="pres">
      <dgm:prSet presAssocID="{F85A372D-13E2-4921-B123-68537EE5308B}" presName="hierChild3" presStyleCnt="0"/>
      <dgm:spPr/>
    </dgm:pt>
    <dgm:pt modelId="{555AB572-423F-46FA-8517-69033C23C0D7}" type="pres">
      <dgm:prSet presAssocID="{F7640AD6-BFEF-4941-9B6E-EB82C9E03577}" presName="Name17" presStyleLbl="parChTrans1D3" presStyleIdx="2" presStyleCnt="4"/>
      <dgm:spPr/>
      <dgm:t>
        <a:bodyPr/>
        <a:lstStyle/>
        <a:p>
          <a:endParaRPr lang="nb-NO"/>
        </a:p>
      </dgm:t>
    </dgm:pt>
    <dgm:pt modelId="{8A0DC9EE-9F43-485A-B76A-26543E26D580}" type="pres">
      <dgm:prSet presAssocID="{9E8D6450-2E74-4417-88C5-A85F4838E487}" presName="hierRoot3" presStyleCnt="0"/>
      <dgm:spPr/>
    </dgm:pt>
    <dgm:pt modelId="{2BE5DC2D-1FB6-4AD4-826D-C2DE160E2411}" type="pres">
      <dgm:prSet presAssocID="{9E8D6450-2E74-4417-88C5-A85F4838E487}" presName="composite3" presStyleCnt="0"/>
      <dgm:spPr/>
    </dgm:pt>
    <dgm:pt modelId="{B34A32F2-78C3-4064-A11A-FC2EE0AA8400}" type="pres">
      <dgm:prSet presAssocID="{9E8D6450-2E74-4417-88C5-A85F4838E487}" presName="background3" presStyleLbl="node3" presStyleIdx="2" presStyleCnt="4"/>
      <dgm:spPr/>
    </dgm:pt>
    <dgm:pt modelId="{54E44EC4-26D7-48C7-8783-C762CEE56E1A}" type="pres">
      <dgm:prSet presAssocID="{9E8D6450-2E74-4417-88C5-A85F4838E487}" presName="text3" presStyleLbl="fgAcc3" presStyleIdx="2" presStyleCnt="4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8F62597B-B29E-46A8-B1A6-81BD380D0003}" type="pres">
      <dgm:prSet presAssocID="{9E8D6450-2E74-4417-88C5-A85F4838E487}" presName="hierChild4" presStyleCnt="0"/>
      <dgm:spPr/>
    </dgm:pt>
    <dgm:pt modelId="{10E3CEA8-5F9A-412D-920D-0CE31CE4FCC4}" type="pres">
      <dgm:prSet presAssocID="{708F1A3B-CD9F-4E4F-9C00-567E68693379}" presName="Name10" presStyleLbl="parChTrans1D2" presStyleIdx="3" presStyleCnt="4"/>
      <dgm:spPr/>
      <dgm:t>
        <a:bodyPr/>
        <a:lstStyle/>
        <a:p>
          <a:endParaRPr lang="nb-NO"/>
        </a:p>
      </dgm:t>
    </dgm:pt>
    <dgm:pt modelId="{DF937213-E040-4D51-ADE3-B341912EA318}" type="pres">
      <dgm:prSet presAssocID="{15EA8372-6611-4628-8893-35B1247A6F9B}" presName="hierRoot2" presStyleCnt="0"/>
      <dgm:spPr/>
    </dgm:pt>
    <dgm:pt modelId="{2CAE13E2-3EE7-4902-9C7E-453F768389C4}" type="pres">
      <dgm:prSet presAssocID="{15EA8372-6611-4628-8893-35B1247A6F9B}" presName="composite2" presStyleCnt="0"/>
      <dgm:spPr/>
    </dgm:pt>
    <dgm:pt modelId="{0E53145C-85A4-46C8-86EF-A783EE30EEE8}" type="pres">
      <dgm:prSet presAssocID="{15EA8372-6611-4628-8893-35B1247A6F9B}" presName="background2" presStyleLbl="node2" presStyleIdx="3" presStyleCnt="4"/>
      <dgm:spPr/>
    </dgm:pt>
    <dgm:pt modelId="{918DE5A0-3AA7-41A9-98BD-83633676BBDF}" type="pres">
      <dgm:prSet presAssocID="{15EA8372-6611-4628-8893-35B1247A6F9B}" presName="text2" presStyleLbl="fgAcc2" presStyleIdx="3" presStyleCnt="4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95708FE5-49C8-4A47-9256-92E426F3D2CB}" type="pres">
      <dgm:prSet presAssocID="{15EA8372-6611-4628-8893-35B1247A6F9B}" presName="hierChild3" presStyleCnt="0"/>
      <dgm:spPr/>
    </dgm:pt>
    <dgm:pt modelId="{7E9FF8E7-F17B-4A43-BC27-29D82C74FC56}" type="pres">
      <dgm:prSet presAssocID="{B621D36F-7839-40F7-9354-1E07DADA75CD}" presName="Name17" presStyleLbl="parChTrans1D3" presStyleIdx="3" presStyleCnt="4"/>
      <dgm:spPr/>
      <dgm:t>
        <a:bodyPr/>
        <a:lstStyle/>
        <a:p>
          <a:endParaRPr lang="nb-NO"/>
        </a:p>
      </dgm:t>
    </dgm:pt>
    <dgm:pt modelId="{07191BAE-964C-404A-A508-FFD584364F1F}" type="pres">
      <dgm:prSet presAssocID="{8A844728-8424-4D43-9BCC-DA69B60FAF07}" presName="hierRoot3" presStyleCnt="0"/>
      <dgm:spPr/>
    </dgm:pt>
    <dgm:pt modelId="{E7F6B96F-6AFD-42A3-B8FF-F5D98F91EB70}" type="pres">
      <dgm:prSet presAssocID="{8A844728-8424-4D43-9BCC-DA69B60FAF07}" presName="composite3" presStyleCnt="0"/>
      <dgm:spPr/>
    </dgm:pt>
    <dgm:pt modelId="{AA633F01-9D8C-474F-8B0B-87BAF3CB14C8}" type="pres">
      <dgm:prSet presAssocID="{8A844728-8424-4D43-9BCC-DA69B60FAF07}" presName="background3" presStyleLbl="node3" presStyleIdx="3" presStyleCnt="4"/>
      <dgm:spPr/>
    </dgm:pt>
    <dgm:pt modelId="{11E6E5DD-D3E1-48DA-B80F-709EADA2605E}" type="pres">
      <dgm:prSet presAssocID="{8A844728-8424-4D43-9BCC-DA69B60FAF07}" presName="text3" presStyleLbl="fgAcc3" presStyleIdx="3" presStyleCnt="4" custScaleX="85702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A6DFB0AE-6748-4312-B5CA-A4B29716EA95}" type="pres">
      <dgm:prSet presAssocID="{8A844728-8424-4D43-9BCC-DA69B60FAF07}" presName="hierChild4" presStyleCnt="0"/>
      <dgm:spPr/>
    </dgm:pt>
  </dgm:ptLst>
  <dgm:cxnLst>
    <dgm:cxn modelId="{19F079B0-9C4D-4AE5-B27F-B19EC1D56714}" srcId="{15EA8372-6611-4628-8893-35B1247A6F9B}" destId="{8A844728-8424-4D43-9BCC-DA69B60FAF07}" srcOrd="0" destOrd="0" parTransId="{B621D36F-7839-40F7-9354-1E07DADA75CD}" sibTransId="{C4A0E648-D8FC-4B13-B5F1-F027876118F4}"/>
    <dgm:cxn modelId="{46FCB551-C425-40C3-97FB-52FF9EAF8A75}" type="presOf" srcId="{011A0AE7-D966-4C22-92CE-1FCCBB8AAD5E}" destId="{B01BD80A-53E4-4C5A-8D7F-409566156B39}" srcOrd="0" destOrd="0" presId="urn:microsoft.com/office/officeart/2005/8/layout/hierarchy1"/>
    <dgm:cxn modelId="{9C0BDFDA-61DF-4F3A-895E-B08139F6945A}" srcId="{16219773-C718-450D-A172-058F018E8DF5}" destId="{6E1078C3-B35A-4CCC-84A2-B02FF2578E68}" srcOrd="0" destOrd="0" parTransId="{D352A745-5311-477A-B11D-737BFAEA5A57}" sibTransId="{4256CCFC-DF50-405A-A4E5-76BB8ED8066E}"/>
    <dgm:cxn modelId="{478682B9-1BAE-4C49-90B3-1923E0153C96}" srcId="{76B42F73-3833-46E5-AFA0-1B47E4F73B4E}" destId="{94B47CE1-2E1E-4F9D-ADFD-EC5FC00F1EBA}" srcOrd="0" destOrd="0" parTransId="{13F7E1A5-ED24-44F0-B609-67FCF1F105E3}" sibTransId="{447EB93D-9FBD-4225-96FF-CD6E3CBDA10A}"/>
    <dgm:cxn modelId="{C80AB136-4E54-443E-B04E-A5C7B640DF9F}" srcId="{94B47CE1-2E1E-4F9D-ADFD-EC5FC00F1EBA}" destId="{16219773-C718-450D-A172-058F018E8DF5}" srcOrd="1" destOrd="0" parTransId="{A99ACBF1-4050-4115-87DD-3DDF75D72252}" sibTransId="{B72D1097-ACB2-4533-B724-3A18BC30BD3A}"/>
    <dgm:cxn modelId="{7E56E4D9-14D2-4C37-A516-8C28A87DEDBB}" srcId="{F85A372D-13E2-4921-B123-68537EE5308B}" destId="{9E8D6450-2E74-4417-88C5-A85F4838E487}" srcOrd="0" destOrd="0" parTransId="{F7640AD6-BFEF-4941-9B6E-EB82C9E03577}" sibTransId="{2EA0C99B-0188-4854-918E-738F40BE09F3}"/>
    <dgm:cxn modelId="{B4318577-7E31-4A19-914B-557B194EB44E}" type="presOf" srcId="{C33D932B-DF87-4D30-870B-528CE9C29ADB}" destId="{21F30EFC-A893-4067-B123-B37D7EF5518C}" srcOrd="0" destOrd="0" presId="urn:microsoft.com/office/officeart/2005/8/layout/hierarchy1"/>
    <dgm:cxn modelId="{8A5126E8-919D-4FA4-A832-1DD29EDDCB08}" type="presOf" srcId="{F85A372D-13E2-4921-B123-68537EE5308B}" destId="{49205F7B-CE51-46C8-B06B-1694305F5C42}" srcOrd="0" destOrd="0" presId="urn:microsoft.com/office/officeart/2005/8/layout/hierarchy1"/>
    <dgm:cxn modelId="{89765793-1CB8-43D0-B8A2-6617E3DDB84C}" type="presOf" srcId="{CC14D237-A8C4-49AB-8BFA-A87503B03C7F}" destId="{4053280B-86FC-4C34-AA4D-6D26725444AF}" srcOrd="0" destOrd="0" presId="urn:microsoft.com/office/officeart/2005/8/layout/hierarchy1"/>
    <dgm:cxn modelId="{F5468EB9-BB39-4939-821D-21A1EA7EA48D}" type="presOf" srcId="{708F1A3B-CD9F-4E4F-9C00-567E68693379}" destId="{10E3CEA8-5F9A-412D-920D-0CE31CE4FCC4}" srcOrd="0" destOrd="0" presId="urn:microsoft.com/office/officeart/2005/8/layout/hierarchy1"/>
    <dgm:cxn modelId="{8CAEDA3A-D009-45CA-8DAF-E853631C721E}" srcId="{94B47CE1-2E1E-4F9D-ADFD-EC5FC00F1EBA}" destId="{15EA8372-6611-4628-8893-35B1247A6F9B}" srcOrd="3" destOrd="0" parTransId="{708F1A3B-CD9F-4E4F-9C00-567E68693379}" sibTransId="{9FFE9187-BFD3-4A67-AE5A-D8ABEF83F61B}"/>
    <dgm:cxn modelId="{55758A8E-42AA-4C17-869D-0DAB692224CE}" type="presOf" srcId="{A99ACBF1-4050-4115-87DD-3DDF75D72252}" destId="{4EEF9E5C-27F7-4658-BBAE-E53E09F8F650}" srcOrd="0" destOrd="0" presId="urn:microsoft.com/office/officeart/2005/8/layout/hierarchy1"/>
    <dgm:cxn modelId="{0BE9F595-893E-4EF7-8DA4-1CAF37C5E668}" type="presOf" srcId="{76B42F73-3833-46E5-AFA0-1B47E4F73B4E}" destId="{E230D7E6-6904-4C7C-B69D-9914512B7FFE}" srcOrd="0" destOrd="0" presId="urn:microsoft.com/office/officeart/2005/8/layout/hierarchy1"/>
    <dgm:cxn modelId="{35D51418-CAED-4E0C-9D51-760E07BDC9F7}" srcId="{94B47CE1-2E1E-4F9D-ADFD-EC5FC00F1EBA}" destId="{CC14D237-A8C4-49AB-8BFA-A87503B03C7F}" srcOrd="0" destOrd="0" parTransId="{C33D932B-DF87-4D30-870B-528CE9C29ADB}" sibTransId="{E4ADAA53-6AAD-4EB0-A894-C00206427858}"/>
    <dgm:cxn modelId="{0E187788-3B7B-40B7-96E9-18CF8899D89C}" type="presOf" srcId="{9E8D6450-2E74-4417-88C5-A85F4838E487}" destId="{54E44EC4-26D7-48C7-8783-C762CEE56E1A}" srcOrd="0" destOrd="0" presId="urn:microsoft.com/office/officeart/2005/8/layout/hierarchy1"/>
    <dgm:cxn modelId="{90B0054C-5AFF-415A-A39E-235C0C938A18}" type="presOf" srcId="{16219773-C718-450D-A172-058F018E8DF5}" destId="{922B7C57-0EA6-493C-96D7-1399D24F9C6D}" srcOrd="0" destOrd="0" presId="urn:microsoft.com/office/officeart/2005/8/layout/hierarchy1"/>
    <dgm:cxn modelId="{2246E466-9866-4BB1-BCED-91CAD471F26A}" type="presOf" srcId="{F7640AD6-BFEF-4941-9B6E-EB82C9E03577}" destId="{555AB572-423F-46FA-8517-69033C23C0D7}" srcOrd="0" destOrd="0" presId="urn:microsoft.com/office/officeart/2005/8/layout/hierarchy1"/>
    <dgm:cxn modelId="{D838122A-93FB-4D23-9295-854BA26A8CD4}" type="presOf" srcId="{94B47CE1-2E1E-4F9D-ADFD-EC5FC00F1EBA}" destId="{D1B5A6B4-F28A-4793-830F-4799383CC2EB}" srcOrd="0" destOrd="0" presId="urn:microsoft.com/office/officeart/2005/8/layout/hierarchy1"/>
    <dgm:cxn modelId="{E6626DAA-5A83-45CE-B547-C9E939D721E1}" srcId="{16219773-C718-450D-A172-058F018E8DF5}" destId="{B938C6AD-07DF-4717-BB74-B319E89F8812}" srcOrd="1" destOrd="0" parTransId="{011A0AE7-D966-4C22-92CE-1FCCBB8AAD5E}" sibTransId="{C9099EBA-32C5-44D8-AB0A-52307403F964}"/>
    <dgm:cxn modelId="{2DA36586-7730-4233-A7F8-175697DC8821}" type="presOf" srcId="{B621D36F-7839-40F7-9354-1E07DADA75CD}" destId="{7E9FF8E7-F17B-4A43-BC27-29D82C74FC56}" srcOrd="0" destOrd="0" presId="urn:microsoft.com/office/officeart/2005/8/layout/hierarchy1"/>
    <dgm:cxn modelId="{BD3B1998-05C7-469B-B084-7FD8AEFA796D}" srcId="{94B47CE1-2E1E-4F9D-ADFD-EC5FC00F1EBA}" destId="{F85A372D-13E2-4921-B123-68537EE5308B}" srcOrd="2" destOrd="0" parTransId="{93CD6A00-6E6E-4BF8-96B0-AFBF927C7631}" sibTransId="{D7899EE6-8CD2-4E15-A605-81550889A808}"/>
    <dgm:cxn modelId="{5EF41155-7666-4CCB-89E4-850C82218CAB}" type="presOf" srcId="{D352A745-5311-477A-B11D-737BFAEA5A57}" destId="{F8566DC8-3938-4EE0-BF36-002BF5483EFE}" srcOrd="0" destOrd="0" presId="urn:microsoft.com/office/officeart/2005/8/layout/hierarchy1"/>
    <dgm:cxn modelId="{740F404E-3A2D-4768-8072-70431D20F973}" type="presOf" srcId="{93CD6A00-6E6E-4BF8-96B0-AFBF927C7631}" destId="{C127FA35-2D81-45FF-934A-BBA62EE2B57B}" srcOrd="0" destOrd="0" presId="urn:microsoft.com/office/officeart/2005/8/layout/hierarchy1"/>
    <dgm:cxn modelId="{03055DB5-55BD-41A5-850D-78BDFE17B582}" type="presOf" srcId="{B938C6AD-07DF-4717-BB74-B319E89F8812}" destId="{B036DEE6-E1A8-4063-9E87-49B6201BC272}" srcOrd="0" destOrd="0" presId="urn:microsoft.com/office/officeart/2005/8/layout/hierarchy1"/>
    <dgm:cxn modelId="{F6730DB9-B6EF-47C2-A00B-FC7A12386B0B}" type="presOf" srcId="{6E1078C3-B35A-4CCC-84A2-B02FF2578E68}" destId="{A6246C38-5D24-47A6-9D19-117D875D15E3}" srcOrd="0" destOrd="0" presId="urn:microsoft.com/office/officeart/2005/8/layout/hierarchy1"/>
    <dgm:cxn modelId="{802F6D44-5665-4ECA-B416-1051E8B4178D}" type="presOf" srcId="{15EA8372-6611-4628-8893-35B1247A6F9B}" destId="{918DE5A0-3AA7-41A9-98BD-83633676BBDF}" srcOrd="0" destOrd="0" presId="urn:microsoft.com/office/officeart/2005/8/layout/hierarchy1"/>
    <dgm:cxn modelId="{679BCB41-C8EE-4CAB-A6FE-E68D5E90E4C2}" type="presOf" srcId="{8A844728-8424-4D43-9BCC-DA69B60FAF07}" destId="{11E6E5DD-D3E1-48DA-B80F-709EADA2605E}" srcOrd="0" destOrd="0" presId="urn:microsoft.com/office/officeart/2005/8/layout/hierarchy1"/>
    <dgm:cxn modelId="{584C25AF-8E93-4872-A461-216F055DCEA2}" type="presParOf" srcId="{E230D7E6-6904-4C7C-B69D-9914512B7FFE}" destId="{6414C2A5-A01E-48AC-A489-BB607C24636E}" srcOrd="0" destOrd="0" presId="urn:microsoft.com/office/officeart/2005/8/layout/hierarchy1"/>
    <dgm:cxn modelId="{2817E249-0C31-4901-8B25-81FBCCE1002D}" type="presParOf" srcId="{6414C2A5-A01E-48AC-A489-BB607C24636E}" destId="{5F9F14A9-9C46-475A-8D61-C37352CEF562}" srcOrd="0" destOrd="0" presId="urn:microsoft.com/office/officeart/2005/8/layout/hierarchy1"/>
    <dgm:cxn modelId="{529FC417-F32F-45D4-BDA2-70E352D42BE9}" type="presParOf" srcId="{5F9F14A9-9C46-475A-8D61-C37352CEF562}" destId="{2C192EE5-79B7-4CB5-B64B-D1FA29618DA2}" srcOrd="0" destOrd="0" presId="urn:microsoft.com/office/officeart/2005/8/layout/hierarchy1"/>
    <dgm:cxn modelId="{3DD88015-7292-45D0-B21E-885B7A223D64}" type="presParOf" srcId="{5F9F14A9-9C46-475A-8D61-C37352CEF562}" destId="{D1B5A6B4-F28A-4793-830F-4799383CC2EB}" srcOrd="1" destOrd="0" presId="urn:microsoft.com/office/officeart/2005/8/layout/hierarchy1"/>
    <dgm:cxn modelId="{BB193C39-5E7C-4EDB-9976-FC4FEB34CDE1}" type="presParOf" srcId="{6414C2A5-A01E-48AC-A489-BB607C24636E}" destId="{202E0E34-0CC8-40C1-816C-638FFF6D7F2A}" srcOrd="1" destOrd="0" presId="urn:microsoft.com/office/officeart/2005/8/layout/hierarchy1"/>
    <dgm:cxn modelId="{AED5FEDB-918A-4332-A943-29B674442F58}" type="presParOf" srcId="{202E0E34-0CC8-40C1-816C-638FFF6D7F2A}" destId="{21F30EFC-A893-4067-B123-B37D7EF5518C}" srcOrd="0" destOrd="0" presId="urn:microsoft.com/office/officeart/2005/8/layout/hierarchy1"/>
    <dgm:cxn modelId="{269187DF-E36D-4242-A40E-04834C1C5489}" type="presParOf" srcId="{202E0E34-0CC8-40C1-816C-638FFF6D7F2A}" destId="{F1E8ECCC-2E23-4060-8598-5AF5F6B14938}" srcOrd="1" destOrd="0" presId="urn:microsoft.com/office/officeart/2005/8/layout/hierarchy1"/>
    <dgm:cxn modelId="{10B91498-CA55-466E-A0E5-F7F8F65588BA}" type="presParOf" srcId="{F1E8ECCC-2E23-4060-8598-5AF5F6B14938}" destId="{D65917BF-7CE2-4396-A20F-7E5874522C2D}" srcOrd="0" destOrd="0" presId="urn:microsoft.com/office/officeart/2005/8/layout/hierarchy1"/>
    <dgm:cxn modelId="{CA3E84A5-466C-426A-90BC-3B2972132A41}" type="presParOf" srcId="{D65917BF-7CE2-4396-A20F-7E5874522C2D}" destId="{76C46026-0879-4B59-9322-3EE591B50119}" srcOrd="0" destOrd="0" presId="urn:microsoft.com/office/officeart/2005/8/layout/hierarchy1"/>
    <dgm:cxn modelId="{83C99CD8-2395-4AA2-81FC-37A084CCE821}" type="presParOf" srcId="{D65917BF-7CE2-4396-A20F-7E5874522C2D}" destId="{4053280B-86FC-4C34-AA4D-6D26725444AF}" srcOrd="1" destOrd="0" presId="urn:microsoft.com/office/officeart/2005/8/layout/hierarchy1"/>
    <dgm:cxn modelId="{CBEC9273-E88D-4B50-8BF7-671589A7F181}" type="presParOf" srcId="{F1E8ECCC-2E23-4060-8598-5AF5F6B14938}" destId="{BA1B494D-8DBC-4ADA-90FB-3B73315A2BBA}" srcOrd="1" destOrd="0" presId="urn:microsoft.com/office/officeart/2005/8/layout/hierarchy1"/>
    <dgm:cxn modelId="{084E3FA8-B0A0-4046-B0E8-F0E5F2E79B86}" type="presParOf" srcId="{202E0E34-0CC8-40C1-816C-638FFF6D7F2A}" destId="{4EEF9E5C-27F7-4658-BBAE-E53E09F8F650}" srcOrd="2" destOrd="0" presId="urn:microsoft.com/office/officeart/2005/8/layout/hierarchy1"/>
    <dgm:cxn modelId="{5A8640C0-1969-41E6-9588-07BCD7FB2AC2}" type="presParOf" srcId="{202E0E34-0CC8-40C1-816C-638FFF6D7F2A}" destId="{5795562C-DB21-46ED-BE84-0BA7218ED25A}" srcOrd="3" destOrd="0" presId="urn:microsoft.com/office/officeart/2005/8/layout/hierarchy1"/>
    <dgm:cxn modelId="{8A1F4B70-E603-4C74-B6BB-4B63B03614E3}" type="presParOf" srcId="{5795562C-DB21-46ED-BE84-0BA7218ED25A}" destId="{EB586D40-6576-4948-A626-F5FBB5546F21}" srcOrd="0" destOrd="0" presId="urn:microsoft.com/office/officeart/2005/8/layout/hierarchy1"/>
    <dgm:cxn modelId="{DE08DA16-719B-40F0-B284-9EF3B08FBD4B}" type="presParOf" srcId="{EB586D40-6576-4948-A626-F5FBB5546F21}" destId="{2DA9FEFA-95BA-479C-B9FE-645059868450}" srcOrd="0" destOrd="0" presId="urn:microsoft.com/office/officeart/2005/8/layout/hierarchy1"/>
    <dgm:cxn modelId="{390F78B3-6FD5-401B-9F6F-C0FED48E37D0}" type="presParOf" srcId="{EB586D40-6576-4948-A626-F5FBB5546F21}" destId="{922B7C57-0EA6-493C-96D7-1399D24F9C6D}" srcOrd="1" destOrd="0" presId="urn:microsoft.com/office/officeart/2005/8/layout/hierarchy1"/>
    <dgm:cxn modelId="{9F28947F-B50D-4A28-BD31-A0BC95FA6114}" type="presParOf" srcId="{5795562C-DB21-46ED-BE84-0BA7218ED25A}" destId="{02D17CED-8FF5-40D6-961B-AE1555DE1D09}" srcOrd="1" destOrd="0" presId="urn:microsoft.com/office/officeart/2005/8/layout/hierarchy1"/>
    <dgm:cxn modelId="{7F8A5B8F-29D6-4A09-8CCA-5E5567C3F4A9}" type="presParOf" srcId="{02D17CED-8FF5-40D6-961B-AE1555DE1D09}" destId="{F8566DC8-3938-4EE0-BF36-002BF5483EFE}" srcOrd="0" destOrd="0" presId="urn:microsoft.com/office/officeart/2005/8/layout/hierarchy1"/>
    <dgm:cxn modelId="{9B9C5641-5335-4A03-88F0-C1446E4CCDA8}" type="presParOf" srcId="{02D17CED-8FF5-40D6-961B-AE1555DE1D09}" destId="{9B3F1636-852F-40F4-9CD2-62363D517FE4}" srcOrd="1" destOrd="0" presId="urn:microsoft.com/office/officeart/2005/8/layout/hierarchy1"/>
    <dgm:cxn modelId="{07338305-F71C-44D0-83A1-A9623F1250B2}" type="presParOf" srcId="{9B3F1636-852F-40F4-9CD2-62363D517FE4}" destId="{0A914461-7EF1-4876-A924-CE11A06D2E1B}" srcOrd="0" destOrd="0" presId="urn:microsoft.com/office/officeart/2005/8/layout/hierarchy1"/>
    <dgm:cxn modelId="{698EECDB-6F3D-4DA4-A207-96B4BF95A7C3}" type="presParOf" srcId="{0A914461-7EF1-4876-A924-CE11A06D2E1B}" destId="{D7BA6351-F613-46F6-A9A9-407380CE1657}" srcOrd="0" destOrd="0" presId="urn:microsoft.com/office/officeart/2005/8/layout/hierarchy1"/>
    <dgm:cxn modelId="{AF4DBCD7-6794-410A-92E3-85B21B46889D}" type="presParOf" srcId="{0A914461-7EF1-4876-A924-CE11A06D2E1B}" destId="{A6246C38-5D24-47A6-9D19-117D875D15E3}" srcOrd="1" destOrd="0" presId="urn:microsoft.com/office/officeart/2005/8/layout/hierarchy1"/>
    <dgm:cxn modelId="{A8C9773A-44FD-4767-A947-FC322DEF28D9}" type="presParOf" srcId="{9B3F1636-852F-40F4-9CD2-62363D517FE4}" destId="{FA1748D8-BEFF-4E1E-B0DB-C4B474575349}" srcOrd="1" destOrd="0" presId="urn:microsoft.com/office/officeart/2005/8/layout/hierarchy1"/>
    <dgm:cxn modelId="{5BC639FF-0D1D-4CDC-A78A-3CAF1EEEA6CA}" type="presParOf" srcId="{02D17CED-8FF5-40D6-961B-AE1555DE1D09}" destId="{B01BD80A-53E4-4C5A-8D7F-409566156B39}" srcOrd="2" destOrd="0" presId="urn:microsoft.com/office/officeart/2005/8/layout/hierarchy1"/>
    <dgm:cxn modelId="{6BC107E2-1F7C-4548-937A-D8756108E263}" type="presParOf" srcId="{02D17CED-8FF5-40D6-961B-AE1555DE1D09}" destId="{751ACEB2-0883-4AA1-9380-4397758D2C71}" srcOrd="3" destOrd="0" presId="urn:microsoft.com/office/officeart/2005/8/layout/hierarchy1"/>
    <dgm:cxn modelId="{EE919DCA-1A3D-494F-88C1-14BA7BB7063B}" type="presParOf" srcId="{751ACEB2-0883-4AA1-9380-4397758D2C71}" destId="{6AEA2CE9-658F-4109-BB94-1FD6673A131E}" srcOrd="0" destOrd="0" presId="urn:microsoft.com/office/officeart/2005/8/layout/hierarchy1"/>
    <dgm:cxn modelId="{D4DCA7CF-D32E-4231-A5CF-3DE1C210AC66}" type="presParOf" srcId="{6AEA2CE9-658F-4109-BB94-1FD6673A131E}" destId="{6EA3C4AA-3F9D-47B8-9954-923EB3BC77CF}" srcOrd="0" destOrd="0" presId="urn:microsoft.com/office/officeart/2005/8/layout/hierarchy1"/>
    <dgm:cxn modelId="{626FA59D-12CE-49F9-8CFA-3A0472B7B363}" type="presParOf" srcId="{6AEA2CE9-658F-4109-BB94-1FD6673A131E}" destId="{B036DEE6-E1A8-4063-9E87-49B6201BC272}" srcOrd="1" destOrd="0" presId="urn:microsoft.com/office/officeart/2005/8/layout/hierarchy1"/>
    <dgm:cxn modelId="{681B488D-3160-4408-9E39-A5C65EC17534}" type="presParOf" srcId="{751ACEB2-0883-4AA1-9380-4397758D2C71}" destId="{C175B5F5-C2C0-4F2B-A672-1097E5F8BD7A}" srcOrd="1" destOrd="0" presId="urn:microsoft.com/office/officeart/2005/8/layout/hierarchy1"/>
    <dgm:cxn modelId="{9BB5D1AE-1F11-42DB-A727-B44DA03D25E6}" type="presParOf" srcId="{202E0E34-0CC8-40C1-816C-638FFF6D7F2A}" destId="{C127FA35-2D81-45FF-934A-BBA62EE2B57B}" srcOrd="4" destOrd="0" presId="urn:microsoft.com/office/officeart/2005/8/layout/hierarchy1"/>
    <dgm:cxn modelId="{F150F84E-4ACE-4DA6-A363-D2C620149A9C}" type="presParOf" srcId="{202E0E34-0CC8-40C1-816C-638FFF6D7F2A}" destId="{A1F72D9B-EDAA-4774-AB8F-5332FA6B3130}" srcOrd="5" destOrd="0" presId="urn:microsoft.com/office/officeart/2005/8/layout/hierarchy1"/>
    <dgm:cxn modelId="{048DC4EF-BA89-4071-90D7-1C163F0AC244}" type="presParOf" srcId="{A1F72D9B-EDAA-4774-AB8F-5332FA6B3130}" destId="{74F23130-A31B-46FF-9B4E-19F186B3B907}" srcOrd="0" destOrd="0" presId="urn:microsoft.com/office/officeart/2005/8/layout/hierarchy1"/>
    <dgm:cxn modelId="{2B1F1F8F-9E6B-4110-A219-2F760EB58BE4}" type="presParOf" srcId="{74F23130-A31B-46FF-9B4E-19F186B3B907}" destId="{1C6D47A8-66DC-4155-8575-02103923F350}" srcOrd="0" destOrd="0" presId="urn:microsoft.com/office/officeart/2005/8/layout/hierarchy1"/>
    <dgm:cxn modelId="{4AE2B819-FCF4-439D-BF58-B935CA58C821}" type="presParOf" srcId="{74F23130-A31B-46FF-9B4E-19F186B3B907}" destId="{49205F7B-CE51-46C8-B06B-1694305F5C42}" srcOrd="1" destOrd="0" presId="urn:microsoft.com/office/officeart/2005/8/layout/hierarchy1"/>
    <dgm:cxn modelId="{828FFFE0-73C3-4D0B-8E3B-F129E3E8F31A}" type="presParOf" srcId="{A1F72D9B-EDAA-4774-AB8F-5332FA6B3130}" destId="{FBB45F1A-9A78-45C1-9EF2-F27EFD865986}" srcOrd="1" destOrd="0" presId="urn:microsoft.com/office/officeart/2005/8/layout/hierarchy1"/>
    <dgm:cxn modelId="{271B0699-ABB0-43E9-A77F-33497C252664}" type="presParOf" srcId="{FBB45F1A-9A78-45C1-9EF2-F27EFD865986}" destId="{555AB572-423F-46FA-8517-69033C23C0D7}" srcOrd="0" destOrd="0" presId="urn:microsoft.com/office/officeart/2005/8/layout/hierarchy1"/>
    <dgm:cxn modelId="{FECF7BCB-2C6F-4A5E-AAB6-411B12F2D8C1}" type="presParOf" srcId="{FBB45F1A-9A78-45C1-9EF2-F27EFD865986}" destId="{8A0DC9EE-9F43-485A-B76A-26543E26D580}" srcOrd="1" destOrd="0" presId="urn:microsoft.com/office/officeart/2005/8/layout/hierarchy1"/>
    <dgm:cxn modelId="{AC42A301-50FF-4265-BB84-AA173141C819}" type="presParOf" srcId="{8A0DC9EE-9F43-485A-B76A-26543E26D580}" destId="{2BE5DC2D-1FB6-4AD4-826D-C2DE160E2411}" srcOrd="0" destOrd="0" presId="urn:microsoft.com/office/officeart/2005/8/layout/hierarchy1"/>
    <dgm:cxn modelId="{6B0448D1-0000-4F53-A8B8-99F1FDE0F576}" type="presParOf" srcId="{2BE5DC2D-1FB6-4AD4-826D-C2DE160E2411}" destId="{B34A32F2-78C3-4064-A11A-FC2EE0AA8400}" srcOrd="0" destOrd="0" presId="urn:microsoft.com/office/officeart/2005/8/layout/hierarchy1"/>
    <dgm:cxn modelId="{8659324A-E5F2-49EF-B565-9393A71252EA}" type="presParOf" srcId="{2BE5DC2D-1FB6-4AD4-826D-C2DE160E2411}" destId="{54E44EC4-26D7-48C7-8783-C762CEE56E1A}" srcOrd="1" destOrd="0" presId="urn:microsoft.com/office/officeart/2005/8/layout/hierarchy1"/>
    <dgm:cxn modelId="{A111D778-9224-4E20-9B02-471BC922FA04}" type="presParOf" srcId="{8A0DC9EE-9F43-485A-B76A-26543E26D580}" destId="{8F62597B-B29E-46A8-B1A6-81BD380D0003}" srcOrd="1" destOrd="0" presId="urn:microsoft.com/office/officeart/2005/8/layout/hierarchy1"/>
    <dgm:cxn modelId="{A7BA80A4-7A8B-47A6-97F7-35BB10F6C29E}" type="presParOf" srcId="{202E0E34-0CC8-40C1-816C-638FFF6D7F2A}" destId="{10E3CEA8-5F9A-412D-920D-0CE31CE4FCC4}" srcOrd="6" destOrd="0" presId="urn:microsoft.com/office/officeart/2005/8/layout/hierarchy1"/>
    <dgm:cxn modelId="{A66490B8-194C-419B-8A9C-C5A88EF276B8}" type="presParOf" srcId="{202E0E34-0CC8-40C1-816C-638FFF6D7F2A}" destId="{DF937213-E040-4D51-ADE3-B341912EA318}" srcOrd="7" destOrd="0" presId="urn:microsoft.com/office/officeart/2005/8/layout/hierarchy1"/>
    <dgm:cxn modelId="{D4DD034F-43F1-4551-996F-216A903EEA6B}" type="presParOf" srcId="{DF937213-E040-4D51-ADE3-B341912EA318}" destId="{2CAE13E2-3EE7-4902-9C7E-453F768389C4}" srcOrd="0" destOrd="0" presId="urn:microsoft.com/office/officeart/2005/8/layout/hierarchy1"/>
    <dgm:cxn modelId="{7E1FA3D2-E97E-47AC-97EC-CEB288814EF6}" type="presParOf" srcId="{2CAE13E2-3EE7-4902-9C7E-453F768389C4}" destId="{0E53145C-85A4-46C8-86EF-A783EE30EEE8}" srcOrd="0" destOrd="0" presId="urn:microsoft.com/office/officeart/2005/8/layout/hierarchy1"/>
    <dgm:cxn modelId="{CE64BDB6-AE8F-4BBC-A09F-D06263EDCBC6}" type="presParOf" srcId="{2CAE13E2-3EE7-4902-9C7E-453F768389C4}" destId="{918DE5A0-3AA7-41A9-98BD-83633676BBDF}" srcOrd="1" destOrd="0" presId="urn:microsoft.com/office/officeart/2005/8/layout/hierarchy1"/>
    <dgm:cxn modelId="{D6A4BC90-DF0D-4B61-9D2B-BF0A678CF49D}" type="presParOf" srcId="{DF937213-E040-4D51-ADE3-B341912EA318}" destId="{95708FE5-49C8-4A47-9256-92E426F3D2CB}" srcOrd="1" destOrd="0" presId="urn:microsoft.com/office/officeart/2005/8/layout/hierarchy1"/>
    <dgm:cxn modelId="{B6106EEF-2E3B-4BC7-8F1E-876EA189DB33}" type="presParOf" srcId="{95708FE5-49C8-4A47-9256-92E426F3D2CB}" destId="{7E9FF8E7-F17B-4A43-BC27-29D82C74FC56}" srcOrd="0" destOrd="0" presId="urn:microsoft.com/office/officeart/2005/8/layout/hierarchy1"/>
    <dgm:cxn modelId="{310AF260-723B-4615-A651-F6D1ED481B9E}" type="presParOf" srcId="{95708FE5-49C8-4A47-9256-92E426F3D2CB}" destId="{07191BAE-964C-404A-A508-FFD584364F1F}" srcOrd="1" destOrd="0" presId="urn:microsoft.com/office/officeart/2005/8/layout/hierarchy1"/>
    <dgm:cxn modelId="{1CCD61B8-7E10-4D43-A010-9422BFBEF0DC}" type="presParOf" srcId="{07191BAE-964C-404A-A508-FFD584364F1F}" destId="{E7F6B96F-6AFD-42A3-B8FF-F5D98F91EB70}" srcOrd="0" destOrd="0" presId="urn:microsoft.com/office/officeart/2005/8/layout/hierarchy1"/>
    <dgm:cxn modelId="{83CE0B6B-6B26-43AB-B637-891BF185AF32}" type="presParOf" srcId="{E7F6B96F-6AFD-42A3-B8FF-F5D98F91EB70}" destId="{AA633F01-9D8C-474F-8B0B-87BAF3CB14C8}" srcOrd="0" destOrd="0" presId="urn:microsoft.com/office/officeart/2005/8/layout/hierarchy1"/>
    <dgm:cxn modelId="{7C694C33-3976-496E-A3F8-E0305451B968}" type="presParOf" srcId="{E7F6B96F-6AFD-42A3-B8FF-F5D98F91EB70}" destId="{11E6E5DD-D3E1-48DA-B80F-709EADA2605E}" srcOrd="1" destOrd="0" presId="urn:microsoft.com/office/officeart/2005/8/layout/hierarchy1"/>
    <dgm:cxn modelId="{AE909423-E87C-4D75-B3C7-0DC5AAD6E21E}" type="presParOf" srcId="{07191BAE-964C-404A-A508-FFD584364F1F}" destId="{A6DFB0AE-6748-4312-B5CA-A4B29716EA95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9FF8E7-F17B-4A43-BC27-29D82C74FC56}">
      <dsp:nvSpPr>
        <dsp:cNvPr id="0" name=""/>
        <dsp:cNvSpPr/>
      </dsp:nvSpPr>
      <dsp:spPr>
        <a:xfrm>
          <a:off x="6707017" y="2107005"/>
          <a:ext cx="91440" cy="38266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8266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E3CEA8-5F9A-412D-920D-0CE31CE4FCC4}">
      <dsp:nvSpPr>
        <dsp:cNvPr id="0" name=""/>
        <dsp:cNvSpPr/>
      </dsp:nvSpPr>
      <dsp:spPr>
        <a:xfrm>
          <a:off x="3668520" y="696623"/>
          <a:ext cx="3084216" cy="5748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2981"/>
              </a:lnTo>
              <a:lnTo>
                <a:pt x="3084216" y="452981"/>
              </a:lnTo>
              <a:lnTo>
                <a:pt x="3084216" y="57487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5AB572-423F-46FA-8517-69033C23C0D7}">
      <dsp:nvSpPr>
        <dsp:cNvPr id="0" name=""/>
        <dsp:cNvSpPr/>
      </dsp:nvSpPr>
      <dsp:spPr>
        <a:xfrm>
          <a:off x="5098861" y="2107005"/>
          <a:ext cx="91440" cy="38266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8266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27FA35-2D81-45FF-934A-BBA62EE2B57B}">
      <dsp:nvSpPr>
        <dsp:cNvPr id="0" name=""/>
        <dsp:cNvSpPr/>
      </dsp:nvSpPr>
      <dsp:spPr>
        <a:xfrm>
          <a:off x="3668520" y="696623"/>
          <a:ext cx="1476061" cy="5748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2981"/>
              </a:lnTo>
              <a:lnTo>
                <a:pt x="1476061" y="452981"/>
              </a:lnTo>
              <a:lnTo>
                <a:pt x="1476061" y="57487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1BD80A-53E4-4C5A-8D7F-409566156B39}">
      <dsp:nvSpPr>
        <dsp:cNvPr id="0" name=""/>
        <dsp:cNvSpPr/>
      </dsp:nvSpPr>
      <dsp:spPr>
        <a:xfrm>
          <a:off x="3320350" y="2125069"/>
          <a:ext cx="175905" cy="3262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4355"/>
              </a:lnTo>
              <a:lnTo>
                <a:pt x="175905" y="204355"/>
              </a:lnTo>
              <a:lnTo>
                <a:pt x="175905" y="32624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566DC8-3938-4EE0-BF36-002BF5483EFE}">
      <dsp:nvSpPr>
        <dsp:cNvPr id="0" name=""/>
        <dsp:cNvSpPr/>
      </dsp:nvSpPr>
      <dsp:spPr>
        <a:xfrm>
          <a:off x="2251962" y="2125069"/>
          <a:ext cx="1068388" cy="344251"/>
        </a:xfrm>
        <a:custGeom>
          <a:avLst/>
          <a:gdLst/>
          <a:ahLst/>
          <a:cxnLst/>
          <a:rect l="0" t="0" r="0" b="0"/>
          <a:pathLst>
            <a:path>
              <a:moveTo>
                <a:pt x="1068388" y="0"/>
              </a:moveTo>
              <a:lnTo>
                <a:pt x="1068388" y="222360"/>
              </a:lnTo>
              <a:lnTo>
                <a:pt x="0" y="222360"/>
              </a:lnTo>
              <a:lnTo>
                <a:pt x="0" y="34425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EF9E5C-27F7-4658-BBAE-E53E09F8F650}">
      <dsp:nvSpPr>
        <dsp:cNvPr id="0" name=""/>
        <dsp:cNvSpPr/>
      </dsp:nvSpPr>
      <dsp:spPr>
        <a:xfrm>
          <a:off x="3320350" y="696623"/>
          <a:ext cx="348169" cy="613289"/>
        </a:xfrm>
        <a:custGeom>
          <a:avLst/>
          <a:gdLst/>
          <a:ahLst/>
          <a:cxnLst/>
          <a:rect l="0" t="0" r="0" b="0"/>
          <a:pathLst>
            <a:path>
              <a:moveTo>
                <a:pt x="348169" y="0"/>
              </a:moveTo>
              <a:lnTo>
                <a:pt x="348169" y="491398"/>
              </a:lnTo>
              <a:lnTo>
                <a:pt x="0" y="491398"/>
              </a:lnTo>
              <a:lnTo>
                <a:pt x="0" y="61328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F30EFC-A893-4067-B123-B37D7EF5518C}">
      <dsp:nvSpPr>
        <dsp:cNvPr id="0" name=""/>
        <dsp:cNvSpPr/>
      </dsp:nvSpPr>
      <dsp:spPr>
        <a:xfrm>
          <a:off x="1032860" y="696623"/>
          <a:ext cx="2635660" cy="574872"/>
        </a:xfrm>
        <a:custGeom>
          <a:avLst/>
          <a:gdLst/>
          <a:ahLst/>
          <a:cxnLst/>
          <a:rect l="0" t="0" r="0" b="0"/>
          <a:pathLst>
            <a:path>
              <a:moveTo>
                <a:pt x="2635660" y="0"/>
              </a:moveTo>
              <a:lnTo>
                <a:pt x="2635660" y="452981"/>
              </a:lnTo>
              <a:lnTo>
                <a:pt x="0" y="452981"/>
              </a:lnTo>
              <a:lnTo>
                <a:pt x="0" y="57487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192EE5-79B7-4CB5-B64B-D1FA29618DA2}">
      <dsp:nvSpPr>
        <dsp:cNvPr id="0" name=""/>
        <dsp:cNvSpPr/>
      </dsp:nvSpPr>
      <dsp:spPr>
        <a:xfrm>
          <a:off x="2743393" y="-138886"/>
          <a:ext cx="1850252" cy="8355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B5A6B4-F28A-4793-830F-4799383CC2EB}">
      <dsp:nvSpPr>
        <dsp:cNvPr id="0" name=""/>
        <dsp:cNvSpPr/>
      </dsp:nvSpPr>
      <dsp:spPr>
        <a:xfrm>
          <a:off x="2889589" y="0"/>
          <a:ext cx="1850252" cy="83550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100" kern="1200" dirty="0"/>
            <a:t>AMU</a:t>
          </a:r>
        </a:p>
      </dsp:txBody>
      <dsp:txXfrm>
        <a:off x="2914060" y="24471"/>
        <a:ext cx="1801310" cy="786567"/>
      </dsp:txXfrm>
    </dsp:sp>
    <dsp:sp modelId="{76C46026-0879-4B59-9322-3EE591B50119}">
      <dsp:nvSpPr>
        <dsp:cNvPr id="0" name=""/>
        <dsp:cNvSpPr/>
      </dsp:nvSpPr>
      <dsp:spPr>
        <a:xfrm>
          <a:off x="4025" y="1271496"/>
          <a:ext cx="2057669" cy="8355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53280B-86FC-4C34-AA4D-6D26725444AF}">
      <dsp:nvSpPr>
        <dsp:cNvPr id="0" name=""/>
        <dsp:cNvSpPr/>
      </dsp:nvSpPr>
      <dsp:spPr>
        <a:xfrm>
          <a:off x="150221" y="1410382"/>
          <a:ext cx="2057669" cy="83550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100" kern="1200" dirty="0"/>
            <a:t>HF/TF/JUS/SV/UV/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100" kern="1200" dirty="0"/>
            <a:t>OD/NHM/KHM/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100" kern="1200" dirty="0" smtClean="0"/>
            <a:t>UB</a:t>
          </a:r>
          <a:endParaRPr lang="nb-NO" sz="1100" kern="1200" dirty="0"/>
        </a:p>
      </dsp:txBody>
      <dsp:txXfrm>
        <a:off x="174692" y="1434853"/>
        <a:ext cx="2008727" cy="786567"/>
      </dsp:txXfrm>
    </dsp:sp>
    <dsp:sp modelId="{2DA9FEFA-95BA-479C-B9FE-645059868450}">
      <dsp:nvSpPr>
        <dsp:cNvPr id="0" name=""/>
        <dsp:cNvSpPr/>
      </dsp:nvSpPr>
      <dsp:spPr>
        <a:xfrm>
          <a:off x="2704250" y="1309912"/>
          <a:ext cx="1232199" cy="8151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2B7C57-0EA6-493C-96D7-1399D24F9C6D}">
      <dsp:nvSpPr>
        <dsp:cNvPr id="0" name=""/>
        <dsp:cNvSpPr/>
      </dsp:nvSpPr>
      <dsp:spPr>
        <a:xfrm>
          <a:off x="2850446" y="1448799"/>
          <a:ext cx="1232199" cy="8151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100" kern="1200" dirty="0"/>
            <a:t>MN-LAMU</a:t>
          </a:r>
        </a:p>
      </dsp:txBody>
      <dsp:txXfrm>
        <a:off x="2874321" y="1472674"/>
        <a:ext cx="1184449" cy="767406"/>
      </dsp:txXfrm>
    </dsp:sp>
    <dsp:sp modelId="{D7BA6351-F613-46F6-A9A9-407380CE1657}">
      <dsp:nvSpPr>
        <dsp:cNvPr id="0" name=""/>
        <dsp:cNvSpPr/>
      </dsp:nvSpPr>
      <dsp:spPr>
        <a:xfrm>
          <a:off x="1746064" y="2469320"/>
          <a:ext cx="1011795" cy="8355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246C38-5D24-47A6-9D19-117D875D15E3}">
      <dsp:nvSpPr>
        <dsp:cNvPr id="0" name=""/>
        <dsp:cNvSpPr/>
      </dsp:nvSpPr>
      <dsp:spPr>
        <a:xfrm>
          <a:off x="1892260" y="2608206"/>
          <a:ext cx="1011795" cy="83550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100" kern="1200" dirty="0" err="1"/>
            <a:t>Instituttenes-LAMU</a:t>
          </a:r>
          <a:endParaRPr lang="nb-NO" sz="1100" kern="1200" dirty="0"/>
        </a:p>
      </dsp:txBody>
      <dsp:txXfrm>
        <a:off x="1916731" y="2632677"/>
        <a:ext cx="962853" cy="786567"/>
      </dsp:txXfrm>
    </dsp:sp>
    <dsp:sp modelId="{6EA3C4AA-3F9D-47B8-9954-923EB3BC77CF}">
      <dsp:nvSpPr>
        <dsp:cNvPr id="0" name=""/>
        <dsp:cNvSpPr/>
      </dsp:nvSpPr>
      <dsp:spPr>
        <a:xfrm>
          <a:off x="2924228" y="2451315"/>
          <a:ext cx="1144056" cy="8668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36DEE6-E1A8-4063-9E87-49B6201BC272}">
      <dsp:nvSpPr>
        <dsp:cNvPr id="0" name=""/>
        <dsp:cNvSpPr/>
      </dsp:nvSpPr>
      <dsp:spPr>
        <a:xfrm>
          <a:off x="3070424" y="2590201"/>
          <a:ext cx="1144056" cy="86686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100" kern="1200" dirty="0" err="1"/>
            <a:t>Adm-LAMU</a:t>
          </a:r>
          <a:endParaRPr lang="nb-NO" sz="1100" kern="1200" dirty="0"/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100" kern="1200" dirty="0"/>
            <a:t>(inkl Naturfagsentret)</a:t>
          </a:r>
        </a:p>
      </dsp:txBody>
      <dsp:txXfrm>
        <a:off x="3095814" y="2615591"/>
        <a:ext cx="1093276" cy="816086"/>
      </dsp:txXfrm>
    </dsp:sp>
    <dsp:sp modelId="{1C6D47A8-66DC-4155-8575-02103923F350}">
      <dsp:nvSpPr>
        <dsp:cNvPr id="0" name=""/>
        <dsp:cNvSpPr/>
      </dsp:nvSpPr>
      <dsp:spPr>
        <a:xfrm>
          <a:off x="4486700" y="1271496"/>
          <a:ext cx="1315763" cy="8355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205F7B-CE51-46C8-B06B-1694305F5C42}">
      <dsp:nvSpPr>
        <dsp:cNvPr id="0" name=""/>
        <dsp:cNvSpPr/>
      </dsp:nvSpPr>
      <dsp:spPr>
        <a:xfrm>
          <a:off x="4632896" y="1410382"/>
          <a:ext cx="1315763" cy="83550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100" kern="1200" dirty="0"/>
            <a:t>MED-LAMU</a:t>
          </a:r>
        </a:p>
      </dsp:txBody>
      <dsp:txXfrm>
        <a:off x="4657367" y="1434853"/>
        <a:ext cx="1266821" cy="786567"/>
      </dsp:txXfrm>
    </dsp:sp>
    <dsp:sp modelId="{B34A32F2-78C3-4064-A11A-FC2EE0AA8400}">
      <dsp:nvSpPr>
        <dsp:cNvPr id="0" name=""/>
        <dsp:cNvSpPr/>
      </dsp:nvSpPr>
      <dsp:spPr>
        <a:xfrm>
          <a:off x="4486700" y="2489673"/>
          <a:ext cx="1315763" cy="8355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E44EC4-26D7-48C7-8783-C762CEE56E1A}">
      <dsp:nvSpPr>
        <dsp:cNvPr id="0" name=""/>
        <dsp:cNvSpPr/>
      </dsp:nvSpPr>
      <dsp:spPr>
        <a:xfrm>
          <a:off x="4632896" y="2628559"/>
          <a:ext cx="1315763" cy="83550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100" kern="1200" dirty="0"/>
            <a:t>IMB-LAMU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100" kern="1200" dirty="0" err="1" smtClean="0"/>
            <a:t>Klinmed</a:t>
          </a:r>
          <a:r>
            <a:rPr lang="nb-NO" sz="1100" kern="1200" dirty="0" smtClean="0"/>
            <a:t>-LAMU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100" kern="1200" dirty="0" smtClean="0"/>
            <a:t>NCMM-LAMU</a:t>
          </a:r>
        </a:p>
      </dsp:txBody>
      <dsp:txXfrm>
        <a:off x="4657367" y="2653030"/>
        <a:ext cx="1266821" cy="786567"/>
      </dsp:txXfrm>
    </dsp:sp>
    <dsp:sp modelId="{0E53145C-85A4-46C8-86EF-A783EE30EEE8}">
      <dsp:nvSpPr>
        <dsp:cNvPr id="0" name=""/>
        <dsp:cNvSpPr/>
      </dsp:nvSpPr>
      <dsp:spPr>
        <a:xfrm>
          <a:off x="6094855" y="1271496"/>
          <a:ext cx="1315763" cy="8355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8DE5A0-3AA7-41A9-98BD-83633676BBDF}">
      <dsp:nvSpPr>
        <dsp:cNvPr id="0" name=""/>
        <dsp:cNvSpPr/>
      </dsp:nvSpPr>
      <dsp:spPr>
        <a:xfrm>
          <a:off x="6241051" y="1410382"/>
          <a:ext cx="1315763" cy="83550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100" kern="1200" dirty="0" smtClean="0"/>
            <a:t>LOS-LAMU</a:t>
          </a:r>
          <a:endParaRPr lang="nb-NO" sz="1100" kern="1200" dirty="0"/>
        </a:p>
      </dsp:txBody>
      <dsp:txXfrm>
        <a:off x="6265522" y="1434853"/>
        <a:ext cx="1266821" cy="786567"/>
      </dsp:txXfrm>
    </dsp:sp>
    <dsp:sp modelId="{AA633F01-9D8C-474F-8B0B-87BAF3CB14C8}">
      <dsp:nvSpPr>
        <dsp:cNvPr id="0" name=""/>
        <dsp:cNvSpPr/>
      </dsp:nvSpPr>
      <dsp:spPr>
        <a:xfrm>
          <a:off x="6188919" y="2489673"/>
          <a:ext cx="1127635" cy="8355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E6E5DD-D3E1-48DA-B80F-709EADA2605E}">
      <dsp:nvSpPr>
        <dsp:cNvPr id="0" name=""/>
        <dsp:cNvSpPr/>
      </dsp:nvSpPr>
      <dsp:spPr>
        <a:xfrm>
          <a:off x="6335115" y="2628559"/>
          <a:ext cx="1127635" cy="83550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100" kern="1200" dirty="0" smtClean="0"/>
            <a:t>EA-LAMU</a:t>
          </a:r>
          <a:endParaRPr lang="nb-NO" sz="1100" kern="1200" dirty="0"/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100" kern="1200" dirty="0"/>
            <a:t>USIT-LAMU</a:t>
          </a:r>
        </a:p>
      </dsp:txBody>
      <dsp:txXfrm>
        <a:off x="6359586" y="2653030"/>
        <a:ext cx="1078693" cy="7865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4283" cy="496570"/>
          </a:xfrm>
          <a:prstGeom prst="rect">
            <a:avLst/>
          </a:prstGeom>
        </p:spPr>
        <p:txBody>
          <a:bodyPr vert="horz" lIns="92263" tIns="46131" rIns="92263" bIns="46131" rtlCol="0"/>
          <a:lstStyle>
            <a:lvl1pPr algn="l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645" y="1"/>
            <a:ext cx="2944283" cy="496570"/>
          </a:xfrm>
          <a:prstGeom prst="rect">
            <a:avLst/>
          </a:prstGeom>
        </p:spPr>
        <p:txBody>
          <a:bodyPr vert="horz" lIns="92263" tIns="46131" rIns="92263" bIns="46131" rtlCol="0"/>
          <a:lstStyle>
            <a:lvl1pPr algn="r">
              <a:defRPr sz="1200"/>
            </a:lvl1pPr>
          </a:lstStyle>
          <a:p>
            <a:pPr>
              <a:defRPr/>
            </a:pPr>
            <a:fld id="{52DAD57D-4624-C74A-8E35-C265389C944C}" type="datetime1">
              <a:rPr lang="nb-NO"/>
              <a:pPr>
                <a:defRPr/>
              </a:pPr>
              <a:t>05.04.2017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33107"/>
            <a:ext cx="2944283" cy="496570"/>
          </a:xfrm>
          <a:prstGeom prst="rect">
            <a:avLst/>
          </a:prstGeom>
        </p:spPr>
        <p:txBody>
          <a:bodyPr vert="horz" lIns="92263" tIns="46131" rIns="92263" bIns="46131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645" y="9433107"/>
            <a:ext cx="2944283" cy="496570"/>
          </a:xfrm>
          <a:prstGeom prst="rect">
            <a:avLst/>
          </a:prstGeom>
        </p:spPr>
        <p:txBody>
          <a:bodyPr vert="horz" lIns="92263" tIns="46131" rIns="92263" bIns="46131" rtlCol="0" anchor="b"/>
          <a:lstStyle>
            <a:lvl1pPr algn="r">
              <a:defRPr sz="1200"/>
            </a:lvl1pPr>
          </a:lstStyle>
          <a:p>
            <a:pPr>
              <a:defRPr/>
            </a:pPr>
            <a:fld id="{B785CABB-1C2C-DB4F-8558-4F1EF3451F17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1685315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42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63" tIns="46131" rIns="92263" bIns="46131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217" y="1"/>
            <a:ext cx="29442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63" tIns="46131" rIns="92263" bIns="46131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6125"/>
            <a:ext cx="4962525" cy="37226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934" y="4717415"/>
            <a:ext cx="4982633" cy="4469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63" tIns="46131" rIns="92263" bIns="461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4830"/>
            <a:ext cx="29442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63" tIns="46131" rIns="92263" bIns="46131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217" y="9434830"/>
            <a:ext cx="29442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63" tIns="46131" rIns="92263" bIns="4613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7E57234-840E-5340-880E-DD28C29AEF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78302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E57234-840E-5340-880E-DD28C29AEF3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6319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E57234-840E-5340-880E-DD28C29AEF3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72567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E57234-840E-5340-880E-DD28C29AEF3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5911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E57234-840E-5340-880E-DD28C29AEF3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92301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E57234-840E-5340-880E-DD28C29AEF3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1333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E57234-840E-5340-880E-DD28C29AEF3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07668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E57234-840E-5340-880E-DD28C29AEF3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434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nb-NO" dirty="0" smtClean="0"/>
          </a:p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E57234-840E-5340-880E-DD28C29AEF3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0466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E57234-840E-5340-880E-DD28C29AEF3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5232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E57234-840E-5340-880E-DD28C29AEF3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7696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E57234-840E-5340-880E-DD28C29AEF3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7314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nb-NO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E57234-840E-5340-880E-DD28C29AEF3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015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E57234-840E-5340-880E-DD28C29AEF3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1571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E57234-840E-5340-880E-DD28C29AEF3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6102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E57234-840E-5340-880E-DD28C29AEF3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0208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1143000" y="2286000"/>
            <a:ext cx="7543800" cy="1143000"/>
          </a:xfrm>
        </p:spPr>
        <p:txBody>
          <a:bodyPr anchor="b"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143000" y="3429000"/>
            <a:ext cx="75438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AE5AF1-F5BA-8A44-9829-0312062872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838200"/>
            <a:ext cx="1924050" cy="5257800"/>
          </a:xfrm>
        </p:spPr>
        <p:txBody>
          <a:bodyPr vert="eaVert"/>
          <a:lstStyle/>
          <a:p>
            <a:r>
              <a:rPr lang="nb-NO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838200"/>
            <a:ext cx="5619750" cy="5257800"/>
          </a:xfrm>
        </p:spPr>
        <p:txBody>
          <a:bodyPr vert="eaVert"/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22FEC2-21DE-7E42-A9CB-3BF128D203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03E941-EC9C-FA4A-B4F0-9296525549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E59EF0-BF5C-5A41-BF91-EC18776DFB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981200"/>
            <a:ext cx="37719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7719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80A46E-1270-D647-94BA-7AA17620E5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b-NO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8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9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F3CC2B-91FF-F545-AD9D-CC5C65FFCA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Click to edit Master title style</a:t>
            </a:r>
            <a:endParaRPr lang="nb-NO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8070F2-3EE4-9D4D-ABD5-187D04A81D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53EEB9-8E97-9D4E-817F-D3C3D5273A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D68C6A-3898-184A-B5F5-C457528EDF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093ED0-4B6A-7844-A6A6-6D9F5FEE78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838200"/>
            <a:ext cx="7696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981200"/>
            <a:ext cx="7696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90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0" y="6248400"/>
            <a:ext cx="480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 dirty="0" err="1" smtClean="0"/>
            </a:lvl1pPr>
          </a:lstStyle>
          <a:p>
            <a:pPr>
              <a:defRPr/>
            </a:pPr>
            <a:r>
              <a:rPr lang="en-US"/>
              <a:t>Tema Powerpoint</a:t>
            </a:r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01000" y="62484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900"/>
            </a:lvl1pPr>
          </a:lstStyle>
          <a:p>
            <a:pPr>
              <a:defRPr/>
            </a:pPr>
            <a:fld id="{33E7C5BC-CB8A-C04A-B363-73AB26A021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6" descr="UiO_A.png"/>
          <p:cNvPicPr>
            <a:picLocks noChangeAspect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304800" y="228600"/>
            <a:ext cx="2300288" cy="14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lovdata.no/dokument/NL/lov/2005-06-17-62/KAPITTEL_7#&#167;7-3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lovdata.no/forskrift/2011-12-06-1355/&#167;2-3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nb-NO" dirty="0"/>
              <a:t>Møte i MED-LAMU  6. apr. 2017 </a:t>
            </a:r>
            <a:endParaRPr lang="nb-NO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nb-NO" dirty="0"/>
              <a:t>Sak 3/2017 Om </a:t>
            </a:r>
            <a:r>
              <a:rPr lang="nb-NO" dirty="0" err="1"/>
              <a:t>LAMUs</a:t>
            </a:r>
            <a:r>
              <a:rPr lang="nb-NO" dirty="0"/>
              <a:t> rolle og funksjon</a:t>
            </a:r>
            <a:endParaRPr lang="nb-NO" sz="1600" dirty="0" smtClean="0"/>
          </a:p>
          <a:p>
            <a:pPr eaLnBrk="1" hangingPunct="1"/>
            <a:r>
              <a:rPr lang="nb-NO" sz="1600" dirty="0"/>
              <a:t>	</a:t>
            </a:r>
            <a:r>
              <a:rPr lang="nb-NO" sz="1600" dirty="0" smtClean="0"/>
              <a:t>				Elisabeth </a:t>
            </a:r>
            <a:r>
              <a:rPr lang="nb-NO" sz="1600" dirty="0"/>
              <a:t>Mona		</a:t>
            </a:r>
            <a:endParaRPr lang="nb-NO" sz="1600" dirty="0" smtClean="0"/>
          </a:p>
          <a:p>
            <a:pPr eaLnBrk="1" hangingPunct="1"/>
            <a:r>
              <a:rPr lang="nb-NO" sz="1600" dirty="0" smtClean="0"/>
              <a:t>					HMS-koordinator </a:t>
            </a:r>
            <a:r>
              <a:rPr lang="nb-NO" sz="1600" dirty="0"/>
              <a:t>for UiO</a:t>
            </a:r>
          </a:p>
          <a:p>
            <a:pPr eaLnBrk="1" hangingPunct="1"/>
            <a:r>
              <a:rPr lang="nb-NO" sz="1600" dirty="0"/>
              <a:t>					Enhet for HMS og beredskap</a:t>
            </a:r>
          </a:p>
          <a:p>
            <a:pPr eaLnBrk="1" hangingPunct="1"/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Enhetens </a:t>
            </a:r>
            <a:r>
              <a:rPr lang="nb-NO" dirty="0"/>
              <a:t>årsplan/handlingsplan </a:t>
            </a:r>
            <a:r>
              <a:rPr lang="nb-NO" dirty="0" smtClean="0"/>
              <a:t>m/ fokus på  </a:t>
            </a:r>
            <a:r>
              <a:rPr lang="nb-NO" dirty="0"/>
              <a:t>HMS</a:t>
            </a:r>
          </a:p>
          <a:p>
            <a:r>
              <a:rPr lang="nb-NO" dirty="0"/>
              <a:t>Planer som får betydning for arbeidsmiljøet </a:t>
            </a:r>
            <a:r>
              <a:rPr lang="nb-NO" dirty="0" smtClean="0"/>
              <a:t>som ombygging, omorganisering, flytting</a:t>
            </a:r>
            <a:endParaRPr lang="nb-NO" dirty="0"/>
          </a:p>
          <a:p>
            <a:r>
              <a:rPr lang="nb-NO" dirty="0"/>
              <a:t>Tiltaksplan fra ledelsens gjennomgåelse</a:t>
            </a:r>
          </a:p>
          <a:p>
            <a:r>
              <a:rPr lang="nb-NO" dirty="0" smtClean="0"/>
              <a:t>Oppdateringer </a:t>
            </a:r>
            <a:r>
              <a:rPr lang="nb-NO" dirty="0"/>
              <a:t>av lokale HMS-prosedyrer</a:t>
            </a:r>
          </a:p>
          <a:p>
            <a:r>
              <a:rPr lang="nb-NO" dirty="0"/>
              <a:t>Rutiner for opplæring som har betydning for arbeidsmiljøet</a:t>
            </a:r>
          </a:p>
          <a:p>
            <a:r>
              <a:rPr lang="nb-NO" dirty="0"/>
              <a:t>Retningslinjer for introduksjon av nytilsatte</a:t>
            </a:r>
            <a:endParaRPr lang="nb-NO" dirty="0" smtClean="0"/>
          </a:p>
          <a:p>
            <a:endParaRPr lang="nb-NO" dirty="0" smtClean="0"/>
          </a:p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03E941-EC9C-FA4A-B4F0-9296525549A8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1143000" y="990600"/>
            <a:ext cx="7696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  <a:ea typeface="ヒラギノ角ゴ Pro W3" charset="-128"/>
                <a:cs typeface="ヒラギノ角ゴ Pro W3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  <a:ea typeface="ヒラギノ角ゴ Pro W3" charset="-128"/>
                <a:cs typeface="ヒラギノ角ゴ Pro W3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  <a:ea typeface="ヒラギノ角ゴ Pro W3" charset="-128"/>
                <a:cs typeface="ヒラギノ角ゴ Pro W3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  <a:ea typeface="ヒラギノ角ゴ Pro W3" charset="-128"/>
                <a:cs typeface="ヒラギノ角ゴ Pro W3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  <a:ea typeface="ヒラギノ角ゴ Pro W3" charset="-128"/>
                <a:cs typeface="ヒラギノ角ゴ Pro W3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  <a:ea typeface="ヒラギノ角ゴ Pro W3" charset="-128"/>
                <a:cs typeface="ヒラギノ角ゴ Pro W3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  <a:ea typeface="ヒラギノ角ゴ Pro W3" charset="-128"/>
                <a:cs typeface="ヒラギノ角ゴ Pro W3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  <a:ea typeface="ヒラギノ角ゴ Pro W3" charset="-128"/>
                <a:cs typeface="ヒラギノ角ゴ Pro W3" charset="-128"/>
              </a:defRPr>
            </a:lvl9pPr>
          </a:lstStyle>
          <a:p>
            <a:r>
              <a:rPr lang="nb-NO" kern="0" smtClean="0"/>
              <a:t>Saker i arbeidsmiljøutvalg </a:t>
            </a:r>
            <a:endParaRPr lang="nb-NO" sz="1000" kern="0" dirty="0"/>
          </a:p>
        </p:txBody>
      </p:sp>
    </p:spTree>
    <p:extLst>
      <p:ext uri="{BB962C8B-B14F-4D97-AF65-F5344CB8AC3E}">
        <p14:creationId xmlns:p14="http://schemas.microsoft.com/office/powerpoint/2010/main" val="1385278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Saker i arbeidsmiljøutvalg </a:t>
            </a:r>
            <a:endParaRPr lang="nb-NO" sz="1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Rapport fra vernerunde</a:t>
            </a:r>
          </a:p>
          <a:p>
            <a:r>
              <a:rPr lang="nb-NO" dirty="0"/>
              <a:t>HMS-avviksstatistikk.</a:t>
            </a:r>
          </a:p>
          <a:p>
            <a:r>
              <a:rPr lang="nb-NO" dirty="0"/>
              <a:t>Analyse av alvorlige nestenulykker og ulykker som har medført alvorlig skade. </a:t>
            </a:r>
          </a:p>
          <a:p>
            <a:r>
              <a:rPr lang="nb-NO" dirty="0"/>
              <a:t>Sykefraværsstatistikk</a:t>
            </a:r>
          </a:p>
          <a:p>
            <a:r>
              <a:rPr lang="nb-NO" dirty="0"/>
              <a:t>Arbeidsgivers bruk av bedriftshelsetjenester</a:t>
            </a:r>
          </a:p>
          <a:p>
            <a:r>
              <a:rPr lang="nb-NO" dirty="0"/>
              <a:t>Resultat fra risikovurderinger</a:t>
            </a:r>
          </a:p>
          <a:p>
            <a:r>
              <a:rPr lang="nb-NO" dirty="0"/>
              <a:t>Rapporter etter revisjoner; interne og fra Arbeidstilsynet.</a:t>
            </a:r>
            <a:endParaRPr lang="nb-NO" dirty="0" smtClean="0"/>
          </a:p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03E941-EC9C-FA4A-B4F0-9296525549A8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211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Saker i arbeidsmiljøutvalg</a:t>
            </a:r>
            <a:endParaRPr lang="nb-NO" sz="1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Læringsmiljøsaker</a:t>
            </a:r>
            <a:endParaRPr lang="nb-NO" dirty="0"/>
          </a:p>
          <a:p>
            <a:r>
              <a:rPr lang="nb-NO" dirty="0"/>
              <a:t>Fastsette verneområder under LAMU for verneombud</a:t>
            </a:r>
          </a:p>
          <a:p>
            <a:r>
              <a:rPr lang="nb-NO" dirty="0"/>
              <a:t>Oppnevne valgstyre for valg av verneombud og medlemmer til LAMU</a:t>
            </a:r>
          </a:p>
          <a:p>
            <a:r>
              <a:rPr lang="nb-NO" dirty="0"/>
              <a:t>Egen årsrapport</a:t>
            </a:r>
            <a:endParaRPr lang="nb-NO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03E941-EC9C-FA4A-B4F0-9296525549A8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668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Hvordan fremme saker?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Beskriv problemstillingen med tanke på at den er ukjent for medlemmene i AMU/LAMU</a:t>
            </a:r>
          </a:p>
          <a:p>
            <a:r>
              <a:rPr lang="nb-NO" dirty="0" smtClean="0"/>
              <a:t>Beskriv ønsket situasjon – hva vil du oppnå</a:t>
            </a:r>
          </a:p>
          <a:p>
            <a:r>
              <a:rPr lang="nb-NO" dirty="0" smtClean="0"/>
              <a:t>Formuler et forslag til vedtak</a:t>
            </a:r>
          </a:p>
          <a:p>
            <a:r>
              <a:rPr lang="nb-NO" dirty="0" smtClean="0"/>
              <a:t>Send dokument til sekretær i god tid (2-3 uker) før møtet</a:t>
            </a:r>
          </a:p>
          <a:p>
            <a:r>
              <a:rPr lang="nb-NO" dirty="0" smtClean="0"/>
              <a:t>Be om å få være til stede under møtet om du ikke er ordinært medlem</a:t>
            </a:r>
          </a:p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03E941-EC9C-FA4A-B4F0-9296525549A8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pic>
        <p:nvPicPr>
          <p:cNvPr id="5" name="Picture 2" descr="C:\Users\elinahul\AppData\Local\Microsoft\Windows\Temporary Internet Files\Low\Content.IE5\YHVZUPGC\MC900431536[1]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04248" y="548680"/>
            <a:ext cx="1494433" cy="146952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43966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Eksempel – årsplan/møteplan </a:t>
            </a:r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03E941-EC9C-FA4A-B4F0-9296525549A8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990600" y="2023110"/>
          <a:ext cx="7696200" cy="3926992"/>
        </p:xfrm>
        <a:graphic>
          <a:graphicData uri="http://schemas.openxmlformats.org/drawingml/2006/table">
            <a:tbl>
              <a:tblPr firstRow="1" firstCol="1" bandRow="1"/>
              <a:tblGrid>
                <a:gridCol w="1924050"/>
                <a:gridCol w="1924050"/>
                <a:gridCol w="1924050"/>
                <a:gridCol w="1924050"/>
              </a:tblGrid>
              <a:tr h="1703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b="1">
                          <a:effectLst/>
                          <a:latin typeface="Calibri"/>
                          <a:ea typeface="SimSun"/>
                          <a:cs typeface="Times New Roman"/>
                        </a:rPr>
                        <a:t>Møte 1: 7.mars</a:t>
                      </a:r>
                      <a:endParaRPr lang="nb-NO" sz="10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0600" marR="606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b="1">
                          <a:effectLst/>
                          <a:latin typeface="Calibri"/>
                          <a:ea typeface="SimSun"/>
                          <a:cs typeface="Times New Roman"/>
                        </a:rPr>
                        <a:t>Møte 2: 23.mai</a:t>
                      </a:r>
                      <a:endParaRPr lang="nb-NO" sz="10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0600" marR="606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b="1">
                          <a:effectLst/>
                          <a:latin typeface="Calibri"/>
                          <a:ea typeface="SimSun"/>
                          <a:cs typeface="Times New Roman"/>
                        </a:rPr>
                        <a:t>Møte 3: 19.september</a:t>
                      </a:r>
                      <a:endParaRPr lang="nb-NO" sz="10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0600" marR="606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b="1">
                          <a:effectLst/>
                          <a:latin typeface="Calibri"/>
                          <a:ea typeface="SimSun"/>
                          <a:cs typeface="Times New Roman"/>
                        </a:rPr>
                        <a:t>Møte 4: 21.november</a:t>
                      </a:r>
                      <a:endParaRPr lang="nb-NO" sz="10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0600" marR="606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14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>
                          <a:effectLst/>
                          <a:latin typeface="Calibri"/>
                          <a:ea typeface="SimSun"/>
                          <a:cs typeface="Times New Roman"/>
                        </a:rPr>
                        <a:t>Fokusområde/Tema: Lærings og arbeidsmiljøåret 2016</a:t>
                      </a:r>
                    </a:p>
                  </a:txBody>
                  <a:tcPr marL="60600" marR="606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>
                          <a:effectLst/>
                          <a:latin typeface="Calibri"/>
                          <a:ea typeface="SimSun"/>
                          <a:cs typeface="Times New Roman"/>
                        </a:rPr>
                        <a:t>Fokusområde/Tema: Lærings og arbeidsmiljøåret 2016</a:t>
                      </a:r>
                    </a:p>
                  </a:txBody>
                  <a:tcPr marL="60600" marR="606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>
                          <a:effectLst/>
                          <a:latin typeface="Calibri"/>
                          <a:ea typeface="SimSun"/>
                          <a:cs typeface="Times New Roman"/>
                        </a:rPr>
                        <a:t>Fokusområde/Tema: Lærings og arbeidsmiljøåret 2016</a:t>
                      </a:r>
                    </a:p>
                  </a:txBody>
                  <a:tcPr marL="60600" marR="606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>
                          <a:effectLst/>
                          <a:latin typeface="Calibri"/>
                          <a:ea typeface="SimSun"/>
                          <a:cs typeface="Times New Roman"/>
                        </a:rPr>
                        <a:t>Fokusområde/Tema: Interne revisjoner – hva er status og hvilke innspill vil AMU gi til neste års interne revisjoner?</a:t>
                      </a:r>
                    </a:p>
                  </a:txBody>
                  <a:tcPr marL="60600" marR="606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7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>
                          <a:effectLst/>
                          <a:latin typeface="Calibri"/>
                          <a:ea typeface="SimSun"/>
                          <a:cs typeface="Times New Roman"/>
                        </a:rPr>
                        <a:t>Årsrapport 2015 for AMU</a:t>
                      </a:r>
                    </a:p>
                  </a:txBody>
                  <a:tcPr marL="60600" marR="606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>
                          <a:effectLst/>
                          <a:latin typeface="Calibri"/>
                          <a:ea typeface="SimSun"/>
                          <a:cs typeface="Times New Roman"/>
                        </a:rPr>
                        <a:t> </a:t>
                      </a:r>
                    </a:p>
                  </a:txBody>
                  <a:tcPr marL="60600" marR="606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>
                          <a:effectLst/>
                          <a:latin typeface="Calibri"/>
                          <a:ea typeface="SimSun"/>
                          <a:cs typeface="Times New Roman"/>
                        </a:rPr>
                        <a:t> </a:t>
                      </a:r>
                    </a:p>
                  </a:txBody>
                  <a:tcPr marL="60600" marR="606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>
                          <a:effectLst/>
                          <a:latin typeface="Calibri"/>
                          <a:ea typeface="SimSun"/>
                          <a:cs typeface="Times New Roman"/>
                        </a:rPr>
                        <a:t>Møteplan 2017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>
                          <a:effectLst/>
                          <a:latin typeface="Calibri"/>
                          <a:ea typeface="SimSun"/>
                          <a:cs typeface="Times New Roman"/>
                        </a:rPr>
                        <a:t> </a:t>
                      </a:r>
                    </a:p>
                  </a:txBody>
                  <a:tcPr marL="60600" marR="606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3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>
                          <a:effectLst/>
                          <a:latin typeface="Calibri"/>
                          <a:ea typeface="SimSun"/>
                          <a:cs typeface="Times New Roman"/>
                        </a:rPr>
                        <a:t>UiOs årsrapport for HMS-arbeidet </a:t>
                      </a:r>
                    </a:p>
                  </a:txBody>
                  <a:tcPr marL="60600" marR="606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>
                          <a:effectLst/>
                          <a:latin typeface="Calibri"/>
                          <a:ea typeface="SimSun"/>
                          <a:cs typeface="Times New Roman"/>
                        </a:rPr>
                        <a:t>Status oppfølging av SAB</a:t>
                      </a:r>
                    </a:p>
                  </a:txBody>
                  <a:tcPr marL="60600" marR="606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>
                          <a:effectLst/>
                          <a:latin typeface="Calibri"/>
                          <a:ea typeface="SimSun"/>
                          <a:cs typeface="Times New Roman"/>
                        </a:rPr>
                        <a:t> </a:t>
                      </a:r>
                    </a:p>
                  </a:txBody>
                  <a:tcPr marL="60600" marR="606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>
                          <a:effectLst/>
                          <a:latin typeface="Calibri"/>
                          <a:ea typeface="SimSun"/>
                          <a:cs typeface="Times New Roman"/>
                        </a:rPr>
                        <a:t>Nytt fokusområde 2017</a:t>
                      </a:r>
                    </a:p>
                  </a:txBody>
                  <a:tcPr marL="60600" marR="606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7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>
                          <a:effectLst/>
                          <a:latin typeface="Calibri"/>
                          <a:ea typeface="SimSun"/>
                          <a:cs typeface="Times New Roman"/>
                        </a:rPr>
                        <a:t>Enhet for HMS og beredskap årsrapport 2015</a:t>
                      </a:r>
                    </a:p>
                  </a:txBody>
                  <a:tcPr marL="60600" marR="606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>
                          <a:effectLst/>
                          <a:latin typeface="Calibri"/>
                          <a:ea typeface="SimSun"/>
                          <a:cs typeface="Times New Roman"/>
                        </a:rPr>
                        <a:t> </a:t>
                      </a:r>
                    </a:p>
                  </a:txBody>
                  <a:tcPr marL="60600" marR="606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>
                          <a:effectLst/>
                          <a:latin typeface="Calibri"/>
                          <a:ea typeface="SimSun"/>
                          <a:cs typeface="Times New Roman"/>
                        </a:rPr>
                        <a:t> </a:t>
                      </a:r>
                    </a:p>
                  </a:txBody>
                  <a:tcPr marL="60600" marR="606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>
                          <a:effectLst/>
                          <a:latin typeface="Calibri"/>
                          <a:ea typeface="SimSun"/>
                          <a:cs typeface="Times New Roman"/>
                        </a:rPr>
                        <a:t>Ombygninger og nybygg i 2017 (EA)</a:t>
                      </a:r>
                    </a:p>
                  </a:txBody>
                  <a:tcPr marL="60600" marR="606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3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>
                          <a:effectLst/>
                          <a:latin typeface="Calibri"/>
                          <a:ea typeface="SimSun"/>
                          <a:cs typeface="Times New Roman"/>
                        </a:rPr>
                        <a:t>BHTs årsrapport 2015</a:t>
                      </a:r>
                    </a:p>
                  </a:txBody>
                  <a:tcPr marL="60600" marR="606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>
                          <a:effectLst/>
                          <a:latin typeface="Calibri"/>
                          <a:ea typeface="SimSun"/>
                          <a:cs typeface="Times New Roman"/>
                        </a:rPr>
                        <a:t> </a:t>
                      </a:r>
                    </a:p>
                  </a:txBody>
                  <a:tcPr marL="60600" marR="606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>
                          <a:effectLst/>
                          <a:latin typeface="Calibri"/>
                          <a:ea typeface="SimSun"/>
                          <a:cs typeface="Times New Roman"/>
                        </a:rPr>
                        <a:t> </a:t>
                      </a:r>
                    </a:p>
                  </a:txBody>
                  <a:tcPr marL="60600" marR="606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>
                          <a:effectLst/>
                          <a:latin typeface="Calibri"/>
                          <a:ea typeface="SimSun"/>
                          <a:cs typeface="Times New Roman"/>
                        </a:rPr>
                        <a:t> </a:t>
                      </a:r>
                    </a:p>
                  </a:txBody>
                  <a:tcPr marL="60600" marR="606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3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>
                          <a:effectLst/>
                          <a:latin typeface="Calibri"/>
                          <a:ea typeface="SimSun"/>
                          <a:cs typeface="Times New Roman"/>
                        </a:rPr>
                        <a:t>Arbeidsgivers bestilling av bht 2016</a:t>
                      </a:r>
                    </a:p>
                  </a:txBody>
                  <a:tcPr marL="60600" marR="606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>
                          <a:effectLst/>
                          <a:latin typeface="Calibri"/>
                          <a:ea typeface="SimSun"/>
                          <a:cs typeface="Times New Roman"/>
                        </a:rPr>
                        <a:t> </a:t>
                      </a:r>
                    </a:p>
                  </a:txBody>
                  <a:tcPr marL="60600" marR="606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>
                          <a:effectLst/>
                          <a:latin typeface="Calibri"/>
                          <a:ea typeface="SimSun"/>
                          <a:cs typeface="Times New Roman"/>
                        </a:rPr>
                        <a:t> </a:t>
                      </a:r>
                    </a:p>
                  </a:txBody>
                  <a:tcPr marL="60600" marR="606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>
                          <a:effectLst/>
                          <a:latin typeface="Calibri"/>
                          <a:ea typeface="SimSun"/>
                          <a:cs typeface="Times New Roman"/>
                        </a:rPr>
                        <a:t> </a:t>
                      </a:r>
                    </a:p>
                  </a:txBody>
                  <a:tcPr marL="60600" marR="606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3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>
                          <a:effectLst/>
                          <a:latin typeface="Calibri"/>
                          <a:ea typeface="SimSun"/>
                          <a:cs typeface="Times New Roman"/>
                        </a:rPr>
                        <a:t>HVO årsrapport</a:t>
                      </a:r>
                    </a:p>
                  </a:txBody>
                  <a:tcPr marL="60600" marR="606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>
                          <a:effectLst/>
                          <a:latin typeface="Calibri"/>
                          <a:ea typeface="SimSun"/>
                          <a:cs typeface="Times New Roman"/>
                        </a:rPr>
                        <a:t> </a:t>
                      </a:r>
                    </a:p>
                  </a:txBody>
                  <a:tcPr marL="60600" marR="606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>
                          <a:effectLst/>
                          <a:latin typeface="Calibri"/>
                          <a:ea typeface="SimSun"/>
                          <a:cs typeface="Times New Roman"/>
                        </a:rPr>
                        <a:t> </a:t>
                      </a:r>
                    </a:p>
                  </a:txBody>
                  <a:tcPr marL="60600" marR="606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>
                          <a:effectLst/>
                          <a:latin typeface="Calibri"/>
                          <a:ea typeface="SimSun"/>
                          <a:cs typeface="Times New Roman"/>
                        </a:rPr>
                        <a:t> </a:t>
                      </a:r>
                    </a:p>
                  </a:txBody>
                  <a:tcPr marL="60600" marR="606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7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>
                          <a:effectLst/>
                          <a:latin typeface="Calibri"/>
                          <a:ea typeface="SimSun"/>
                          <a:cs typeface="Times New Roman"/>
                        </a:rPr>
                        <a:t>Årsoppsummeringer: Uønskede hendelser, sykefraværsoppfølging</a:t>
                      </a:r>
                    </a:p>
                  </a:txBody>
                  <a:tcPr marL="60600" marR="606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>
                          <a:effectLst/>
                          <a:latin typeface="Calibri"/>
                          <a:ea typeface="SimSun"/>
                          <a:cs typeface="Times New Roman"/>
                        </a:rPr>
                        <a:t> </a:t>
                      </a:r>
                    </a:p>
                  </a:txBody>
                  <a:tcPr marL="60600" marR="606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>
                          <a:effectLst/>
                          <a:latin typeface="Calibri"/>
                          <a:ea typeface="SimSun"/>
                          <a:cs typeface="Times New Roman"/>
                        </a:rPr>
                        <a:t> </a:t>
                      </a:r>
                    </a:p>
                  </a:txBody>
                  <a:tcPr marL="60600" marR="606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>
                          <a:effectLst/>
                          <a:latin typeface="Calibri"/>
                          <a:ea typeface="SimSun"/>
                          <a:cs typeface="Times New Roman"/>
                        </a:rPr>
                        <a:t> </a:t>
                      </a:r>
                    </a:p>
                  </a:txBody>
                  <a:tcPr marL="60600" marR="606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3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>
                          <a:effectLst/>
                          <a:latin typeface="Calibri"/>
                          <a:ea typeface="SimSun"/>
                          <a:cs typeface="Times New Roman"/>
                        </a:rPr>
                        <a:t>LAMU-seminar – siste finpuss</a:t>
                      </a:r>
                    </a:p>
                  </a:txBody>
                  <a:tcPr marL="60600" marR="606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>
                          <a:effectLst/>
                          <a:latin typeface="Calibri"/>
                          <a:ea typeface="SimSun"/>
                          <a:cs typeface="Times New Roman"/>
                        </a:rPr>
                        <a:t>LAMU-seminar 2016 (evaluering)</a:t>
                      </a:r>
                    </a:p>
                  </a:txBody>
                  <a:tcPr marL="60600" marR="606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n-NO" sz="1000">
                          <a:effectLst/>
                          <a:latin typeface="Calibri"/>
                          <a:ea typeface="SimSun"/>
                          <a:cs typeface="Times New Roman"/>
                        </a:rPr>
                        <a:t>LAMU-seminar 2017(tema) </a:t>
                      </a:r>
                      <a:endParaRPr lang="nb-NO" sz="10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0600" marR="606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>
                          <a:effectLst/>
                          <a:latin typeface="Calibri"/>
                          <a:ea typeface="SimSun"/>
                          <a:cs typeface="Times New Roman"/>
                        </a:rPr>
                        <a:t>LAMU-seminar 2017 </a:t>
                      </a:r>
                      <a:r>
                        <a:rPr lang="nn-NO" sz="1000">
                          <a:effectLst/>
                          <a:latin typeface="Calibri"/>
                          <a:ea typeface="SimSun"/>
                          <a:cs typeface="Times New Roman"/>
                        </a:rPr>
                        <a:t>(tid og sted)</a:t>
                      </a:r>
                      <a:endParaRPr lang="nb-NO" sz="10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0600" marR="606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3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>
                          <a:effectLst/>
                          <a:latin typeface="Calibri"/>
                          <a:ea typeface="SimSun"/>
                          <a:cs typeface="Times New Roman"/>
                        </a:rPr>
                        <a:t> Status Life Science-prosjektet</a:t>
                      </a:r>
                    </a:p>
                  </a:txBody>
                  <a:tcPr marL="60600" marR="606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>
                          <a:effectLst/>
                          <a:latin typeface="Calibri"/>
                          <a:ea typeface="SimSun"/>
                          <a:cs typeface="Times New Roman"/>
                        </a:rPr>
                        <a:t>Status Life Science-prosjektet</a:t>
                      </a:r>
                    </a:p>
                  </a:txBody>
                  <a:tcPr marL="60600" marR="606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>
                          <a:effectLst/>
                          <a:latin typeface="Calibri"/>
                          <a:ea typeface="SimSun"/>
                          <a:cs typeface="Times New Roman"/>
                        </a:rPr>
                        <a:t>Status Life Science-prosjektet</a:t>
                      </a:r>
                    </a:p>
                  </a:txBody>
                  <a:tcPr marL="60600" marR="606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>
                          <a:effectLst/>
                          <a:latin typeface="Calibri"/>
                          <a:ea typeface="SimSun"/>
                          <a:cs typeface="Times New Roman"/>
                        </a:rPr>
                        <a:t>Status Life Science-prosjektet</a:t>
                      </a:r>
                    </a:p>
                  </a:txBody>
                  <a:tcPr marL="60600" marR="606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3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>
                          <a:effectLst/>
                          <a:latin typeface="Calibri"/>
                          <a:ea typeface="SimSun"/>
                          <a:cs typeface="Times New Roman"/>
                        </a:rPr>
                        <a:t>ARK</a:t>
                      </a:r>
                    </a:p>
                  </a:txBody>
                  <a:tcPr marL="60600" marR="606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>
                          <a:effectLst/>
                          <a:latin typeface="Calibri"/>
                          <a:ea typeface="SimSun"/>
                          <a:cs typeface="Times New Roman"/>
                        </a:rPr>
                        <a:t>ARK</a:t>
                      </a:r>
                    </a:p>
                  </a:txBody>
                  <a:tcPr marL="60600" marR="606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>
                          <a:effectLst/>
                          <a:latin typeface="Calibri"/>
                          <a:ea typeface="SimSun"/>
                          <a:cs typeface="Times New Roman"/>
                        </a:rPr>
                        <a:t>ARK </a:t>
                      </a:r>
                    </a:p>
                  </a:txBody>
                  <a:tcPr marL="60600" marR="606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>
                          <a:effectLst/>
                          <a:latin typeface="Calibri"/>
                          <a:ea typeface="SimSun"/>
                          <a:cs typeface="Times New Roman"/>
                        </a:rPr>
                        <a:t>ARK</a:t>
                      </a:r>
                    </a:p>
                  </a:txBody>
                  <a:tcPr marL="60600" marR="606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7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>
                          <a:effectLst/>
                          <a:latin typeface="Calibri"/>
                          <a:ea typeface="SimSun"/>
                          <a:cs typeface="Times New Roman"/>
                        </a:rPr>
                        <a:t>Status elektronisk avvikssystem for HMS-avvik</a:t>
                      </a:r>
                    </a:p>
                  </a:txBody>
                  <a:tcPr marL="60600" marR="606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>
                          <a:effectLst/>
                          <a:latin typeface="Calibri"/>
                          <a:ea typeface="SimSun"/>
                          <a:cs typeface="Times New Roman"/>
                        </a:rPr>
                        <a:t>Status elektronisk avvikssystem for HMS-avvik</a:t>
                      </a:r>
                    </a:p>
                  </a:txBody>
                  <a:tcPr marL="60600" marR="606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>
                          <a:effectLst/>
                          <a:latin typeface="Calibri"/>
                          <a:ea typeface="SimSun"/>
                          <a:cs typeface="Times New Roman"/>
                        </a:rPr>
                        <a:t>Status elektronisk avvikssystem for HMS-avvik</a:t>
                      </a:r>
                    </a:p>
                  </a:txBody>
                  <a:tcPr marL="60600" marR="606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>
                          <a:effectLst/>
                          <a:latin typeface="Calibri"/>
                          <a:ea typeface="SimSun"/>
                          <a:cs typeface="Times New Roman"/>
                        </a:rPr>
                        <a:t>Status elektronisk avvikssystem for HMS-avvik</a:t>
                      </a:r>
                    </a:p>
                  </a:txBody>
                  <a:tcPr marL="60600" marR="606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7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>
                          <a:effectLst/>
                          <a:latin typeface="Calibri"/>
                          <a:ea typeface="SimSun"/>
                          <a:cs typeface="Times New Roman"/>
                        </a:rPr>
                        <a:t>Orientering (skriftlig ) ombygninger og nybygg i 2017</a:t>
                      </a:r>
                    </a:p>
                  </a:txBody>
                  <a:tcPr marL="60600" marR="606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>
                          <a:effectLst/>
                          <a:latin typeface="Calibri"/>
                          <a:ea typeface="SimSun"/>
                          <a:cs typeface="Times New Roman"/>
                        </a:rPr>
                        <a:t> </a:t>
                      </a:r>
                    </a:p>
                  </a:txBody>
                  <a:tcPr marL="60600" marR="606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>
                          <a:effectLst/>
                          <a:latin typeface="Calibri"/>
                          <a:ea typeface="SimSun"/>
                          <a:cs typeface="Times New Roman"/>
                        </a:rPr>
                        <a:t> </a:t>
                      </a:r>
                    </a:p>
                  </a:txBody>
                  <a:tcPr marL="60600" marR="606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 </a:t>
                      </a:r>
                    </a:p>
                  </a:txBody>
                  <a:tcPr marL="60600" marR="606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1134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Lykke til!</a:t>
            </a:r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03E941-EC9C-FA4A-B4F0-9296525549A8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pic>
        <p:nvPicPr>
          <p:cNvPr id="11" name="Content Placeholder 10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2348880"/>
            <a:ext cx="7600583" cy="2689084"/>
          </a:xfrm>
        </p:spPr>
      </p:pic>
    </p:spTree>
    <p:extLst>
      <p:ext uri="{BB962C8B-B14F-4D97-AF65-F5344CB8AC3E}">
        <p14:creationId xmlns:p14="http://schemas.microsoft.com/office/powerpoint/2010/main" val="9956785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Kort om regelverket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420888"/>
            <a:ext cx="7696200" cy="3675112"/>
          </a:xfrm>
        </p:spPr>
        <p:txBody>
          <a:bodyPr/>
          <a:lstStyle/>
          <a:p>
            <a:r>
              <a:rPr lang="nb-NO" dirty="0" smtClean="0"/>
              <a:t>Arbeidsmiljøloven </a:t>
            </a:r>
            <a:r>
              <a:rPr lang="nb-NO" dirty="0" smtClean="0">
                <a:hlinkClick r:id="rId3"/>
              </a:rPr>
              <a:t>§7-2.</a:t>
            </a:r>
            <a:r>
              <a:rPr lang="nb-NO" i="1" dirty="0" smtClean="0">
                <a:hlinkClick r:id="rId3"/>
              </a:rPr>
              <a:t>Arbeidsmiljøutvalgets </a:t>
            </a:r>
            <a:r>
              <a:rPr lang="nb-NO" i="1" dirty="0">
                <a:hlinkClick r:id="rId3"/>
              </a:rPr>
              <a:t>oppgaver</a:t>
            </a:r>
            <a:r>
              <a:rPr lang="nb-NO" dirty="0">
                <a:hlinkClick r:id="rId3"/>
              </a:rPr>
              <a:t> </a:t>
            </a:r>
            <a:endParaRPr lang="nb-NO" dirty="0"/>
          </a:p>
          <a:p>
            <a:r>
              <a:rPr lang="nb-NO" dirty="0"/>
              <a:t>Forskrift om organisering, ledelse og medvirkning </a:t>
            </a:r>
            <a:r>
              <a:rPr lang="nb-NO" dirty="0" smtClean="0">
                <a:hlinkClick r:id="rId4"/>
              </a:rPr>
              <a:t>§</a:t>
            </a:r>
            <a:r>
              <a:rPr lang="nb-NO" dirty="0">
                <a:hlinkClick r:id="rId4"/>
              </a:rPr>
              <a:t>2-3.</a:t>
            </a:r>
            <a:r>
              <a:rPr lang="nb-NO" i="1" dirty="0">
                <a:hlinkClick r:id="rId4"/>
              </a:rPr>
              <a:t>Arbeidsmiljøutvalgets </a:t>
            </a:r>
            <a:r>
              <a:rPr lang="nb-NO" i="1" dirty="0" smtClean="0">
                <a:hlinkClick r:id="rId4"/>
              </a:rPr>
              <a:t>oppgaver</a:t>
            </a:r>
            <a:endParaRPr lang="nb-NO" dirty="0" smtClean="0"/>
          </a:p>
          <a:p>
            <a:r>
              <a:rPr lang="nb-NO" dirty="0"/>
              <a:t>Hovedavtalen</a:t>
            </a:r>
          </a:p>
          <a:p>
            <a:r>
              <a:rPr lang="nb-NO" dirty="0" smtClean="0"/>
              <a:t>Tilpasningsavtale</a:t>
            </a:r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03E941-EC9C-FA4A-B4F0-9296525549A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019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Forholdet arbeidsmiljøutvalg og…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981200"/>
            <a:ext cx="8435280" cy="4114800"/>
          </a:xfrm>
        </p:spPr>
        <p:txBody>
          <a:bodyPr/>
          <a:lstStyle/>
          <a:p>
            <a:pPr marL="0" indent="0">
              <a:buNone/>
            </a:pPr>
            <a:r>
              <a:rPr lang="nb-NO" b="1" dirty="0" smtClean="0"/>
              <a:t>…læringsmiljøutvalg</a:t>
            </a:r>
          </a:p>
          <a:p>
            <a:r>
              <a:rPr lang="nb-NO" dirty="0" smtClean="0"/>
              <a:t>AMU </a:t>
            </a:r>
            <a:r>
              <a:rPr lang="nb-NO" dirty="0" smtClean="0"/>
              <a:t>har vedtatt at LAMU kan være underutvalg av læringsmiljøutvalget (LMU)</a:t>
            </a:r>
            <a:br>
              <a:rPr lang="nb-NO" dirty="0" smtClean="0"/>
            </a:br>
            <a:endParaRPr lang="nb-NO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03E941-EC9C-FA4A-B4F0-9296525549A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251520" y="3573016"/>
            <a:ext cx="8712968" cy="2807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b-NO" b="1" kern="0" dirty="0" smtClean="0"/>
              <a:t>…</a:t>
            </a:r>
            <a:r>
              <a:rPr lang="nb-NO" b="1" dirty="0">
                <a:latin typeface="Arial" charset="0"/>
                <a:ea typeface="ヒラギノ角ゴ Pro W3" charset="-128"/>
                <a:cs typeface="ヒラギノ角ゴ Pro W3" charset="-128"/>
              </a:rPr>
              <a:t> informasjons-, drøftings- og </a:t>
            </a:r>
            <a:r>
              <a:rPr lang="nb-NO" b="1" dirty="0" smtClean="0">
                <a:latin typeface="Arial" charset="0"/>
                <a:ea typeface="ヒラギノ角ゴ Pro W3" charset="-128"/>
                <a:cs typeface="ヒラギノ角ゴ Pro W3" charset="-128"/>
              </a:rPr>
              <a:t>forhandlingsmøter</a:t>
            </a:r>
          </a:p>
          <a:p>
            <a:r>
              <a:rPr lang="nb-NO" kern="0" dirty="0" smtClean="0"/>
              <a:t>AMU orienteres om aktuelle  AML 7-2 (2) d-saker som behandles i IDF-møter.</a:t>
            </a:r>
          </a:p>
          <a:p>
            <a:r>
              <a:rPr lang="nb-NO" kern="0" dirty="0" smtClean="0"/>
              <a:t>HVO, LHVO og LVO har anledning til </a:t>
            </a:r>
            <a:r>
              <a:rPr lang="nb-NO" kern="1200" dirty="0" smtClean="0">
                <a:latin typeface="Arial" charset="0"/>
                <a:ea typeface="ヒラギノ角ゴ Pro W3" charset="-128"/>
                <a:cs typeface="ヒラギノ角ゴ Pro W3" charset="-128"/>
              </a:rPr>
              <a:t>å møte som observatør med talerett i de regulære IDF-møtene sammen med tillitsvalgte.</a:t>
            </a:r>
            <a:endParaRPr lang="nb-NO" kern="0" dirty="0"/>
          </a:p>
        </p:txBody>
      </p:sp>
    </p:spTree>
    <p:extLst>
      <p:ext uri="{BB962C8B-B14F-4D97-AF65-F5344CB8AC3E}">
        <p14:creationId xmlns:p14="http://schemas.microsoft.com/office/powerpoint/2010/main" val="1864757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Arbeidsmiljøutvalg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1400" dirty="0" smtClean="0"/>
              <a:t>1 Sentralt arbeidsmiljøutvalg (AMU)</a:t>
            </a:r>
          </a:p>
          <a:p>
            <a:r>
              <a:rPr lang="nb-NO" sz="1400" dirty="0" smtClean="0"/>
              <a:t>25 Lokale arbeidsmiljøutvalg (LAMU)</a:t>
            </a:r>
            <a:endParaRPr lang="nb-NO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03E941-EC9C-FA4A-B4F0-9296525549A8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3751368514"/>
              </p:ext>
            </p:extLst>
          </p:nvPr>
        </p:nvGraphicFramePr>
        <p:xfrm>
          <a:off x="683568" y="2636912"/>
          <a:ext cx="7560840" cy="35283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13539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Sammensetning LAMU </a:t>
            </a:r>
            <a:endParaRPr lang="nb-NO" sz="1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nb-NO" dirty="0" smtClean="0"/>
              <a:t>Like mange arbeidsgiver- som arbeidstaker-representanter</a:t>
            </a:r>
          </a:p>
          <a:p>
            <a:pPr eaLnBrk="1" hangingPunct="1"/>
            <a:r>
              <a:rPr lang="nb-NO" dirty="0" smtClean="0"/>
              <a:t>Medlemmene skal ha stedfortredere</a:t>
            </a:r>
          </a:p>
          <a:p>
            <a:r>
              <a:rPr lang="nb-NO" dirty="0" smtClean="0"/>
              <a:t>Lokalt </a:t>
            </a:r>
            <a:r>
              <a:rPr lang="nb-NO" dirty="0" smtClean="0"/>
              <a:t>hovedverneombud eller </a:t>
            </a:r>
            <a:br>
              <a:rPr lang="nb-NO" dirty="0" smtClean="0"/>
            </a:br>
            <a:r>
              <a:rPr lang="nb-NO" dirty="0" smtClean="0"/>
              <a:t>ledende verneombud skal</a:t>
            </a:r>
            <a:br>
              <a:rPr lang="nb-NO" dirty="0" smtClean="0"/>
            </a:br>
            <a:r>
              <a:rPr lang="nb-NO" dirty="0" smtClean="0"/>
              <a:t>være medlem </a:t>
            </a:r>
            <a:r>
              <a:rPr lang="nb-NO" sz="2000" dirty="0" smtClean="0"/>
              <a:t>(LAMU</a:t>
            </a:r>
            <a:r>
              <a:rPr lang="nb-NO" sz="2000" dirty="0" smtClean="0"/>
              <a:t>)</a:t>
            </a:r>
            <a:endParaRPr lang="nb-NO" sz="20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03E941-EC9C-FA4A-B4F0-9296525549A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8" name="Picture 3" descr="C:\Users\evai\AppData\Local\Microsoft\Windows\Temporary Internet Files\Content.IE5\4DJHJ251\MC900231222[1]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260649"/>
            <a:ext cx="2165377" cy="17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679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92696"/>
            <a:ext cx="7696200" cy="1288504"/>
          </a:xfrm>
        </p:spPr>
        <p:txBody>
          <a:bodyPr/>
          <a:lstStyle/>
          <a:p>
            <a:r>
              <a:rPr lang="nb-NO" dirty="0" smtClean="0"/>
              <a:t>Møtene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556792"/>
            <a:ext cx="7696200" cy="4539208"/>
          </a:xfrm>
        </p:spPr>
        <p:txBody>
          <a:bodyPr/>
          <a:lstStyle/>
          <a:p>
            <a:r>
              <a:rPr lang="nb-NO" dirty="0" smtClean="0"/>
              <a:t>Normalt 4 møter i året</a:t>
            </a:r>
          </a:p>
          <a:p>
            <a:r>
              <a:rPr lang="nb-NO" dirty="0" smtClean="0"/>
              <a:t>Dersom 2 medlemmer krever det, skal det være møte</a:t>
            </a:r>
          </a:p>
          <a:p>
            <a:r>
              <a:rPr lang="nb-NO" dirty="0" smtClean="0"/>
              <a:t>Primært drøftes sakene for å oppnå enighet</a:t>
            </a:r>
          </a:p>
          <a:p>
            <a:r>
              <a:rPr lang="nb-NO" dirty="0" smtClean="0"/>
              <a:t>Det skal skrives referat og ved avstemninger skal både flertallets og mindretallets standpunkt protokolleres</a:t>
            </a:r>
          </a:p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03E941-EC9C-FA4A-B4F0-9296525549A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66922" y="188640"/>
            <a:ext cx="2995533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247448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476672"/>
            <a:ext cx="7696200" cy="720080"/>
          </a:xfrm>
        </p:spPr>
        <p:txBody>
          <a:bodyPr/>
          <a:lstStyle/>
          <a:p>
            <a:r>
              <a:rPr lang="nb-NO" dirty="0" smtClean="0"/>
              <a:t/>
            </a:r>
            <a:br>
              <a:rPr lang="nb-NO" dirty="0" smtClean="0"/>
            </a:br>
            <a:r>
              <a:rPr lang="nb-NO" dirty="0" smtClean="0"/>
              <a:t>Hensikt med møte i AMU </a:t>
            </a:r>
            <a:br>
              <a:rPr lang="nb-NO" dirty="0" smtClean="0"/>
            </a:b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772816"/>
            <a:ext cx="7696200" cy="4323184"/>
          </a:xfrm>
        </p:spPr>
        <p:txBody>
          <a:bodyPr/>
          <a:lstStyle/>
          <a:p>
            <a:r>
              <a:rPr lang="nb-NO" sz="2400" dirty="0" smtClean="0"/>
              <a:t>Gi råd til ledelsen og ta beslutninger/fatte vedtak </a:t>
            </a:r>
          </a:p>
          <a:p>
            <a:r>
              <a:rPr lang="nb-NO" sz="2400" dirty="0" smtClean="0"/>
              <a:t>AMU er </a:t>
            </a:r>
            <a:r>
              <a:rPr lang="nb-NO" sz="2400" i="1" dirty="0" smtClean="0"/>
              <a:t>ikke</a:t>
            </a:r>
            <a:r>
              <a:rPr lang="nb-NO" sz="2400" dirty="0" smtClean="0"/>
              <a:t> et partsnøytralt organ, men et </a:t>
            </a:r>
            <a:r>
              <a:rPr lang="nb-NO" sz="2400" dirty="0" smtClean="0">
                <a:solidFill>
                  <a:srgbClr val="FF0000"/>
                </a:solidFill>
              </a:rPr>
              <a:t>samarbeidsorgan</a:t>
            </a:r>
            <a:r>
              <a:rPr lang="nb-NO" sz="2400" dirty="0" smtClean="0"/>
              <a:t> bestående av partene i virksomhetene, arbeidsgiver og arbeidstaker, supplert med faglig bistand fra bedriftshelsetjenesten.</a:t>
            </a:r>
          </a:p>
          <a:p>
            <a:r>
              <a:rPr lang="nb-NO" sz="2400" dirty="0" smtClean="0"/>
              <a:t>Diskusjon frem mot konsensus - medlemmene må være forberedt på å stille seg bak et råd/beslutning </a:t>
            </a:r>
          </a:p>
          <a:p>
            <a:r>
              <a:rPr lang="nb-NO" sz="2400" dirty="0" smtClean="0"/>
              <a:t>Råd til ledelsen fra AMU </a:t>
            </a:r>
            <a:r>
              <a:rPr lang="nb-NO" sz="2400" u="sng" dirty="0" smtClean="0"/>
              <a:t>etter</a:t>
            </a:r>
            <a:r>
              <a:rPr lang="nb-NO" sz="2400" dirty="0" smtClean="0"/>
              <a:t> møtet  - ikke råd fra arbeidstakersiden til ledelsen </a:t>
            </a:r>
            <a:r>
              <a:rPr lang="nb-NO" sz="2400" u="sng" dirty="0" smtClean="0"/>
              <a:t>i</a:t>
            </a:r>
            <a:r>
              <a:rPr lang="nb-NO" sz="2400" dirty="0" smtClean="0"/>
              <a:t> AMU-møtet</a:t>
            </a:r>
          </a:p>
          <a:p>
            <a:endParaRPr lang="nb-NO" dirty="0"/>
          </a:p>
          <a:p>
            <a:pPr marL="0" indent="0">
              <a:buNone/>
            </a:pPr>
            <a:r>
              <a:rPr lang="nb-NO" sz="1400" i="1" dirty="0" smtClean="0"/>
              <a:t>Kilde: Arne </a:t>
            </a:r>
            <a:r>
              <a:rPr lang="nb-NO" sz="1400" i="1" dirty="0" err="1" smtClean="0"/>
              <a:t>Berhardsen</a:t>
            </a:r>
            <a:r>
              <a:rPr lang="nb-NO" sz="1400" i="1" dirty="0" smtClean="0"/>
              <a:t>: Håndbok for arbeid i AMU</a:t>
            </a:r>
            <a:endParaRPr lang="nb-NO" sz="1400" i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03E941-EC9C-FA4A-B4F0-9296525549A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11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Vedtak i AMU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400" b="1" dirty="0" smtClean="0"/>
              <a:t>Vern av liv og helse </a:t>
            </a:r>
            <a:r>
              <a:rPr lang="nb-NO" sz="2400" dirty="0" smtClean="0"/>
              <a:t>gir rett til å pålegge enheten å gjennomføre tiltak</a:t>
            </a:r>
          </a:p>
          <a:p>
            <a:pPr lvl="1"/>
            <a:r>
              <a:rPr lang="nb-NO" dirty="0" smtClean="0"/>
              <a:t>Målinger</a:t>
            </a:r>
          </a:p>
          <a:p>
            <a:pPr lvl="1"/>
            <a:r>
              <a:rPr lang="nb-NO" dirty="0" smtClean="0"/>
              <a:t>Andre undersøkelser</a:t>
            </a:r>
          </a:p>
          <a:p>
            <a:pPr lvl="1"/>
            <a:r>
              <a:rPr lang="nb-NO" dirty="0" smtClean="0"/>
              <a:t>Krever hjemmelsgrunnlag, begrunnelse og tidsfrist</a:t>
            </a:r>
          </a:p>
          <a:p>
            <a:pPr lvl="1"/>
            <a:r>
              <a:rPr lang="nb-NO" dirty="0" smtClean="0"/>
              <a:t>Arbeidsgiver kan anke vedtaket til Arbeidstilsynet</a:t>
            </a:r>
          </a:p>
          <a:p>
            <a:r>
              <a:rPr lang="nb-NO" sz="2400" b="1" dirty="0" smtClean="0"/>
              <a:t>Verneområder</a:t>
            </a:r>
          </a:p>
          <a:p>
            <a:r>
              <a:rPr lang="nb-NO" sz="2400" b="1" dirty="0" smtClean="0"/>
              <a:t>AMUs årsrapport</a:t>
            </a:r>
          </a:p>
          <a:p>
            <a:r>
              <a:rPr lang="nb-NO" sz="2400" b="1" dirty="0" smtClean="0"/>
              <a:t>Møteplan og saksbehandlingsrutiner</a:t>
            </a:r>
          </a:p>
          <a:p>
            <a:r>
              <a:rPr lang="nb-NO" sz="2400" b="1" dirty="0" smtClean="0"/>
              <a:t>Opprette underutvalg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03E941-EC9C-FA4A-B4F0-9296525549A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pic>
        <p:nvPicPr>
          <p:cNvPr id="9219" name="Picture 3" descr="C:\Users\elinahul\AppData\Local\Microsoft\Windows\Temporary Internet Files\Content.IE5\0COO1ESA\MC900199251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6372200" y="4509120"/>
            <a:ext cx="2448272" cy="190467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32256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Sekretariat – sekretær 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Sekretariat</a:t>
            </a:r>
          </a:p>
          <a:p>
            <a:pPr lvl="1"/>
            <a:r>
              <a:rPr lang="nb-NO" dirty="0" smtClean="0"/>
              <a:t>Sørger for at saker som bør/skal opp i LAMU, blir satt på dagsorden</a:t>
            </a:r>
          </a:p>
          <a:p>
            <a:pPr lvl="1"/>
            <a:r>
              <a:rPr lang="nb-NO" dirty="0" smtClean="0"/>
              <a:t>Sørger for </a:t>
            </a:r>
            <a:r>
              <a:rPr lang="nb-NO" dirty="0" err="1" smtClean="0"/>
              <a:t>årshjul</a:t>
            </a:r>
            <a:r>
              <a:rPr lang="nb-NO" dirty="0" smtClean="0"/>
              <a:t> og årsplan for møtetidspunkt</a:t>
            </a:r>
          </a:p>
          <a:p>
            <a:pPr lvl="1"/>
            <a:r>
              <a:rPr lang="nb-NO" dirty="0" smtClean="0"/>
              <a:t>Sørger for å skrive og sende ut innkalling og referat</a:t>
            </a:r>
          </a:p>
          <a:p>
            <a:r>
              <a:rPr lang="nb-NO" dirty="0" smtClean="0"/>
              <a:t>Sekretær</a:t>
            </a:r>
          </a:p>
          <a:p>
            <a:pPr lvl="1"/>
            <a:r>
              <a:rPr lang="nb-NO" dirty="0" smtClean="0"/>
              <a:t>Sørger for å skrive og sende ut innkalling og referat</a:t>
            </a:r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03E941-EC9C-FA4A-B4F0-9296525549A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pic>
        <p:nvPicPr>
          <p:cNvPr id="4098" name="Picture 2" descr="C:\Program Files (x86)\Microsoft Office\MEDIA\CAGCAT10\j0292020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548680"/>
            <a:ext cx="1869034" cy="1773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2232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ヒラギノ角ゴ Pro W3"/>
        <a:cs typeface="ヒラギノ角ゴ Pro W3"/>
      </a:majorFont>
      <a:minorFont>
        <a:latin typeface="Arial"/>
        <a:ea typeface="ヒラギノ角ゴ Pro W3"/>
        <a:cs typeface="ヒラギノ角ゴ Pro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  <a:cs typeface="ヒラギノ角ゴ Pro W3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  <a:cs typeface="ヒラギノ角ゴ Pro W3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3358</TotalTime>
  <Words>705</Words>
  <Application>Microsoft Office PowerPoint</Application>
  <PresentationFormat>On-screen Show (4:3)</PresentationFormat>
  <Paragraphs>181</Paragraphs>
  <Slides>15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Blank Presentation</vt:lpstr>
      <vt:lpstr>Møte i MED-LAMU  6. apr. 2017 </vt:lpstr>
      <vt:lpstr>Kort om regelverket</vt:lpstr>
      <vt:lpstr>Forholdet arbeidsmiljøutvalg og…</vt:lpstr>
      <vt:lpstr>Arbeidsmiljøutvalg</vt:lpstr>
      <vt:lpstr>Sammensetning LAMU </vt:lpstr>
      <vt:lpstr>Møtene</vt:lpstr>
      <vt:lpstr> Hensikt med møte i AMU  </vt:lpstr>
      <vt:lpstr>Vedtak i AMU</vt:lpstr>
      <vt:lpstr>Sekretariat – sekretær </vt:lpstr>
      <vt:lpstr>PowerPoint Presentation</vt:lpstr>
      <vt:lpstr>Saker i arbeidsmiljøutvalg </vt:lpstr>
      <vt:lpstr>Saker i arbeidsmiljøutvalg</vt:lpstr>
      <vt:lpstr>Hvordan fremme saker?</vt:lpstr>
      <vt:lpstr>Eksempel – årsplan/møteplan </vt:lpstr>
      <vt:lpstr>Lykke til!</vt:lpstr>
    </vt:vector>
  </TitlesOfParts>
  <Company>Rayon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Henrik Haugan</dc:creator>
  <cp:lastModifiedBy>Elisabeth Mona</cp:lastModifiedBy>
  <cp:revision>167</cp:revision>
  <cp:lastPrinted>2017-04-05T11:43:13Z</cp:lastPrinted>
  <dcterms:created xsi:type="dcterms:W3CDTF">2011-04-26T13:11:25Z</dcterms:created>
  <dcterms:modified xsi:type="dcterms:W3CDTF">2017-04-05T11:44:23Z</dcterms:modified>
</cp:coreProperties>
</file>