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7" r:id="rId2"/>
    <p:sldMasterId id="2147483699" r:id="rId3"/>
    <p:sldMasterId id="2147483711" r:id="rId4"/>
  </p:sldMasterIdLst>
  <p:notesMasterIdLst>
    <p:notesMasterId r:id="rId10"/>
  </p:notesMasterIdLst>
  <p:handoutMasterIdLst>
    <p:handoutMasterId r:id="rId11"/>
  </p:handoutMasterIdLst>
  <p:sldIdLst>
    <p:sldId id="965" r:id="rId5"/>
    <p:sldId id="966" r:id="rId6"/>
    <p:sldId id="626" r:id="rId7"/>
    <p:sldId id="957" r:id="rId8"/>
    <p:sldId id="942" r:id="rId9"/>
  </p:sldIdLst>
  <p:sldSz cx="12192000" cy="6858000"/>
  <p:notesSz cx="6805613" cy="99441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AEE2"/>
    <a:srgbClr val="003D7A"/>
    <a:srgbClr val="CFDAF1"/>
    <a:srgbClr val="00509E"/>
    <a:srgbClr val="90552A"/>
    <a:srgbClr val="253A55"/>
    <a:srgbClr val="FDD9B5"/>
    <a:srgbClr val="BCD0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88" autoAdjust="0"/>
    <p:restoredTop sz="93194" autoAdjust="0"/>
  </p:normalViewPr>
  <p:slideViewPr>
    <p:cSldViewPr snapToGrid="0">
      <p:cViewPr varScale="1">
        <p:scale>
          <a:sx n="106" d="100"/>
          <a:sy n="10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878" y="8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504D971-D604-4399-B389-45FA1EFCC6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87B16C-B19E-4D31-A661-C4CA2BE884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C9DF4-3554-47BD-BB9E-EC4235F0AD02}" type="datetimeFigureOut">
              <a:rPr lang="nb-NO" smtClean="0"/>
              <a:t>11.11.2022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651FF2-41AE-420F-8643-C7D6EED8953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84E6A7-2B6A-445C-9FCF-44D5C346EF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58E4D2-9A83-44F2-A2B0-695F7642BA9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85452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2753B-0F29-44F2-9D6D-C68AB0BFF0CA}" type="datetimeFigureOut">
              <a:rPr lang="nb-NO" smtClean="0"/>
              <a:t>11.11.2022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3B94D-D502-425F-B9FF-08F8288D28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5249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91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Presentere Sissel og arbeidsgruppa, HR-lederne</a:t>
            </a:r>
            <a:r>
              <a:rPr lang="nb-NO" baseline="0" dirty="0"/>
              <a:t> og Jacob.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163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aseline="0" dirty="0"/>
              <a:t>Vi ser nærmere på punkt 4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13B94D-D502-425F-B9FF-08F8288D2845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6667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13B94D-D502-425F-B9FF-08F8288D2845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8441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Øvrige fakulteter på UiO gjennomfører hvert 2-3 år.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Samlet gjennomføring er anbefalt ut</a:t>
            </a:r>
            <a:r>
              <a:rPr lang="nb-NO" baseline="0" dirty="0"/>
              <a:t> fra å skape </a:t>
            </a:r>
            <a:r>
              <a:rPr lang="nb-NO" baseline="0" dirty="0" err="1"/>
              <a:t>momentum</a:t>
            </a:r>
            <a:r>
              <a:rPr lang="nb-NO" baseline="0" dirty="0"/>
              <a:t> i organisasjonen og fordi det er mer effektivt ved at informasjon og lederopplæring kan gjennomføres samlet i stedet for flere ganger i mindre grupper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/>
              <a:t>Fast hyppighet – tilfredsstiller kravet i arbeidsmiljøloven om «systematisk arbeidsmiljøutvikling»</a:t>
            </a:r>
            <a:r>
              <a:rPr lang="nb-NO" sz="1000" b="1" noProof="0" dirty="0"/>
              <a:t> Arbeidsmiljøloven § 1.3 stiller krav til systematisk helse-, miljø- og sikkerhetsarbeid</a:t>
            </a:r>
            <a:endParaRPr lang="nb-NO" dirty="0"/>
          </a:p>
          <a:p>
            <a:endParaRPr lang="nb-NO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000" dirty="0"/>
              <a:t>Skulpturen </a:t>
            </a:r>
            <a:r>
              <a:rPr lang="nb-NO" sz="1000" b="0" dirty="0"/>
              <a:t>"Studium (med fem figurer)" av Charlotte Gyllenhammar utenfor Domus </a:t>
            </a:r>
            <a:r>
              <a:rPr lang="nb-NO" sz="1000" b="0" dirty="0" err="1"/>
              <a:t>Medica</a:t>
            </a:r>
            <a:r>
              <a:rPr lang="nb-NO" sz="1000" b="0" dirty="0"/>
              <a:t>.</a:t>
            </a:r>
            <a:endParaRPr lang="nb-NO" dirty="0"/>
          </a:p>
          <a:p>
            <a:r>
              <a:rPr lang="nb-NO" sz="1000" b="0" i="0" kern="1200" dirty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Utenfor Rotunden, et bygg for undervisning, gruppeaktiviteter og studentliv, er den andre skulpturgruppen plassert. Her møter vi fem barn som sitter i en sirkel, som om de er oppslukt i intens lek. Måten de sitter på bringer tankene hen på barnlig undring og </a:t>
            </a:r>
            <a:r>
              <a:rPr lang="nb-NO" sz="1000" b="0" i="0" kern="1200" dirty="0" err="1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utforskerstrang</a:t>
            </a:r>
            <a:r>
              <a:rPr lang="nb-NO" sz="1000" b="0" i="0" kern="1200" dirty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, men også til en aldersuavhengig, menneskelig tilbøyelighet til meditativ konsentrasjon.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21DDFD-C5B3-4FED-96F1-5713B359422B}" type="slidenum">
              <a:rPr lang="en-US" altLang="nb-NO" smtClean="0"/>
              <a:pPr>
                <a:defRPr/>
              </a:pPr>
              <a:t>5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062342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Relationship Id="rId9" Type="http://schemas.openxmlformats.org/officeDocument/2006/relationships/image" Target="../media/image10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svg"/><Relationship Id="rId7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0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0.svg"/><Relationship Id="rId4" Type="http://schemas.openxmlformats.org/officeDocument/2006/relationships/image" Target="../media/image5.svg"/><Relationship Id="rId9" Type="http://schemas.openxmlformats.org/officeDocument/2006/relationships/image" Target="../media/image9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svg"/><Relationship Id="rId7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0.sv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Relationship Id="rId9" Type="http://schemas.openxmlformats.org/officeDocument/2006/relationships/image" Target="../media/image10.svg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svg"/><Relationship Id="rId7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0.svg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0.svg"/><Relationship Id="rId4" Type="http://schemas.openxmlformats.org/officeDocument/2006/relationships/image" Target="../media/image5.svg"/><Relationship Id="rId9" Type="http://schemas.openxmlformats.org/officeDocument/2006/relationships/image" Target="../media/image9.png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svg"/><Relationship Id="rId7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0.sv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6.sv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6.sv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E962FF3-951D-4441-9C7D-501471E588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7AED3548-5867-47BB-8575-A83E0A9CE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C827CE2-8409-4B09-A9E5-74716A2B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3375167"/>
            <a:ext cx="5716962" cy="1547605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73782A73-0164-4D2C-BAD5-DF53C4F800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C9865C8-230B-42BE-8B05-ECBF9A085E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6371C43A-1652-4674-9385-53CBD32109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A1654625-2F9D-43A8-9B19-A1501B2C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4" descr="UiO segl">
            <a:extLst>
              <a:ext uri="{FF2B5EF4-FFF2-40B4-BE49-F238E27FC236}">
                <a16:creationId xmlns:a16="http://schemas.microsoft.com/office/drawing/2014/main" id="{D397E638-588F-47C4-8318-DB30D79BC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4" name="addin_colorbox" hidden="1">
            <a:extLst>
              <a:ext uri="{FF2B5EF4-FFF2-40B4-BE49-F238E27FC236}">
                <a16:creationId xmlns:a16="http://schemas.microsoft.com/office/drawing/2014/main" id="{B34046E2-E0A0-4315-9411-04EBA19D54D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EB9E8B29-78FF-422D-B648-7D4F0D403082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918F58FB-9B03-413E-989C-AE087C74A79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16BC30A-E2A3-4BB3-8175-D14FBA97BB4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189797EA-4203-48ED-9B9C-9481B1311A5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D3C84601-A4D0-4B48-876F-9DC17367A2A1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2" name="logo_hvit" descr="UiO Segl" hidden="1">
            <a:extLst>
              <a:ext uri="{FF2B5EF4-FFF2-40B4-BE49-F238E27FC236}">
                <a16:creationId xmlns:a16="http://schemas.microsoft.com/office/drawing/2014/main" id="{9312E79A-63CD-41D4-8EA6-B9BD7EBEEAD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3" name="logo_sort" descr="UiO Segl" hidden="1">
            <a:extLst>
              <a:ext uri="{FF2B5EF4-FFF2-40B4-BE49-F238E27FC236}">
                <a16:creationId xmlns:a16="http://schemas.microsoft.com/office/drawing/2014/main" id="{CCD2A0AF-6987-472B-AB0A-FE4E51B298B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FD548E61-D022-4178-8722-46839AB856D2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</p:spTree>
    <p:extLst>
      <p:ext uri="{BB962C8B-B14F-4D97-AF65-F5344CB8AC3E}">
        <p14:creationId xmlns:p14="http://schemas.microsoft.com/office/powerpoint/2010/main" val="350687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Uthevet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B080593B-46D5-4272-829F-0AB9BB0A72E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9880" y="0"/>
            <a:ext cx="5982120" cy="6858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A9DF7D4-90D1-427E-86F5-96B8E6DDF5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5359BE4-B9E6-44C9-994B-4B43BA3185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038" y="653143"/>
            <a:ext cx="5075367" cy="1204686"/>
          </a:xfrm>
        </p:spPr>
        <p:txBody>
          <a:bodyPr/>
          <a:lstStyle>
            <a:lvl1pPr marL="0" indent="0"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dirty="0"/>
              <a:t>Navn på institutt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8A0E4F-1BA9-45F5-9553-E579F5F1C2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9039" y="2302849"/>
            <a:ext cx="5080128" cy="1702414"/>
          </a:xfrm>
        </p:spPr>
        <p:txBody>
          <a:bodyPr/>
          <a:lstStyle>
            <a:lvl1pPr marL="0" indent="0">
              <a:buNone/>
              <a:defRPr sz="45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88EA911F-B545-4F74-AF42-9EC2B355D8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4E55111D-AB70-4D2B-9C10-0B91F296CD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DB45DBF-1D97-4017-83BE-AD48141222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8916788-1A25-4BF7-B2F3-11CED5D7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27D749C7-8972-4648-8357-FE945BD112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5259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933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5D4F5D-6A45-4660-B498-EC62A1753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2667" y="1768008"/>
            <a:ext cx="5863168" cy="4351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4pPr>
          </a:lstStyle>
          <a:p>
            <a:pPr lvl="0"/>
            <a:r>
              <a:rPr lang="nb-NO" dirty="0"/>
              <a:t>Punkt A</a:t>
            </a:r>
          </a:p>
          <a:p>
            <a:pPr lvl="0"/>
            <a:r>
              <a:rPr lang="nb-NO" dirty="0"/>
              <a:t>Punkt B</a:t>
            </a:r>
          </a:p>
          <a:p>
            <a:pPr lvl="0"/>
            <a:r>
              <a:rPr lang="nb-NO" dirty="0"/>
              <a:t>Punkt C</a:t>
            </a:r>
          </a:p>
          <a:p>
            <a:pPr lvl="0"/>
            <a:r>
              <a:rPr lang="nb-NO" dirty="0"/>
              <a:t>Punkt D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9CB4958-81B1-49B9-BBDA-D042DC89C1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130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933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0B9F-ECB7-4387-A58C-0A496B930A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A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E426CF-9990-43F5-BE14-226088D8A7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3844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B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79225E-A5E2-4DC8-9837-7BCA23C8E4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6715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C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833A43-18E3-4392-918C-09F8E26D3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844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D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3B8277-88D5-4007-B32D-B587FB6C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714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E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66E2B9-433F-4D84-9677-520FBB3E3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84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F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2B12D4E-956E-456A-B250-54F8DAC4F5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855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BCC00A-19CF-41BF-8147-46CE1C6A77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 dirty="0"/>
              <a:t>Trykk - &gt; Sett inn -&gt; Bilde for å endre eller sette inn bilde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301A6-9B63-4AF8-9A67-C362499D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304"/>
            <a:ext cx="9144000" cy="1655762"/>
          </a:xfrm>
        </p:spPr>
        <p:txBody>
          <a:bodyPr wrap="none" bIns="0" anchor="b"/>
          <a:lstStyle>
            <a:lvl1pPr marL="0" indent="0" algn="ctr">
              <a:buNone/>
              <a:defRPr sz="1750"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nb-NO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F5643-8F24-4F16-9356-F129900A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1019"/>
            <a:ext cx="9144000" cy="1878763"/>
          </a:xfrm>
        </p:spPr>
        <p:txBody>
          <a:bodyPr wrap="none" anchor="t"/>
          <a:lstStyle>
            <a:lvl1pPr algn="ctr">
              <a:defRPr sz="4501">
                <a:highlight>
                  <a:srgbClr val="FFFFFF"/>
                </a:highlight>
              </a:defRPr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8" name="Text Placeholder 4" descr="Logo Universitetet i oslo">
            <a:extLst>
              <a:ext uri="{FF2B5EF4-FFF2-40B4-BE49-F238E27FC236}">
                <a16:creationId xmlns:a16="http://schemas.microsoft.com/office/drawing/2014/main" id="{CB6C8A24-C7F7-483C-B347-EFA80560FB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AEC6C7-85EA-449B-8EE8-2D97BF53E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3FD976-C7D4-4015-A9BA-91E02E67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6C04A44-E476-4A49-B738-EE2D47D4BAD9}"/>
              </a:ext>
            </a:extLst>
          </p:cNvPr>
          <p:cNvSpPr/>
          <p:nvPr userDrawn="1"/>
        </p:nvSpPr>
        <p:spPr>
          <a:xfrm>
            <a:off x="0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sid1, sid2, sid3, sid4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7C08BAF-0936-474D-B97E-5B57BFE4B3DC}"/>
              </a:ext>
            </a:extLst>
          </p:cNvPr>
          <p:cNvSpPr/>
          <p:nvPr userDrawn="1"/>
        </p:nvSpPr>
        <p:spPr>
          <a:xfrm>
            <a:off x="4973338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CD588095-EB6E-4EE9-A470-1FC6B276AA84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1792D08-5194-467E-A9CB-E87CD6F0CF3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7E0FF7D7-FC31-4FA1-B98D-9F5E73E0ED0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73E79DB-AFAF-477A-B39A-3600CE59C83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6D0ECAE0-D83D-477F-8858-4811F35FC31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59669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FAE04-E853-4650-A24D-5F754E1D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/>
          </a:solidFill>
        </p:spPr>
        <p:txBody>
          <a:bodyPr lIns="0" tIns="0" rIns="0" bIns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marL="125438" marR="0" lvl="0" indent="-125438" algn="l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Trykk - &gt; Sett inn -&gt; Bilde for å endre eller sette inn bilde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057638"/>
            <a:ext cx="9144000" cy="2733991"/>
          </a:xfrm>
        </p:spPr>
        <p:txBody>
          <a:bodyPr anchor="ctr"/>
          <a:lstStyle>
            <a:lvl1pPr algn="ctr">
              <a:lnSpc>
                <a:spcPct val="100000"/>
              </a:lnSpc>
              <a:defRPr sz="4501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nb-NO" noProof="0" dirty="0"/>
              <a:t>Sitat</a:t>
            </a:r>
          </a:p>
        </p:txBody>
      </p:sp>
      <p:sp>
        <p:nvSpPr>
          <p:cNvPr id="11" name="Text Placeholder 4" descr="Logo Universitetet i oslo">
            <a:extLst>
              <a:ext uri="{FF2B5EF4-FFF2-40B4-BE49-F238E27FC236}">
                <a16:creationId xmlns:a16="http://schemas.microsoft.com/office/drawing/2014/main" id="{85E9E616-9857-4793-9543-97601CFB29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3688BA85-E873-4370-B3DC-1DB3D6805327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5" name="addin_colorbox" hidden="1">
            <a:extLst>
              <a:ext uri="{FF2B5EF4-FFF2-40B4-BE49-F238E27FC236}">
                <a16:creationId xmlns:a16="http://schemas.microsoft.com/office/drawing/2014/main" id="{01750E1E-149D-4737-BB50-E180FD96210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6" name="addin_title" hidden="1">
            <a:extLst>
              <a:ext uri="{FF2B5EF4-FFF2-40B4-BE49-F238E27FC236}">
                <a16:creationId xmlns:a16="http://schemas.microsoft.com/office/drawing/2014/main" id="{8A95C1E6-41C2-4B63-A678-1197B885A271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7" name="addin_text" hidden="1">
            <a:extLst>
              <a:ext uri="{FF2B5EF4-FFF2-40B4-BE49-F238E27FC236}">
                <a16:creationId xmlns:a16="http://schemas.microsoft.com/office/drawing/2014/main" id="{88900728-1D9A-4CFE-BD46-77F03BBF68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8" name="addin_image" hidden="1">
            <a:extLst>
              <a:ext uri="{FF2B5EF4-FFF2-40B4-BE49-F238E27FC236}">
                <a16:creationId xmlns:a16="http://schemas.microsoft.com/office/drawing/2014/main" id="{71F63DE9-1A9D-416E-8BF1-5DDBAC2C366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9" name="addin_grouplist" hidden="1">
            <a:extLst>
              <a:ext uri="{FF2B5EF4-FFF2-40B4-BE49-F238E27FC236}">
                <a16:creationId xmlns:a16="http://schemas.microsoft.com/office/drawing/2014/main" id="{55453450-7C5E-47ED-8FB9-95BB5C190194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0" name="addin_background" hidden="1">
            <a:extLst>
              <a:ext uri="{FF2B5EF4-FFF2-40B4-BE49-F238E27FC236}">
                <a16:creationId xmlns:a16="http://schemas.microsoft.com/office/drawing/2014/main" id="{19DE1B7D-2015-4D3D-81DA-BE1C0B884B8C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2DACBF1F-1831-46CB-8E94-DAC5CC4C8A53}"/>
              </a:ext>
            </a:extLst>
          </p:cNvPr>
          <p:cNvSpPr/>
          <p:nvPr userDrawn="1"/>
        </p:nvSpPr>
        <p:spPr>
          <a:xfrm>
            <a:off x="2583335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08780C0B-BBD9-4BF7-B461-4D609C762B61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3E5FC6D0-29E6-4763-9016-B07C6C2F674E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E5048523-44FB-402D-AF9A-189895D758AB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4EBCC3D3-FB5E-4C44-BD2A-4765289129B6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A21182DD-62B1-48E3-8A1E-30E0E49F858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DA65AA7C-2435-43EC-9E54-A952934DE561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70755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tekstboks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87AD4FF-2A17-41D2-9989-72E3EE53EDB7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80169" y="1704042"/>
            <a:ext cx="11431663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207EF-1A49-4BEC-B35C-772E1E2EFECD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34CF4-4951-4824-A36D-2B6BAEF472C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787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r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5469089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8C4F134-43A3-438E-88E2-D8FF0EDE7A1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70" y="1704042"/>
            <a:ext cx="5469088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003BB-F04C-4A8B-BC54-5FDD5D3035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03335"/>
            <a:ext cx="5469089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524D80-7434-47CB-8898-52900F44078A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04042"/>
            <a:ext cx="5469089" cy="435485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AAA207-8E55-477B-AF05-92D6F597A5B7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A7972B2-D533-401B-8556-469D52E0F4DD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667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59098" y="371518"/>
            <a:ext cx="4152735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1192628-F328-404D-8EFE-7A0B924C21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59097" y="5875993"/>
            <a:ext cx="4152735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00DEDF7-A715-4410-ACF2-29795822F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5715831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0A05AF4-63D3-4127-BC34-6BD82C03AF3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5715831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9" y="1704042"/>
            <a:ext cx="5715831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9125386-EE30-45FB-BA78-8A032E308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6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9F22D83-B5FE-4078-A904-43A001589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4269EB-52A0-4947-98BF-6FDC4349878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80168" y="1180008"/>
            <a:ext cx="11431664" cy="4720030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36757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r med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E1DAFF44-670E-4F4C-85A7-C39E379A8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A53454CC-87E9-4EB8-A148-E8917C513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80168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B68EB7-26DD-44B0-B503-B133010AD6D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79851" y="1710199"/>
            <a:ext cx="352431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F24F2E76-C57A-43E9-AE90-9A5885C83A59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377360" y="2793528"/>
            <a:ext cx="3524319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04FE8AE5-898D-4838-B222-D9178BD548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40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871769-9C00-4F59-9847-667CD9B433B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3841" y="1720927"/>
            <a:ext cx="352431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3FA1C9B2-210C-4D25-800A-903735EC531A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4333839" y="2793528"/>
            <a:ext cx="3524320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734C1ED4-971E-4006-9901-E3C5A2D1AD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F28ED8-40A8-43F5-9C35-FA0A7A4B7B0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7513" y="1710199"/>
            <a:ext cx="352463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920B93BE-FC97-4838-B295-13DE19DE7FB1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8284385" y="2793528"/>
            <a:ext cx="3524639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EB74F5A-3F59-4167-9DC8-330443F35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079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UiO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80CF6147-1B60-436B-ABD0-E426D3DDF3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0" name="Text Placeholder 6" descr="Logo Universitetet i oslo">
            <a:extLst>
              <a:ext uri="{FF2B5EF4-FFF2-40B4-BE49-F238E27FC236}">
                <a16:creationId xmlns:a16="http://schemas.microsoft.com/office/drawing/2014/main" id="{36E824D8-5207-4DF5-BD9E-C1307AD980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69DA1E-EAF3-4579-9C13-A3B45E22F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3375167"/>
            <a:ext cx="5716962" cy="1547605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502EFC6A-E5AE-4CDD-893A-8151185CCF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8E5FEA3-8D79-4D56-9664-2703F65E1E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4BFEE26-19F8-420D-B230-46123EBE4C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F7CD78E4-773D-43A0-AF45-F06FF64B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5" name="Text Placeholder 4" descr="UiO segl">
            <a:extLst>
              <a:ext uri="{FF2B5EF4-FFF2-40B4-BE49-F238E27FC236}">
                <a16:creationId xmlns:a16="http://schemas.microsoft.com/office/drawing/2014/main" id="{F9A19FD8-51AB-4838-9B3F-0C4ED0CDF7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addin_colorlist" hidden="1">
            <a:extLst>
              <a:ext uri="{FF2B5EF4-FFF2-40B4-BE49-F238E27FC236}">
                <a16:creationId xmlns:a16="http://schemas.microsoft.com/office/drawing/2014/main" id="{9C89DC5C-C295-4993-8094-F0B8D6618A6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27" name="addin_colorbox" hidden="1">
            <a:extLst>
              <a:ext uri="{FF2B5EF4-FFF2-40B4-BE49-F238E27FC236}">
                <a16:creationId xmlns:a16="http://schemas.microsoft.com/office/drawing/2014/main" id="{2CC73354-08EE-44A2-AB48-A462E1508E46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8" name="addin_title" hidden="1">
            <a:extLst>
              <a:ext uri="{FF2B5EF4-FFF2-40B4-BE49-F238E27FC236}">
                <a16:creationId xmlns:a16="http://schemas.microsoft.com/office/drawing/2014/main" id="{26C6DF9C-269B-4A64-898A-65E2DB4E195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9" name="addin_text" hidden="1">
            <a:extLst>
              <a:ext uri="{FF2B5EF4-FFF2-40B4-BE49-F238E27FC236}">
                <a16:creationId xmlns:a16="http://schemas.microsoft.com/office/drawing/2014/main" id="{DEF32610-8099-45EC-A831-EA132BB98DEB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0" name="addin_image" hidden="1">
            <a:extLst>
              <a:ext uri="{FF2B5EF4-FFF2-40B4-BE49-F238E27FC236}">
                <a16:creationId xmlns:a16="http://schemas.microsoft.com/office/drawing/2014/main" id="{FCBF301A-51A4-47F6-A13E-EA0C05B5707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1" name="addin_grouplist" hidden="1">
            <a:extLst>
              <a:ext uri="{FF2B5EF4-FFF2-40B4-BE49-F238E27FC236}">
                <a16:creationId xmlns:a16="http://schemas.microsoft.com/office/drawing/2014/main" id="{31339D77-A008-41C5-8746-5E52634CF5F3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2" name="addin_logo" hidden="1">
            <a:extLst>
              <a:ext uri="{FF2B5EF4-FFF2-40B4-BE49-F238E27FC236}">
                <a16:creationId xmlns:a16="http://schemas.microsoft.com/office/drawing/2014/main" id="{826D203C-01F5-46E6-8CA5-6E8C2BD4380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33" name="logo_hvit" descr="UiO Segl" hidden="1">
            <a:extLst>
              <a:ext uri="{FF2B5EF4-FFF2-40B4-BE49-F238E27FC236}">
                <a16:creationId xmlns:a16="http://schemas.microsoft.com/office/drawing/2014/main" id="{D427F631-71AD-40A0-9DBF-5B89C6D6AF8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34" name="logo_sort" descr="UiO Segl" hidden="1">
            <a:extLst>
              <a:ext uri="{FF2B5EF4-FFF2-40B4-BE49-F238E27FC236}">
                <a16:creationId xmlns:a16="http://schemas.microsoft.com/office/drawing/2014/main" id="{79A0A5BE-15A5-45D3-AAD4-DA46706180E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7280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794FAB1-D6B5-4A8A-91E4-BEB7326AD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DB62B9B-DA6F-4B28-8109-CB17B37FC57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80168" y="1002716"/>
            <a:ext cx="3558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D77A5E11-842C-4FB6-815C-DFB3ABB627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81050" y="2604949"/>
            <a:ext cx="3558098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608D3BA1-A495-4A81-AEDF-108083B425F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8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8DBA5C73-7C13-4B90-AB3C-33800055D04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9317" y="1002716"/>
            <a:ext cx="3556173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A5F10688-3BD3-4100-93E4-DF84C9CFDB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22127" y="2604949"/>
            <a:ext cx="3553363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3F640CBC-9652-48BE-BF08-FD238D950C8A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4316509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93925D5-5699-4BE0-AEE8-00634046ACB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55658" y="1002716"/>
            <a:ext cx="3556173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8468" y="2604949"/>
            <a:ext cx="3553363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252851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36D8A58-B677-4BBF-8564-3532CB713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8795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B72D2E40-18A8-4D11-A79B-F130A143E0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0168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FBF46E5C-C7CD-4024-B778-D17BB07C10CB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8" y="2307944"/>
            <a:ext cx="2703713" cy="336101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3E2AF5D0-334B-4117-BADC-AC9D08C21C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3806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542EDCC5-87FC-4341-AA76-9AE955848C54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303806" y="2307943"/>
            <a:ext cx="2703713" cy="336101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B6D298D6-0193-4F36-B987-5B03BFD64A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962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E25FBBCD-FAB3-496C-9023-BEA9649A7EA4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05962" y="2307944"/>
            <a:ext cx="2703713" cy="336101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84EBD52D-9372-4482-9683-865699B965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8118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08118" y="2307943"/>
            <a:ext cx="2703713" cy="336101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E5EE307-16A7-4BB4-826C-FE03F2BC5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1919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7F856006-F837-40CC-A206-116358E51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C80BDF2-BFAE-4432-9B71-EC93BBDB26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80167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FE7522-682F-43A2-922B-D0B51A4624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2604949"/>
            <a:ext cx="2716858" cy="494749"/>
          </a:xfrm>
        </p:spPr>
        <p:txBody>
          <a:bodyPr anchor="t"/>
          <a:lstStyle>
            <a:lvl1pPr marL="0" indent="0" algn="l">
              <a:buNone/>
              <a:defRPr sz="15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480D74DD-4A50-49DD-9306-A23A22079643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80167" y="3292760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88075E-3AFC-4298-92EB-455858EE4D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86577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EE1A38-0897-4573-99F1-2AAFFB9267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578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286578" y="3292761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3D1BDEE6-8393-45A2-903D-6459074B30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92988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D7B525A-A39D-4409-889F-3E50319F94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2988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3C6FFF7-1BD6-4C2E-949A-7AEAD2340CC4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92988" y="3292761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94974" y="1040821"/>
            <a:ext cx="2716858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22AA6F0B-4FE7-4E1E-A833-9372AA44889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4974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094974" y="3292761"/>
            <a:ext cx="2716858" cy="2376197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C3F215E-98D7-4E75-AF2C-6DC421F9F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6537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00F89B0E-F421-45EF-8C78-C84FEFC48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F7BB50C2-6F95-4C0A-8590-741501231A71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0001077-9CBF-4E3B-BC21-E948C160E9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80168" y="1729109"/>
            <a:ext cx="5611759" cy="3948448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1D3FFA-A749-48E7-93B6-E3608A598D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168" y="5875993"/>
            <a:ext cx="5611760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9F89F-F92D-4257-8097-9A576478EB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72201" y="1729109"/>
            <a:ext cx="5611759" cy="3948448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D368394-9DFE-49F7-8B3A-C5D11ABAF3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0072" y="5875993"/>
            <a:ext cx="5583887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78C22F4-77A5-4B84-BD5E-2A59A32FB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AE41322-259C-45E1-8EBA-CD9AEBC31A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2782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3F87D86-02F1-4288-ADF3-CFC53D24C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78A54228-A18C-49D4-8BAE-55234982E14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80168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7AE244-E30D-4FB2-98A6-B9EC37B05A9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0170" y="1710901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16109106-4360-48AE-97EE-22C402C46E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40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A0C917-5130-4608-85A6-627EB2AFD5D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3842" y="1703168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C61C4C-3830-4483-B223-21FD6F02122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7514" y="1703168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BD9063C-F778-46E7-8697-C72B9C1AA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1507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utfyll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5C0B4E6-5502-441C-BDE1-D20B19081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180008"/>
            <a:ext cx="12192000" cy="567799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 descr="Logo Universitetet i oslo">
            <a:extLst>
              <a:ext uri="{FF2B5EF4-FFF2-40B4-BE49-F238E27FC236}">
                <a16:creationId xmlns:a16="http://schemas.microsoft.com/office/drawing/2014/main" id="{47006D2C-998F-4DB7-B481-B9B3DCDC0D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3793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D289F-AA6B-4FB2-A81B-53023814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1492D-B242-4BDE-940A-6ED6C625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8838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EEA84-AF53-4FD4-A1A3-5356AB7C9545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9338218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4791455-F597-FF42-94B4-BFDB049C33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9A924D6-B84C-2248-85AB-E2AD95B4EB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9055603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97AE09D-7EA1-E247-938B-91BF0272A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0D1AD21-1AC1-4342-A60E-B1C8BAD4C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236952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UiO Fullbredde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659A8DBD-BD7A-4EDC-B67F-D66D4E02E6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12355"/>
            <a:ext cx="10343114" cy="6833287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8534B2-2B3C-45E4-A5C6-20DB83FC5B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846263" y="12356"/>
            <a:ext cx="10345737" cy="683294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184891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37" name="Text Placeholder 6" descr="Logo Universitetet i oslo">
            <a:extLst>
              <a:ext uri="{FF2B5EF4-FFF2-40B4-BE49-F238E27FC236}">
                <a16:creationId xmlns:a16="http://schemas.microsoft.com/office/drawing/2014/main" id="{F29784C4-AE21-4452-BCC9-BC75C91449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39" name="Title 6">
            <a:extLst>
              <a:ext uri="{FF2B5EF4-FFF2-40B4-BE49-F238E27FC236}">
                <a16:creationId xmlns:a16="http://schemas.microsoft.com/office/drawing/2014/main" id="{5D15D34C-2B62-4A4C-AEE9-82137A8B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334682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291ADE13-A8F2-46E2-995A-5B5A00B970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7E6BC4FE-C55B-40DF-BE2C-B4A366CA9E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2A5C5038-A44D-4A5A-B6E6-4A3A664078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586699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41" name="Date Placeholder 3">
            <a:extLst>
              <a:ext uri="{FF2B5EF4-FFF2-40B4-BE49-F238E27FC236}">
                <a16:creationId xmlns:a16="http://schemas.microsoft.com/office/drawing/2014/main" id="{6D771372-9AD5-430D-A81A-2E820308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17DA3A3C-41C9-4BB1-8AF6-64A31B42E6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49401EE1-2446-4FF1-9952-199B1AD33AA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7838A1EF-4F8F-4E02-84A8-CBDE742A016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1520438F-077B-4383-9B2E-BA087AF71C6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AA4849A-5DB1-449C-B5F9-8D23CAAC0678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6FF82BAB-E28F-4E02-86D8-FEDC0BED1A1D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EA3D402A-5E41-4E74-BCFE-6ECD172AE4E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6" name="addin_colorbox" hidden="1">
            <a:extLst>
              <a:ext uri="{FF2B5EF4-FFF2-40B4-BE49-F238E27FC236}">
                <a16:creationId xmlns:a16="http://schemas.microsoft.com/office/drawing/2014/main" id="{B21C5878-1C16-4124-B18E-3FD702004B13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7" name="addin_title" hidden="1">
            <a:extLst>
              <a:ext uri="{FF2B5EF4-FFF2-40B4-BE49-F238E27FC236}">
                <a16:creationId xmlns:a16="http://schemas.microsoft.com/office/drawing/2014/main" id="{25090456-9625-456B-9BF8-33469B9C80F5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8" name="addin_text" hidden="1">
            <a:extLst>
              <a:ext uri="{FF2B5EF4-FFF2-40B4-BE49-F238E27FC236}">
                <a16:creationId xmlns:a16="http://schemas.microsoft.com/office/drawing/2014/main" id="{335F99C5-F1AA-4F79-BB95-80F64E93637D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9" name="addin_image" hidden="1">
            <a:extLst>
              <a:ext uri="{FF2B5EF4-FFF2-40B4-BE49-F238E27FC236}">
                <a16:creationId xmlns:a16="http://schemas.microsoft.com/office/drawing/2014/main" id="{8F68B54B-8B5A-4C05-93DB-7F2DC877EF5E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0" name="addin_grouplist" hidden="1">
            <a:extLst>
              <a:ext uri="{FF2B5EF4-FFF2-40B4-BE49-F238E27FC236}">
                <a16:creationId xmlns:a16="http://schemas.microsoft.com/office/drawing/2014/main" id="{F2089761-1A50-4072-9872-C62B5CA9E1F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pic>
        <p:nvPicPr>
          <p:cNvPr id="31" name="logo_hvit" descr="UiO Segl" hidden="1">
            <a:extLst>
              <a:ext uri="{FF2B5EF4-FFF2-40B4-BE49-F238E27FC236}">
                <a16:creationId xmlns:a16="http://schemas.microsoft.com/office/drawing/2014/main" id="{27B17C39-2B30-4789-8BEA-4AE4B2320B7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3" y="5458074"/>
            <a:ext cx="1025436" cy="1025436"/>
          </a:xfrm>
          <a:prstGeom prst="rect">
            <a:avLst/>
          </a:prstGeom>
        </p:spPr>
      </p:pic>
      <p:pic>
        <p:nvPicPr>
          <p:cNvPr id="32" name="logo_sort" descr="UiO segl" hidden="1">
            <a:extLst>
              <a:ext uri="{FF2B5EF4-FFF2-40B4-BE49-F238E27FC236}">
                <a16:creationId xmlns:a16="http://schemas.microsoft.com/office/drawing/2014/main" id="{46600C4D-987E-4F2B-917A-380F2324CB5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85613" y="5456640"/>
            <a:ext cx="1025421" cy="1025421"/>
          </a:xfrm>
          <a:prstGeom prst="rect">
            <a:avLst/>
          </a:prstGeom>
        </p:spPr>
      </p:pic>
      <p:sp>
        <p:nvSpPr>
          <p:cNvPr id="34" name="addin_logo" hidden="1">
            <a:extLst>
              <a:ext uri="{FF2B5EF4-FFF2-40B4-BE49-F238E27FC236}">
                <a16:creationId xmlns:a16="http://schemas.microsoft.com/office/drawing/2014/main" id="{E5963F14-DFC9-40C0-BCD0-4A837E431DF5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5" name="addin_colorlist" hidden="1">
            <a:extLst>
              <a:ext uri="{FF2B5EF4-FFF2-40B4-BE49-F238E27FC236}">
                <a16:creationId xmlns:a16="http://schemas.microsoft.com/office/drawing/2014/main" id="{B73620FB-5D82-4728-A1F9-C75D53925FBA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kapfor1, kapfor4, kapfor5, kapfor6, kapfor7</a:t>
            </a:r>
          </a:p>
        </p:txBody>
      </p:sp>
    </p:spTree>
    <p:extLst>
      <p:ext uri="{BB962C8B-B14F-4D97-AF65-F5344CB8AC3E}">
        <p14:creationId xmlns:p14="http://schemas.microsoft.com/office/powerpoint/2010/main" val="39909982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6DF84E1-9770-264D-A7D6-FA82DBE13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F524DAC-73BF-2E4D-893B-3D74501E3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1759299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CB4F3CD-731A-0542-819E-3DAE7AAF5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BAD500A-5C52-504F-A658-A016A265DC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E7CB7DF-77CD-5A47-AE78-8BD508DE6E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7485330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C19B24-F955-C44A-B429-81E48497C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5640865-83D6-7646-A720-3B67ECF96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C057AC6-AEA8-024C-A96E-A793B6A8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2AD437AC-F9B0-A54A-B5E8-4D069EDFD9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13D3F794-8EB5-B94A-A9B3-DDD75E056F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4565146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5F3C97-5D6E-9F46-A975-E1FA7F4BD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0103001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46653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8BFCB78-22A6-D045-B5E8-CFB9A8170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403990A-8E4C-9D4C-86CF-455AEE997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A972D8C-53B0-1A4A-9E25-5A5F3AFF7A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5641847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B6226E-498F-B946-AC6D-6C5F8CF74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3F0F0A26-62CB-1A40-9960-0440B79485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A5B6785-9FCB-AC4C-A38A-E58E0E26A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5253346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E52D1B-540F-2141-89D1-BA73C6EE5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4642FDC2-753C-9146-A628-9185661190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6254675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A803CCC3-8B47-CC43-B771-6EFAB25778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8BA8D9B-8DAB-3645-A429-4217D70E18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6468677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6B50772-D3F9-42F8-9039-9B10E27E2B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2F2286C-8CCE-44DF-AC0D-52C67A9947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04343B-730F-4F0D-B7A2-2445E054DC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63111B-1DDE-4AE9-A958-D9B8C3C35565}" type="datetimeFigureOut">
              <a:rPr lang="nb-NO" smtClean="0"/>
              <a:t>11.11.2022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C308C3D-A4DB-46C9-8B0D-43007D5D1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AB61995-8FB8-4628-A83C-BCC3D1465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63EE03-4998-47EA-98AD-A6A491F972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941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UiO Fullbredde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0"/>
            <a:ext cx="10343114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826FC79-CEAE-42C3-9725-FAEABEBE6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334682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586699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Enhet</a:t>
            </a:r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7520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51E125-948F-4EDB-9D1C-906C77064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BD7BD0B-CFE9-444E-BB56-454FE6FCC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5249B9C-C8E7-4A0D-8326-CB0F89E013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63111B-1DDE-4AE9-A958-D9B8C3C35565}" type="datetimeFigureOut">
              <a:rPr lang="nb-NO" smtClean="0"/>
              <a:t>11.11.2022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53C827B-CC9C-4098-A223-23AE7CC3C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669C174-FC37-4295-AFAB-33259A9FE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63EE03-4998-47EA-98AD-A6A491F972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71798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0D3CD3C-8A25-4926-8A62-7253CA387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CC13F1B-274F-4C6F-9BD7-C9DC67D8D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5A91BE4-A634-4F64-8D0E-C0E28861EF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63111B-1DDE-4AE9-A958-D9B8C3C35565}" type="datetimeFigureOut">
              <a:rPr lang="nb-NO" smtClean="0"/>
              <a:t>11.11.2022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C0B910B-76F9-4CA9-8FD6-984AA4F71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69A566E-47A4-4840-A937-999E905C3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63EE03-4998-47EA-98AD-A6A491F972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74787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5864C16-C719-4FB6-9555-B90339C46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347C398-2B9D-45DF-BB40-B556C24E20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D628161-7AD2-4F2D-9C34-D53BFA5DB2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FF1DB82-BF8F-404C-BD91-F7AF93B492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63111B-1DDE-4AE9-A958-D9B8C3C35565}" type="datetimeFigureOut">
              <a:rPr lang="nb-NO" smtClean="0"/>
              <a:t>11.11.2022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965633B-703D-4F12-A318-B4784920F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E856245-0D41-48DC-B5DD-8D1348AED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63EE03-4998-47EA-98AD-A6A491F972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51375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C00C451-D77E-4B11-B6D6-2BCD0C452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A1B35AE-046B-4DA6-BDEF-B4D839C79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F8EDB13-D6FD-404B-A020-09D8E4530B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CE0E413-C49A-4D50-A712-515892B7E2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76CAAF69-805F-4EC0-ABA7-8ECFB2C104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203C2651-B139-4318-A1ED-1837302C8C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63111B-1DDE-4AE9-A958-D9B8C3C35565}" type="datetimeFigureOut">
              <a:rPr lang="nb-NO" smtClean="0"/>
              <a:t>11.11.2022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C8471392-F97A-4E66-8EBF-614AD1547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ABCA6553-BE86-4BBB-870C-EB8D0AD38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63EE03-4998-47EA-98AD-A6A491F972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7917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C8AE58-F13E-4A87-87BC-6F16B878E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F17D45E-5445-40D5-89CC-B70AD5E7AC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63111B-1DDE-4AE9-A958-D9B8C3C35565}" type="datetimeFigureOut">
              <a:rPr lang="nb-NO" smtClean="0"/>
              <a:t>11.11.2022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B959718-B159-4BD1-8931-A932EDDF1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C15D079-0801-4DDD-AB78-BA5778CB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63EE03-4998-47EA-98AD-A6A491F972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22998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06578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3A34A6-C7A5-43FD-BF81-40F6ED30A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1DA98C2-BA3D-4180-A2EF-528A34C4B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A4CD5A7-D1CC-47A7-8D77-25AAD96C34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980F557-2356-4F45-AA8B-9DA5B9BF85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63111B-1DDE-4AE9-A958-D9B8C3C35565}" type="datetimeFigureOut">
              <a:rPr lang="nb-NO" smtClean="0"/>
              <a:t>11.11.2022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A2DABB5-71F6-4F2A-A6C2-35A2B21A2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BF3B8DF-44DB-487F-AD01-664F400A2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63EE03-4998-47EA-98AD-A6A491F972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34289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5BE785-4D80-4E82-B8A9-4E96893C9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32122AE-5BC6-4803-91DC-2951A610DB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0C7C7C0-1E22-4C20-8CCD-F14AA93410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4C51577-7FB0-4CE8-9996-153CD11446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63111B-1DDE-4AE9-A958-D9B8C3C35565}" type="datetimeFigureOut">
              <a:rPr lang="nb-NO" smtClean="0"/>
              <a:t>11.11.2022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0AC3247-5069-40AF-A948-5965BAA6A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7C92FFA-9536-4080-A9B5-9A082B61C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63EE03-4998-47EA-98AD-A6A491F972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74185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E76D772-149D-4642-BE13-E916EBC3F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7D70A9C-CDDE-4837-AD72-60FA847A28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17752D7-1333-4619-A5D7-E97FFC2040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63111B-1DDE-4AE9-A958-D9B8C3C35565}" type="datetimeFigureOut">
              <a:rPr lang="nb-NO" smtClean="0"/>
              <a:t>11.11.2022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BD6B79-5EDB-4A94-B00B-FBBE4D740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025ED01-E382-44E5-B432-BB21FB939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63EE03-4998-47EA-98AD-A6A491F972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42903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DDAB768A-A475-4E6F-ADB8-541DFA3D93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E4586301-7418-4D7F-B550-10FD10F5DD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7821B4B-FD0E-4B1A-823F-2A9B49734D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63111B-1DDE-4AE9-A958-D9B8C3C35565}" type="datetimeFigureOut">
              <a:rPr lang="nb-NO" smtClean="0"/>
              <a:t>11.11.2022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A53E0AD-C3FF-43E3-A91A-41D950D23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D1A8208-B834-47A3-9705-AEBE53235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63EE03-4998-47EA-98AD-A6A491F972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201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akultet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84D768E-AC85-41DD-B1B7-0298BF3316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E17BAB58-FE9E-48CD-90C1-5A92CD4AF3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1011A16-94DD-4043-A614-BEC724B6F1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BC09F072-DFF2-42B8-9221-578EE194D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3BBDCC2B-F1B3-4493-BC07-8FE83C70C0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4" name="Graphic 23" descr="UiO segl">
            <a:extLst>
              <a:ext uri="{FF2B5EF4-FFF2-40B4-BE49-F238E27FC236}">
                <a16:creationId xmlns:a16="http://schemas.microsoft.com/office/drawing/2014/main" id="{EC3480BC-2C3D-4A7E-9C52-40E1CC216E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9C5D506-67A5-4F89-8560-22F43BCF74A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16" name="addin_colorbox" hidden="1">
            <a:extLst>
              <a:ext uri="{FF2B5EF4-FFF2-40B4-BE49-F238E27FC236}">
                <a16:creationId xmlns:a16="http://schemas.microsoft.com/office/drawing/2014/main" id="{FCA3E1BC-B669-4110-87EA-FAF1FA6121DD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7" name="addin_title" hidden="1">
            <a:extLst>
              <a:ext uri="{FF2B5EF4-FFF2-40B4-BE49-F238E27FC236}">
                <a16:creationId xmlns:a16="http://schemas.microsoft.com/office/drawing/2014/main" id="{3ED724C7-6D8D-4B02-A942-476103665D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8" name="addin_text" hidden="1">
            <a:extLst>
              <a:ext uri="{FF2B5EF4-FFF2-40B4-BE49-F238E27FC236}">
                <a16:creationId xmlns:a16="http://schemas.microsoft.com/office/drawing/2014/main" id="{3875A1F9-BE97-453C-A6D3-C2B80FB26DA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9" name="addin_image" hidden="1">
            <a:extLst>
              <a:ext uri="{FF2B5EF4-FFF2-40B4-BE49-F238E27FC236}">
                <a16:creationId xmlns:a16="http://schemas.microsoft.com/office/drawing/2014/main" id="{B74C45E3-A0CF-4E11-99D4-B0A97B5ECA6D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0" name="addin_grouplist" hidden="1">
            <a:extLst>
              <a:ext uri="{FF2B5EF4-FFF2-40B4-BE49-F238E27FC236}">
                <a16:creationId xmlns:a16="http://schemas.microsoft.com/office/drawing/2014/main" id="{E863661C-B13F-46BB-BA71-469E9D5AB327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6B15E5D0-41F1-4B95-AEBC-8FEF29F24DE4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626919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E962FF3-951D-4441-9C7D-501471E588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7AED3548-5867-47BB-8575-A83E0A9CE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C827CE2-8409-4B09-A9E5-74716A2B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3375167"/>
            <a:ext cx="5716962" cy="1547605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73782A73-0164-4D2C-BAD5-DF53C4F800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C9865C8-230B-42BE-8B05-ECBF9A085E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6371C43A-1652-4674-9385-53CBD32109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A1654625-2F9D-43A8-9B19-A1501B2C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4" descr="UiO segl">
            <a:extLst>
              <a:ext uri="{FF2B5EF4-FFF2-40B4-BE49-F238E27FC236}">
                <a16:creationId xmlns:a16="http://schemas.microsoft.com/office/drawing/2014/main" id="{D397E638-588F-47C4-8318-DB30D79BC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4" name="addin_colorbox" hidden="1">
            <a:extLst>
              <a:ext uri="{FF2B5EF4-FFF2-40B4-BE49-F238E27FC236}">
                <a16:creationId xmlns:a16="http://schemas.microsoft.com/office/drawing/2014/main" id="{B34046E2-E0A0-4315-9411-04EBA19D54D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EB9E8B29-78FF-422D-B648-7D4F0D403082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918F58FB-9B03-413E-989C-AE087C74A79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16BC30A-E2A3-4BB3-8175-D14FBA97BB4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189797EA-4203-48ED-9B9C-9481B1311A5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D3C84601-A4D0-4B48-876F-9DC17367A2A1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2" name="logo_hvit" descr="UiO Segl" hidden="1">
            <a:extLst>
              <a:ext uri="{FF2B5EF4-FFF2-40B4-BE49-F238E27FC236}">
                <a16:creationId xmlns:a16="http://schemas.microsoft.com/office/drawing/2014/main" id="{9312E79A-63CD-41D4-8EA6-B9BD7EBEEAD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3" name="logo_sort" descr="UiO Segl" hidden="1">
            <a:extLst>
              <a:ext uri="{FF2B5EF4-FFF2-40B4-BE49-F238E27FC236}">
                <a16:creationId xmlns:a16="http://schemas.microsoft.com/office/drawing/2014/main" id="{CCD2A0AF-6987-472B-AB0A-FE4E51B298B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FD548E61-D022-4178-8722-46839AB856D2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</p:spTree>
    <p:extLst>
      <p:ext uri="{BB962C8B-B14F-4D97-AF65-F5344CB8AC3E}">
        <p14:creationId xmlns:p14="http://schemas.microsoft.com/office/powerpoint/2010/main" val="26608327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UiO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80CF6147-1B60-436B-ABD0-E426D3DDF3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0" name="Text Placeholder 6" descr="Logo Universitetet i oslo">
            <a:extLst>
              <a:ext uri="{FF2B5EF4-FFF2-40B4-BE49-F238E27FC236}">
                <a16:creationId xmlns:a16="http://schemas.microsoft.com/office/drawing/2014/main" id="{36E824D8-5207-4DF5-BD9E-C1307AD980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69DA1E-EAF3-4579-9C13-A3B45E22F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3375167"/>
            <a:ext cx="5716962" cy="1547605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502EFC6A-E5AE-4CDD-893A-8151185CCF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8E5FEA3-8D79-4D56-9664-2703F65E1E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4BFEE26-19F8-420D-B230-46123EBE4C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F7CD78E4-773D-43A0-AF45-F06FF64B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5" name="Text Placeholder 4" descr="UiO segl">
            <a:extLst>
              <a:ext uri="{FF2B5EF4-FFF2-40B4-BE49-F238E27FC236}">
                <a16:creationId xmlns:a16="http://schemas.microsoft.com/office/drawing/2014/main" id="{F9A19FD8-51AB-4838-9B3F-0C4ED0CDF7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addin_colorlist" hidden="1">
            <a:extLst>
              <a:ext uri="{FF2B5EF4-FFF2-40B4-BE49-F238E27FC236}">
                <a16:creationId xmlns:a16="http://schemas.microsoft.com/office/drawing/2014/main" id="{9C89DC5C-C295-4993-8094-F0B8D6618A6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27" name="addin_colorbox" hidden="1">
            <a:extLst>
              <a:ext uri="{FF2B5EF4-FFF2-40B4-BE49-F238E27FC236}">
                <a16:creationId xmlns:a16="http://schemas.microsoft.com/office/drawing/2014/main" id="{2CC73354-08EE-44A2-AB48-A462E1508E46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8" name="addin_title" hidden="1">
            <a:extLst>
              <a:ext uri="{FF2B5EF4-FFF2-40B4-BE49-F238E27FC236}">
                <a16:creationId xmlns:a16="http://schemas.microsoft.com/office/drawing/2014/main" id="{26C6DF9C-269B-4A64-898A-65E2DB4E195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9" name="addin_text" hidden="1">
            <a:extLst>
              <a:ext uri="{FF2B5EF4-FFF2-40B4-BE49-F238E27FC236}">
                <a16:creationId xmlns:a16="http://schemas.microsoft.com/office/drawing/2014/main" id="{DEF32610-8099-45EC-A831-EA132BB98DEB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0" name="addin_image" hidden="1">
            <a:extLst>
              <a:ext uri="{FF2B5EF4-FFF2-40B4-BE49-F238E27FC236}">
                <a16:creationId xmlns:a16="http://schemas.microsoft.com/office/drawing/2014/main" id="{FCBF301A-51A4-47F6-A13E-EA0C05B5707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1" name="addin_grouplist" hidden="1">
            <a:extLst>
              <a:ext uri="{FF2B5EF4-FFF2-40B4-BE49-F238E27FC236}">
                <a16:creationId xmlns:a16="http://schemas.microsoft.com/office/drawing/2014/main" id="{31339D77-A008-41C5-8746-5E52634CF5F3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2" name="addin_logo" hidden="1">
            <a:extLst>
              <a:ext uri="{FF2B5EF4-FFF2-40B4-BE49-F238E27FC236}">
                <a16:creationId xmlns:a16="http://schemas.microsoft.com/office/drawing/2014/main" id="{826D203C-01F5-46E6-8CA5-6E8C2BD4380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33" name="logo_hvit" descr="UiO Segl" hidden="1">
            <a:extLst>
              <a:ext uri="{FF2B5EF4-FFF2-40B4-BE49-F238E27FC236}">
                <a16:creationId xmlns:a16="http://schemas.microsoft.com/office/drawing/2014/main" id="{D427F631-71AD-40A0-9DBF-5B89C6D6AF8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34" name="logo_sort" descr="UiO Segl" hidden="1">
            <a:extLst>
              <a:ext uri="{FF2B5EF4-FFF2-40B4-BE49-F238E27FC236}">
                <a16:creationId xmlns:a16="http://schemas.microsoft.com/office/drawing/2014/main" id="{79A0A5BE-15A5-45D3-AAD4-DA46706180E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7345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UiO Fullbredde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659A8DBD-BD7A-4EDC-B67F-D66D4E02E6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12355"/>
            <a:ext cx="10343114" cy="6833287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8534B2-2B3C-45E4-A5C6-20DB83FC5B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846263" y="12356"/>
            <a:ext cx="10345737" cy="683294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184891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37" name="Text Placeholder 6" descr="Logo Universitetet i oslo">
            <a:extLst>
              <a:ext uri="{FF2B5EF4-FFF2-40B4-BE49-F238E27FC236}">
                <a16:creationId xmlns:a16="http://schemas.microsoft.com/office/drawing/2014/main" id="{F29784C4-AE21-4452-BCC9-BC75C91449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39" name="Title 6">
            <a:extLst>
              <a:ext uri="{FF2B5EF4-FFF2-40B4-BE49-F238E27FC236}">
                <a16:creationId xmlns:a16="http://schemas.microsoft.com/office/drawing/2014/main" id="{5D15D34C-2B62-4A4C-AEE9-82137A8B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334682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291ADE13-A8F2-46E2-995A-5B5A00B970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7E6BC4FE-C55B-40DF-BE2C-B4A366CA9E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2A5C5038-A44D-4A5A-B6E6-4A3A664078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586699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41" name="Date Placeholder 3">
            <a:extLst>
              <a:ext uri="{FF2B5EF4-FFF2-40B4-BE49-F238E27FC236}">
                <a16:creationId xmlns:a16="http://schemas.microsoft.com/office/drawing/2014/main" id="{6D771372-9AD5-430D-A81A-2E820308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17DA3A3C-41C9-4BB1-8AF6-64A31B42E6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49401EE1-2446-4FF1-9952-199B1AD33AA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7838A1EF-4F8F-4E02-84A8-CBDE742A016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1520438F-077B-4383-9B2E-BA087AF71C6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AA4849A-5DB1-449C-B5F9-8D23CAAC0678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6FF82BAB-E28F-4E02-86D8-FEDC0BED1A1D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EA3D402A-5E41-4E74-BCFE-6ECD172AE4E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6" name="addin_colorbox" hidden="1">
            <a:extLst>
              <a:ext uri="{FF2B5EF4-FFF2-40B4-BE49-F238E27FC236}">
                <a16:creationId xmlns:a16="http://schemas.microsoft.com/office/drawing/2014/main" id="{B21C5878-1C16-4124-B18E-3FD702004B13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7" name="addin_title" hidden="1">
            <a:extLst>
              <a:ext uri="{FF2B5EF4-FFF2-40B4-BE49-F238E27FC236}">
                <a16:creationId xmlns:a16="http://schemas.microsoft.com/office/drawing/2014/main" id="{25090456-9625-456B-9BF8-33469B9C80F5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8" name="addin_text" hidden="1">
            <a:extLst>
              <a:ext uri="{FF2B5EF4-FFF2-40B4-BE49-F238E27FC236}">
                <a16:creationId xmlns:a16="http://schemas.microsoft.com/office/drawing/2014/main" id="{335F99C5-F1AA-4F79-BB95-80F64E93637D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9" name="addin_image" hidden="1">
            <a:extLst>
              <a:ext uri="{FF2B5EF4-FFF2-40B4-BE49-F238E27FC236}">
                <a16:creationId xmlns:a16="http://schemas.microsoft.com/office/drawing/2014/main" id="{8F68B54B-8B5A-4C05-93DB-7F2DC877EF5E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0" name="addin_grouplist" hidden="1">
            <a:extLst>
              <a:ext uri="{FF2B5EF4-FFF2-40B4-BE49-F238E27FC236}">
                <a16:creationId xmlns:a16="http://schemas.microsoft.com/office/drawing/2014/main" id="{F2089761-1A50-4072-9872-C62B5CA9E1F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pic>
        <p:nvPicPr>
          <p:cNvPr id="31" name="logo_hvit" descr="UiO Segl" hidden="1">
            <a:extLst>
              <a:ext uri="{FF2B5EF4-FFF2-40B4-BE49-F238E27FC236}">
                <a16:creationId xmlns:a16="http://schemas.microsoft.com/office/drawing/2014/main" id="{27B17C39-2B30-4789-8BEA-4AE4B2320B7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3" y="5458074"/>
            <a:ext cx="1025436" cy="1025436"/>
          </a:xfrm>
          <a:prstGeom prst="rect">
            <a:avLst/>
          </a:prstGeom>
        </p:spPr>
      </p:pic>
      <p:pic>
        <p:nvPicPr>
          <p:cNvPr id="32" name="logo_sort" descr="UiO segl" hidden="1">
            <a:extLst>
              <a:ext uri="{FF2B5EF4-FFF2-40B4-BE49-F238E27FC236}">
                <a16:creationId xmlns:a16="http://schemas.microsoft.com/office/drawing/2014/main" id="{46600C4D-987E-4F2B-917A-380F2324CB5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85613" y="5456640"/>
            <a:ext cx="1025421" cy="1025421"/>
          </a:xfrm>
          <a:prstGeom prst="rect">
            <a:avLst/>
          </a:prstGeom>
        </p:spPr>
      </p:pic>
      <p:sp>
        <p:nvSpPr>
          <p:cNvPr id="34" name="addin_logo" hidden="1">
            <a:extLst>
              <a:ext uri="{FF2B5EF4-FFF2-40B4-BE49-F238E27FC236}">
                <a16:creationId xmlns:a16="http://schemas.microsoft.com/office/drawing/2014/main" id="{E5963F14-DFC9-40C0-BCD0-4A837E431DF5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5" name="addin_colorlist" hidden="1">
            <a:extLst>
              <a:ext uri="{FF2B5EF4-FFF2-40B4-BE49-F238E27FC236}">
                <a16:creationId xmlns:a16="http://schemas.microsoft.com/office/drawing/2014/main" id="{B73620FB-5D82-4728-A1F9-C75D53925FBA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kapfor1, kapfor4, kapfor5, kapfor6, kapfor7</a:t>
            </a:r>
          </a:p>
        </p:txBody>
      </p:sp>
    </p:spTree>
    <p:extLst>
      <p:ext uri="{BB962C8B-B14F-4D97-AF65-F5344CB8AC3E}">
        <p14:creationId xmlns:p14="http://schemas.microsoft.com/office/powerpoint/2010/main" val="14855407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UiO Fullbredde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0"/>
            <a:ext cx="10343114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826FC79-CEAE-42C3-9725-FAEABEBE6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334682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586699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Enhet</a:t>
            </a:r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9566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akultet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84D768E-AC85-41DD-B1B7-0298BF3316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E17BAB58-FE9E-48CD-90C1-5A92CD4AF3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1011A16-94DD-4043-A614-BEC724B6F1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BC09F072-DFF2-42B8-9221-578EE194D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3BBDCC2B-F1B3-4493-BC07-8FE83C70C0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4" name="Graphic 23" descr="UiO segl">
            <a:extLst>
              <a:ext uri="{FF2B5EF4-FFF2-40B4-BE49-F238E27FC236}">
                <a16:creationId xmlns:a16="http://schemas.microsoft.com/office/drawing/2014/main" id="{EC3480BC-2C3D-4A7E-9C52-40E1CC216E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9C5D506-67A5-4F89-8560-22F43BCF74A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16" name="addin_colorbox" hidden="1">
            <a:extLst>
              <a:ext uri="{FF2B5EF4-FFF2-40B4-BE49-F238E27FC236}">
                <a16:creationId xmlns:a16="http://schemas.microsoft.com/office/drawing/2014/main" id="{FCA3E1BC-B669-4110-87EA-FAF1FA6121DD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7" name="addin_title" hidden="1">
            <a:extLst>
              <a:ext uri="{FF2B5EF4-FFF2-40B4-BE49-F238E27FC236}">
                <a16:creationId xmlns:a16="http://schemas.microsoft.com/office/drawing/2014/main" id="{3ED724C7-6D8D-4B02-A942-476103665D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8" name="addin_text" hidden="1">
            <a:extLst>
              <a:ext uri="{FF2B5EF4-FFF2-40B4-BE49-F238E27FC236}">
                <a16:creationId xmlns:a16="http://schemas.microsoft.com/office/drawing/2014/main" id="{3875A1F9-BE97-453C-A6D3-C2B80FB26DA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9" name="addin_image" hidden="1">
            <a:extLst>
              <a:ext uri="{FF2B5EF4-FFF2-40B4-BE49-F238E27FC236}">
                <a16:creationId xmlns:a16="http://schemas.microsoft.com/office/drawing/2014/main" id="{B74C45E3-A0CF-4E11-99D4-B0A97B5ECA6D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0" name="addin_grouplist" hidden="1">
            <a:extLst>
              <a:ext uri="{FF2B5EF4-FFF2-40B4-BE49-F238E27FC236}">
                <a16:creationId xmlns:a16="http://schemas.microsoft.com/office/drawing/2014/main" id="{E863661C-B13F-46BB-BA71-469E9D5AB327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6B15E5D0-41F1-4B95-AEBC-8FEF29F24DE4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154190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 hidden="1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D0FDCF8F-A008-4CFD-BFC2-4B8B6F9B51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2127E9DC-8728-47D2-950F-5610AB44AE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12AB716-EA8C-40F3-9E5E-FADFDE5B68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C0D51CD3-9F1B-45C4-9816-FCEC12A47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8" name="Graphic 27" descr="UiO segl">
            <a:extLst>
              <a:ext uri="{FF2B5EF4-FFF2-40B4-BE49-F238E27FC236}">
                <a16:creationId xmlns:a16="http://schemas.microsoft.com/office/drawing/2014/main" id="{AECCD3CC-AC27-4207-85D4-8056C1F5FD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065316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Uthevet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16BE45C5-2FD6-4365-884E-E7211BA9F8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FC80015-4906-4750-9E68-18BCB837A8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15063" y="0"/>
            <a:ext cx="5976937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B116A28A-122D-47FC-B20F-2DE6D034FB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634" y="2283763"/>
            <a:ext cx="5075367" cy="1650530"/>
          </a:xfrm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16F080F3-F66D-44E1-A274-51E675B7D7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B993451-3DED-457B-B2BA-C0AD678BC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E4C943B6-9D87-4707-9BC0-AB5D348B81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9138817D-ECF3-4F24-AB4D-EE86A7D38E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E981D0C6-9965-4EA6-835B-007DA7454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FB8D8BF6-D27B-473E-8C7F-5564EC4E8842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AEA2A8D1-CC8A-49D7-B5F3-4D3D31E797B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FA762AA7-0630-463D-983A-714A0FDC6D6B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BADFE346-6D41-462E-B93E-8A458125843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2F05EFBC-3D55-4A55-AC99-18A584A64FD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22529F69-78C3-4EA5-A8EF-DAED9CFEB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26D5A990-E30B-4E3A-A5A7-8F106A934EC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596341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3D537D-BDA7-442F-85CC-77B15D3E9E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EA343E91-A7F8-411F-8D9E-AD0CD04545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353483E-A81E-4295-A996-3D67CCCC2E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A0F37DB2-E675-4E63-AD01-1D4996198F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AF5E8745-EB5B-4C17-A308-AC6088BCA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7CB7E83F-937E-4B9E-830A-492432F3A4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B8980526-4F9F-495D-A07D-8D82934AE6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9BE98BF2-9E12-4468-BCAE-2A3B441A6E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570446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542A6449-D96E-414F-A604-C4E12FC569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E20FF9-F861-400C-878F-01B6648601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729F8AC-6A5E-427F-BADE-EA072C6164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548DDD7D-1EE4-480A-9DFC-6999E44EAA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94EC4BF0-912D-4C74-897D-7058B1C43F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4387C63E-1139-41C5-A5DA-C7934430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6E45B275-2917-4791-9D93-B119E57F1E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184925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Uthevet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B080593B-46D5-4272-829F-0AB9BB0A72E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9880" y="0"/>
            <a:ext cx="5982120" cy="6858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A9DF7D4-90D1-427E-86F5-96B8E6DDF5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5359BE4-B9E6-44C9-994B-4B43BA3185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038" y="653143"/>
            <a:ext cx="5075367" cy="1204686"/>
          </a:xfrm>
        </p:spPr>
        <p:txBody>
          <a:bodyPr/>
          <a:lstStyle>
            <a:lvl1pPr marL="0" indent="0"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dirty="0"/>
              <a:t>Navn på institutt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8A0E4F-1BA9-45F5-9553-E579F5F1C2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9039" y="2302849"/>
            <a:ext cx="5080128" cy="1702414"/>
          </a:xfrm>
        </p:spPr>
        <p:txBody>
          <a:bodyPr/>
          <a:lstStyle>
            <a:lvl1pPr marL="0" indent="0">
              <a:buNone/>
              <a:defRPr sz="45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88EA911F-B545-4F74-AF42-9EC2B355D8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4E55111D-AB70-4D2B-9C10-0B91F296CD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DB45DBF-1D97-4017-83BE-AD48141222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8916788-1A25-4BF7-B2F3-11CED5D7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27D749C7-8972-4648-8357-FE945BD112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11698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 hidden="1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D0FDCF8F-A008-4CFD-BFC2-4B8B6F9B51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2127E9DC-8728-47D2-950F-5610AB44AE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12AB716-EA8C-40F3-9E5E-FADFDE5B68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C0D51CD3-9F1B-45C4-9816-FCEC12A47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8" name="Graphic 27" descr="UiO segl">
            <a:extLst>
              <a:ext uri="{FF2B5EF4-FFF2-40B4-BE49-F238E27FC236}">
                <a16:creationId xmlns:a16="http://schemas.microsoft.com/office/drawing/2014/main" id="{AECCD3CC-AC27-4207-85D4-8056C1F5FD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614758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933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5D4F5D-6A45-4660-B498-EC62A1753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2667" y="1768008"/>
            <a:ext cx="5863168" cy="4351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4pPr>
          </a:lstStyle>
          <a:p>
            <a:pPr lvl="0"/>
            <a:r>
              <a:rPr lang="nb-NO" dirty="0"/>
              <a:t>Punkt A</a:t>
            </a:r>
          </a:p>
          <a:p>
            <a:pPr lvl="0"/>
            <a:r>
              <a:rPr lang="nb-NO" dirty="0"/>
              <a:t>Punkt B</a:t>
            </a:r>
          </a:p>
          <a:p>
            <a:pPr lvl="0"/>
            <a:r>
              <a:rPr lang="nb-NO" dirty="0"/>
              <a:t>Punkt C</a:t>
            </a:r>
          </a:p>
          <a:p>
            <a:pPr lvl="0"/>
            <a:r>
              <a:rPr lang="nb-NO" dirty="0"/>
              <a:t>Punkt D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9CB4958-81B1-49B9-BBDA-D042DC89C1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4840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933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0B9F-ECB7-4387-A58C-0A496B930A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A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E426CF-9990-43F5-BE14-226088D8A7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3844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B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79225E-A5E2-4DC8-9837-7BCA23C8E4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6715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C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833A43-18E3-4392-918C-09F8E26D3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844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D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3B8277-88D5-4007-B32D-B587FB6C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714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E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66E2B9-433F-4D84-9677-520FBB3E3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84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F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2B12D4E-956E-456A-B250-54F8DAC4F5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0887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BCC00A-19CF-41BF-8147-46CE1C6A77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 dirty="0"/>
              <a:t>Trykk - &gt; Sett inn -&gt; Bilde for å endre eller sette inn bilde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301A6-9B63-4AF8-9A67-C362499D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304"/>
            <a:ext cx="9144000" cy="1655762"/>
          </a:xfrm>
        </p:spPr>
        <p:txBody>
          <a:bodyPr wrap="none" bIns="0" anchor="b"/>
          <a:lstStyle>
            <a:lvl1pPr marL="0" indent="0" algn="ctr">
              <a:buNone/>
              <a:defRPr sz="1750"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nb-NO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F5643-8F24-4F16-9356-F129900A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1019"/>
            <a:ext cx="9144000" cy="1878763"/>
          </a:xfrm>
        </p:spPr>
        <p:txBody>
          <a:bodyPr wrap="none" anchor="t"/>
          <a:lstStyle>
            <a:lvl1pPr algn="ctr">
              <a:defRPr sz="4501">
                <a:highlight>
                  <a:srgbClr val="FFFFFF"/>
                </a:highlight>
              </a:defRPr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8" name="Text Placeholder 4" descr="Logo Universitetet i oslo">
            <a:extLst>
              <a:ext uri="{FF2B5EF4-FFF2-40B4-BE49-F238E27FC236}">
                <a16:creationId xmlns:a16="http://schemas.microsoft.com/office/drawing/2014/main" id="{CB6C8A24-C7F7-483C-B347-EFA80560FB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AEC6C7-85EA-449B-8EE8-2D97BF53E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3FD976-C7D4-4015-A9BA-91E02E67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6C04A44-E476-4A49-B738-EE2D47D4BAD9}"/>
              </a:ext>
            </a:extLst>
          </p:cNvPr>
          <p:cNvSpPr/>
          <p:nvPr userDrawn="1"/>
        </p:nvSpPr>
        <p:spPr>
          <a:xfrm>
            <a:off x="0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sid1, sid2, sid3, sid4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7C08BAF-0936-474D-B97E-5B57BFE4B3DC}"/>
              </a:ext>
            </a:extLst>
          </p:cNvPr>
          <p:cNvSpPr/>
          <p:nvPr userDrawn="1"/>
        </p:nvSpPr>
        <p:spPr>
          <a:xfrm>
            <a:off x="4973338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CD588095-EB6E-4EE9-A470-1FC6B276AA84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1792D08-5194-467E-A9CB-E87CD6F0CF3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7E0FF7D7-FC31-4FA1-B98D-9F5E73E0ED0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73E79DB-AFAF-477A-B39A-3600CE59C83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6D0ECAE0-D83D-477F-8858-4811F35FC31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269093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FAE04-E853-4650-A24D-5F754E1D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/>
          </a:solidFill>
        </p:spPr>
        <p:txBody>
          <a:bodyPr lIns="0" tIns="0" rIns="0" bIns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marL="125438" marR="0" lvl="0" indent="-125438" algn="l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Trykk - &gt; Sett inn -&gt; Bilde for å endre eller sette inn bilde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057638"/>
            <a:ext cx="9144000" cy="2733991"/>
          </a:xfrm>
        </p:spPr>
        <p:txBody>
          <a:bodyPr anchor="ctr"/>
          <a:lstStyle>
            <a:lvl1pPr algn="ctr">
              <a:lnSpc>
                <a:spcPct val="100000"/>
              </a:lnSpc>
              <a:defRPr sz="4501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nb-NO" noProof="0" dirty="0"/>
              <a:t>Sitat</a:t>
            </a:r>
          </a:p>
        </p:txBody>
      </p:sp>
      <p:sp>
        <p:nvSpPr>
          <p:cNvPr id="11" name="Text Placeholder 4" descr="Logo Universitetet i oslo">
            <a:extLst>
              <a:ext uri="{FF2B5EF4-FFF2-40B4-BE49-F238E27FC236}">
                <a16:creationId xmlns:a16="http://schemas.microsoft.com/office/drawing/2014/main" id="{85E9E616-9857-4793-9543-97601CFB29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3688BA85-E873-4370-B3DC-1DB3D6805327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5" name="addin_colorbox" hidden="1">
            <a:extLst>
              <a:ext uri="{FF2B5EF4-FFF2-40B4-BE49-F238E27FC236}">
                <a16:creationId xmlns:a16="http://schemas.microsoft.com/office/drawing/2014/main" id="{01750E1E-149D-4737-BB50-E180FD96210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6" name="addin_title" hidden="1">
            <a:extLst>
              <a:ext uri="{FF2B5EF4-FFF2-40B4-BE49-F238E27FC236}">
                <a16:creationId xmlns:a16="http://schemas.microsoft.com/office/drawing/2014/main" id="{8A95C1E6-41C2-4B63-A678-1197B885A271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7" name="addin_text" hidden="1">
            <a:extLst>
              <a:ext uri="{FF2B5EF4-FFF2-40B4-BE49-F238E27FC236}">
                <a16:creationId xmlns:a16="http://schemas.microsoft.com/office/drawing/2014/main" id="{88900728-1D9A-4CFE-BD46-77F03BBF68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8" name="addin_image" hidden="1">
            <a:extLst>
              <a:ext uri="{FF2B5EF4-FFF2-40B4-BE49-F238E27FC236}">
                <a16:creationId xmlns:a16="http://schemas.microsoft.com/office/drawing/2014/main" id="{71F63DE9-1A9D-416E-8BF1-5DDBAC2C366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9" name="addin_grouplist" hidden="1">
            <a:extLst>
              <a:ext uri="{FF2B5EF4-FFF2-40B4-BE49-F238E27FC236}">
                <a16:creationId xmlns:a16="http://schemas.microsoft.com/office/drawing/2014/main" id="{55453450-7C5E-47ED-8FB9-95BB5C190194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0" name="addin_background" hidden="1">
            <a:extLst>
              <a:ext uri="{FF2B5EF4-FFF2-40B4-BE49-F238E27FC236}">
                <a16:creationId xmlns:a16="http://schemas.microsoft.com/office/drawing/2014/main" id="{19DE1B7D-2015-4D3D-81DA-BE1C0B884B8C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2DACBF1F-1831-46CB-8E94-DAC5CC4C8A53}"/>
              </a:ext>
            </a:extLst>
          </p:cNvPr>
          <p:cNvSpPr/>
          <p:nvPr userDrawn="1"/>
        </p:nvSpPr>
        <p:spPr>
          <a:xfrm>
            <a:off x="2583335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08780C0B-BBD9-4BF7-B461-4D609C762B61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3E5FC6D0-29E6-4763-9016-B07C6C2F674E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E5048523-44FB-402D-AF9A-189895D758AB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4EBCC3D3-FB5E-4C44-BD2A-4765289129B6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A21182DD-62B1-48E3-8A1E-30E0E49F858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DA65AA7C-2435-43EC-9E54-A952934DE561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030513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tekstboks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87AD4FF-2A17-41D2-9989-72E3EE53EDB7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80169" y="1704042"/>
            <a:ext cx="11431663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207EF-1A49-4BEC-B35C-772E1E2EFECD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34CF4-4951-4824-A36D-2B6BAEF472C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1223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r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5469089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8C4F134-43A3-438E-88E2-D8FF0EDE7A1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70" y="1704042"/>
            <a:ext cx="5469088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003BB-F04C-4A8B-BC54-5FDD5D3035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03335"/>
            <a:ext cx="5469089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524D80-7434-47CB-8898-52900F44078A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04042"/>
            <a:ext cx="5469089" cy="435485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AAA207-8E55-477B-AF05-92D6F597A5B7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A7972B2-D533-401B-8556-469D52E0F4DD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1348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59098" y="371518"/>
            <a:ext cx="4152735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1192628-F328-404D-8EFE-7A0B924C21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59097" y="5875993"/>
            <a:ext cx="4152735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00DEDF7-A715-4410-ACF2-29795822F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5715831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0A05AF4-63D3-4127-BC34-6BD82C03AF3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5715831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9" y="1704042"/>
            <a:ext cx="5715831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9125386-EE30-45FB-BA78-8A032E308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0406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9F22D83-B5FE-4078-A904-43A001589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4269EB-52A0-4947-98BF-6FDC4349878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80168" y="1180008"/>
            <a:ext cx="11431664" cy="4720030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77B9B8B-41DA-40B7-A3EE-81571DB48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3303949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r med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E1DAFF44-670E-4F4C-85A7-C39E379A8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A53454CC-87E9-4EB8-A148-E8917C513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80168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B68EB7-26DD-44B0-B503-B133010AD6D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79851" y="1710199"/>
            <a:ext cx="352431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F24F2E76-C57A-43E9-AE90-9A5885C83A59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377360" y="2793528"/>
            <a:ext cx="3524319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04FE8AE5-898D-4838-B222-D9178BD548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40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871769-9C00-4F59-9847-667CD9B433B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3841" y="1720927"/>
            <a:ext cx="352431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3FA1C9B2-210C-4D25-800A-903735EC531A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4333839" y="2793528"/>
            <a:ext cx="3524320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734C1ED4-971E-4006-9901-E3C5A2D1AD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F28ED8-40A8-43F5-9C35-FA0A7A4B7B0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7513" y="1710199"/>
            <a:ext cx="352463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920B93BE-FC97-4838-B295-13DE19DE7FB1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8284385" y="2793528"/>
            <a:ext cx="3524639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EB74F5A-3F59-4167-9DC8-330443F35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4682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794FAB1-D6B5-4A8A-91E4-BEB7326AD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DB62B9B-DA6F-4B28-8109-CB17B37FC57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80168" y="1002716"/>
            <a:ext cx="3558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D77A5E11-842C-4FB6-815C-DFB3ABB627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81050" y="2604949"/>
            <a:ext cx="3558098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608D3BA1-A495-4A81-AEDF-108083B425F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8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8DBA5C73-7C13-4B90-AB3C-33800055D04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9317" y="1002716"/>
            <a:ext cx="3556173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A5F10688-3BD3-4100-93E4-DF84C9CFDB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22127" y="2604949"/>
            <a:ext cx="3553363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3F640CBC-9652-48BE-BF08-FD238D950C8A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4316509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93925D5-5699-4BE0-AEE8-00634046ACB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55658" y="1002716"/>
            <a:ext cx="3556173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8468" y="2604949"/>
            <a:ext cx="3553363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252851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36D8A58-B677-4BBF-8564-3532CB713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107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Uthevet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16BE45C5-2FD6-4365-884E-E7211BA9F8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FC80015-4906-4750-9E68-18BCB837A8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15063" y="0"/>
            <a:ext cx="5976937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B116A28A-122D-47FC-B20F-2DE6D034FB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634" y="2283763"/>
            <a:ext cx="5075367" cy="1650530"/>
          </a:xfrm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16F080F3-F66D-44E1-A274-51E675B7D7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B993451-3DED-457B-B2BA-C0AD678BC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E4C943B6-9D87-4707-9BC0-AB5D348B81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9138817D-ECF3-4F24-AB4D-EE86A7D38E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E981D0C6-9965-4EA6-835B-007DA7454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FB8D8BF6-D27B-473E-8C7F-5564EC4E8842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AEA2A8D1-CC8A-49D7-B5F3-4D3D31E797B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FA762AA7-0630-463D-983A-714A0FDC6D6B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BADFE346-6D41-462E-B93E-8A458125843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2F05EFBC-3D55-4A55-AC99-18A584A64FD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22529F69-78C3-4EA5-A8EF-DAED9CFEB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26D5A990-E30B-4E3A-A5A7-8F106A934EC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865488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B72D2E40-18A8-4D11-A79B-F130A143E0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0168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FBF46E5C-C7CD-4024-B778-D17BB07C10CB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8" y="2307944"/>
            <a:ext cx="2703713" cy="336101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3E2AF5D0-334B-4117-BADC-AC9D08C21C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3806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542EDCC5-87FC-4341-AA76-9AE955848C54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303806" y="2307943"/>
            <a:ext cx="2703713" cy="336101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B6D298D6-0193-4F36-B987-5B03BFD64A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962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E25FBBCD-FAB3-496C-9023-BEA9649A7EA4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05962" y="2307944"/>
            <a:ext cx="2703713" cy="336101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84EBD52D-9372-4482-9683-865699B965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8118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08118" y="2307943"/>
            <a:ext cx="2703713" cy="336101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E5EE307-16A7-4BB4-826C-FE03F2BC5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24502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7F856006-F837-40CC-A206-116358E51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C80BDF2-BFAE-4432-9B71-EC93BBDB26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80167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FE7522-682F-43A2-922B-D0B51A4624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2604949"/>
            <a:ext cx="2716858" cy="494749"/>
          </a:xfrm>
        </p:spPr>
        <p:txBody>
          <a:bodyPr anchor="t"/>
          <a:lstStyle>
            <a:lvl1pPr marL="0" indent="0" algn="l">
              <a:buNone/>
              <a:defRPr sz="15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480D74DD-4A50-49DD-9306-A23A22079643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80167" y="3292760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88075E-3AFC-4298-92EB-455858EE4D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86577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EE1A38-0897-4573-99F1-2AAFFB9267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578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286578" y="3292761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3D1BDEE6-8393-45A2-903D-6459074B30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92988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D7B525A-A39D-4409-889F-3E50319F94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2988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3C6FFF7-1BD6-4C2E-949A-7AEAD2340CC4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92988" y="3292761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94974" y="1040821"/>
            <a:ext cx="2716858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22AA6F0B-4FE7-4E1E-A833-9372AA44889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4974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094974" y="3292761"/>
            <a:ext cx="2716858" cy="2376197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C3F215E-98D7-4E75-AF2C-6DC421F9F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20394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00F89B0E-F421-45EF-8C78-C84FEFC48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F7BB50C2-6F95-4C0A-8590-741501231A71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0001077-9CBF-4E3B-BC21-E948C160E9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80168" y="1729109"/>
            <a:ext cx="5611759" cy="3948448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1D3FFA-A749-48E7-93B6-E3608A598D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168" y="5875993"/>
            <a:ext cx="5611760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9F89F-F92D-4257-8097-9A576478EB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72201" y="1729109"/>
            <a:ext cx="5611759" cy="3948448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D368394-9DFE-49F7-8B3A-C5D11ABAF3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0072" y="5875993"/>
            <a:ext cx="5583887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78C22F4-77A5-4B84-BD5E-2A59A32FB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AE41322-259C-45E1-8EBA-CD9AEBC31A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3333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3F87D86-02F1-4288-ADF3-CFC53D24C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78A54228-A18C-49D4-8BAE-55234982E14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80168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7AE244-E30D-4FB2-98A6-B9EC37B05A9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0170" y="1710901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16109106-4360-48AE-97EE-22C402C46E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40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A0C917-5130-4608-85A6-627EB2AFD5D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3842" y="1703168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C61C4C-3830-4483-B223-21FD6F02122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7514" y="1703168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BD9063C-F778-46E7-8697-C72B9C1AA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5464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utfyll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5C0B4E6-5502-441C-BDE1-D20B19081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180008"/>
            <a:ext cx="12192000" cy="567799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 descr="Logo Universitetet i oslo">
            <a:extLst>
              <a:ext uri="{FF2B5EF4-FFF2-40B4-BE49-F238E27FC236}">
                <a16:creationId xmlns:a16="http://schemas.microsoft.com/office/drawing/2014/main" id="{47006D2C-998F-4DB7-B481-B9B3DCDC0D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5426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D289F-AA6B-4FB2-A81B-53023814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1492D-B242-4BDE-940A-6ED6C625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334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3D537D-BDA7-442F-85CC-77B15D3E9E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EA343E91-A7F8-411F-8D9E-AD0CD04545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353483E-A81E-4295-A996-3D67CCCC2E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A0F37DB2-E675-4E63-AD01-1D4996198F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AF5E8745-EB5B-4C17-A308-AC6088BCA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7CB7E83F-937E-4B9E-830A-492432F3A4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B8980526-4F9F-495D-A07D-8D82934AE6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9BE98BF2-9E12-4468-BCAE-2A3B441A6E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94614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542A6449-D96E-414F-A604-C4E12FC569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E20FF9-F861-400C-878F-01B6648601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729F8AC-6A5E-427F-BADE-EA072C6164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548DDD7D-1EE4-480A-9DFC-6999E44EAA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94EC4BF0-912D-4C74-897D-7058B1C43F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4387C63E-1139-41C5-A5DA-C7934430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6E45B275-2917-4791-9D93-B119E57F1E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80118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26" Type="http://schemas.openxmlformats.org/officeDocument/2006/relationships/slideLayout" Target="../slideLayouts/slideLayout75.xml"/><Relationship Id="rId3" Type="http://schemas.openxmlformats.org/officeDocument/2006/relationships/slideLayout" Target="../slideLayouts/slideLayout52.xml"/><Relationship Id="rId21" Type="http://schemas.openxmlformats.org/officeDocument/2006/relationships/slideLayout" Target="../slideLayouts/slideLayout70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5" Type="http://schemas.openxmlformats.org/officeDocument/2006/relationships/slideLayout" Target="../slideLayouts/slideLayout74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slideLayout" Target="../slideLayouts/slideLayout69.xml"/><Relationship Id="rId29" Type="http://schemas.openxmlformats.org/officeDocument/2006/relationships/image" Target="../media/image2.svg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24" Type="http://schemas.openxmlformats.org/officeDocument/2006/relationships/slideLayout" Target="../slideLayouts/slideLayout73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23" Type="http://schemas.openxmlformats.org/officeDocument/2006/relationships/slideLayout" Target="../slideLayouts/slideLayout72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59.xml"/><Relationship Id="rId19" Type="http://schemas.openxmlformats.org/officeDocument/2006/relationships/slideLayout" Target="../slideLayouts/slideLayout68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71.xml"/><Relationship Id="rId27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432" y="-180924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29" y="1711312"/>
            <a:ext cx="556343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63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524B48"/>
                </a:solidFill>
              </a:defRPr>
            </a:lvl1pPr>
          </a:lstStyle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 descr="Logo Universitet i oslo">
            <a:extLst>
              <a:ext uri="{FF2B5EF4-FFF2-40B4-BE49-F238E27FC236}">
                <a16:creationId xmlns:a16="http://schemas.microsoft.com/office/drawing/2014/main" id="{C0E4FBEC-28F7-4C61-8732-186A1AAD3429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381001" y="6280142"/>
            <a:ext cx="1021262" cy="20298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9D6C5-6F73-4568-92A3-43149586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EC6BC642-49C3-4139-8F38-A96E75EE0920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addin_colorpicker</a:t>
            </a:r>
          </a:p>
        </p:txBody>
      </p:sp>
    </p:spTree>
    <p:extLst>
      <p:ext uri="{BB962C8B-B14F-4D97-AF65-F5344CB8AC3E}">
        <p14:creationId xmlns:p14="http://schemas.microsoft.com/office/powerpoint/2010/main" val="2087168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750" r:id="rId27"/>
  </p:sldLayoutIdLs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5438" indent="-125438" algn="l" defTabSz="914446" rtl="0" eaLnBrk="1" latinLnBrk="0" hangingPunct="1">
        <a:lnSpc>
          <a:spcPct val="100000"/>
        </a:lnSpc>
        <a:spcBef>
          <a:spcPts val="11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292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3576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432" y="-180924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29" y="1711312"/>
            <a:ext cx="556343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63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524B48"/>
                </a:solidFill>
              </a:defRPr>
            </a:lvl1pPr>
          </a:lstStyle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 descr="Logo Universitet i oslo">
            <a:extLst>
              <a:ext uri="{FF2B5EF4-FFF2-40B4-BE49-F238E27FC236}">
                <a16:creationId xmlns:a16="http://schemas.microsoft.com/office/drawing/2014/main" id="{C0E4FBEC-28F7-4C61-8732-186A1AAD3429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81001" y="6280142"/>
            <a:ext cx="1021262" cy="20298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9D6C5-6F73-4568-92A3-43149586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EC6BC642-49C3-4139-8F38-A96E75EE0920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addin_colorpicker</a:t>
            </a:r>
          </a:p>
        </p:txBody>
      </p:sp>
    </p:spTree>
    <p:extLst>
      <p:ext uri="{BB962C8B-B14F-4D97-AF65-F5344CB8AC3E}">
        <p14:creationId xmlns:p14="http://schemas.microsoft.com/office/powerpoint/2010/main" val="247257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  <p:sldLayoutId id="2147483729" r:id="rId18"/>
    <p:sldLayoutId id="2147483730" r:id="rId19"/>
    <p:sldLayoutId id="2147483731" r:id="rId20"/>
    <p:sldLayoutId id="2147483732" r:id="rId21"/>
    <p:sldLayoutId id="2147483733" r:id="rId22"/>
    <p:sldLayoutId id="2147483734" r:id="rId23"/>
    <p:sldLayoutId id="2147483735" r:id="rId24"/>
    <p:sldLayoutId id="2147483736" r:id="rId25"/>
    <p:sldLayoutId id="2147483737" r:id="rId26"/>
  </p:sldLayoutIdLs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5438" indent="-125438" algn="l" defTabSz="914446" rtl="0" eaLnBrk="1" latinLnBrk="0" hangingPunct="1">
        <a:lnSpc>
          <a:spcPct val="100000"/>
        </a:lnSpc>
        <a:spcBef>
          <a:spcPts val="11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79038" y="221060"/>
            <a:ext cx="5075367" cy="1870290"/>
          </a:xfrm>
        </p:spPr>
        <p:txBody>
          <a:bodyPr/>
          <a:lstStyle/>
          <a:p>
            <a:pPr>
              <a:buClr>
                <a:srgbClr val="000000"/>
              </a:buClr>
            </a:pPr>
            <a:r>
              <a:rPr lang="nb-NO" dirty="0">
                <a:solidFill>
                  <a:srgbClr val="000000"/>
                </a:solidFill>
              </a:rPr>
              <a:t>Det medisinske fakultet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379037" y="4021743"/>
            <a:ext cx="5620546" cy="624620"/>
          </a:xfrm>
        </p:spPr>
        <p:txBody>
          <a:bodyPr/>
          <a:lstStyle/>
          <a:p>
            <a:pPr>
              <a:buClr>
                <a:srgbClr val="000000"/>
              </a:buClr>
            </a:pPr>
            <a:r>
              <a:rPr lang="nb-NO" dirty="0"/>
              <a:t>Sykefravær ved Medisinsk Fakultet</a:t>
            </a:r>
          </a:p>
          <a:p>
            <a:pPr>
              <a:buClr>
                <a:srgbClr val="000000"/>
              </a:buClr>
            </a:pPr>
            <a:r>
              <a:rPr lang="nb-NO" dirty="0">
                <a:solidFill>
                  <a:srgbClr val="000000"/>
                </a:solidFill>
              </a:rPr>
              <a:t>	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79038" y="4908835"/>
            <a:ext cx="5075367" cy="296908"/>
          </a:xfrm>
        </p:spPr>
        <p:txBody>
          <a:bodyPr/>
          <a:lstStyle/>
          <a:p>
            <a:pPr>
              <a:buClr>
                <a:srgbClr val="000000"/>
              </a:buClr>
            </a:pPr>
            <a:r>
              <a:rPr lang="nb-NO" dirty="0">
                <a:solidFill>
                  <a:srgbClr val="000000"/>
                </a:solidFill>
              </a:rPr>
              <a:t>MED-LAMU – 17.11.2022</a:t>
            </a:r>
          </a:p>
        </p:txBody>
      </p:sp>
    </p:spTree>
    <p:extLst>
      <p:ext uri="{BB962C8B-B14F-4D97-AF65-F5344CB8AC3E}">
        <p14:creationId xmlns:p14="http://schemas.microsoft.com/office/powerpoint/2010/main" val="4139315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932" y="1928191"/>
            <a:ext cx="4994138" cy="3322819"/>
          </a:xfrm>
        </p:spPr>
        <p:txBody>
          <a:bodyPr/>
          <a:lstStyle/>
          <a:p>
            <a:r>
              <a:rPr lang="nb-NO" sz="4000" dirty="0"/>
              <a:t>Sykefraværsoversikt</a:t>
            </a:r>
            <a:br>
              <a:rPr lang="nb-NO" sz="4000" dirty="0"/>
            </a:br>
            <a:br>
              <a:rPr lang="nb-NO" sz="4000" dirty="0"/>
            </a:br>
            <a:r>
              <a:rPr lang="nb-NO" sz="4000" dirty="0"/>
              <a:t>01.05.2021 til</a:t>
            </a:r>
            <a:br>
              <a:rPr lang="nb-NO" sz="4000" dirty="0"/>
            </a:br>
            <a:br>
              <a:rPr lang="nb-NO" sz="4000" dirty="0"/>
            </a:br>
            <a:r>
              <a:rPr lang="nb-NO" sz="4000" dirty="0"/>
              <a:t>10.11.2022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575412" y="1768008"/>
            <a:ext cx="6290423" cy="4351338"/>
          </a:xfrm>
        </p:spPr>
        <p:txBody>
          <a:bodyPr/>
          <a:lstStyle/>
          <a:p>
            <a:pPr marL="685800" indent="-685800">
              <a:buFont typeface="Wingdings" panose="05000000000000000000" pitchFamily="2" charset="2"/>
              <a:buChar char="§"/>
            </a:pPr>
            <a:r>
              <a:rPr lang="nb-NO" sz="2400" dirty="0"/>
              <a:t>Overgang til SAP-DFØ 01.05.2021</a:t>
            </a:r>
          </a:p>
          <a:p>
            <a:endParaRPr lang="nb-NO" sz="2400" dirty="0"/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nb-NO" sz="2400" dirty="0"/>
              <a:t>Rapport fra denne dato</a:t>
            </a:r>
          </a:p>
          <a:p>
            <a:endParaRPr lang="nb-NO" sz="2400" dirty="0"/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nb-NO" sz="2400" dirty="0"/>
              <a:t>Rapport skiller ikke på vitenskapelig- eller teknisk administrativt ansatt</a:t>
            </a:r>
          </a:p>
          <a:p>
            <a:endParaRPr lang="nb-NO" sz="2400" dirty="0"/>
          </a:p>
          <a:p>
            <a:endParaRPr lang="nb-NO" sz="2400" dirty="0"/>
          </a:p>
          <a:p>
            <a:pPr marL="685800" indent="-685800">
              <a:buFont typeface="Wingdings" panose="05000000000000000000" pitchFamily="2" charset="2"/>
              <a:buChar char="§"/>
            </a:pPr>
            <a:endParaRPr lang="nb-NO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684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168" y="642796"/>
            <a:ext cx="11431664" cy="979272"/>
          </a:xfrm>
        </p:spPr>
        <p:txBody>
          <a:bodyPr/>
          <a:lstStyle/>
          <a:p>
            <a:r>
              <a:rPr lang="nb-NO" sz="4400" dirty="0">
                <a:latin typeface="Calibri LightS"/>
              </a:rPr>
              <a:t>Fravær </a:t>
            </a:r>
            <a:br>
              <a:rPr lang="nb-NO" sz="2800" dirty="0"/>
            </a:br>
            <a:br>
              <a:rPr lang="nb-NO" sz="2800" dirty="0"/>
            </a:br>
            <a:br>
              <a:rPr lang="nb-NO" sz="2800" dirty="0"/>
            </a:br>
            <a:r>
              <a:rPr lang="nb-NO" sz="2800" dirty="0"/>
              <a:t>1. Korttidsfravær 1-3 dg – (arbeidsgiverperioden)</a:t>
            </a:r>
            <a:br>
              <a:rPr lang="nb-NO" sz="2800" dirty="0"/>
            </a:br>
            <a:br>
              <a:rPr lang="nb-NO" sz="2800" dirty="0"/>
            </a:br>
            <a:r>
              <a:rPr lang="nb-NO" sz="2800" dirty="0"/>
              <a:t>2. Fravær innenfor arbeidsgiverperioden 4-16 dg – (</a:t>
            </a:r>
            <a:r>
              <a:rPr lang="nb-NO" sz="2800" dirty="0" err="1"/>
              <a:t>arbeidsgiverperiod</a:t>
            </a:r>
            <a:r>
              <a:rPr lang="nb-NO" sz="2800" dirty="0"/>
              <a:t>)</a:t>
            </a:r>
            <a:br>
              <a:rPr lang="nb-NO" sz="2800" dirty="0"/>
            </a:br>
            <a:br>
              <a:rPr lang="nb-NO" sz="2800" dirty="0"/>
            </a:br>
            <a:r>
              <a:rPr lang="nb-NO" sz="2800" dirty="0"/>
              <a:t>3. Fravær utover arbeidsgiverperioden</a:t>
            </a:r>
            <a:br>
              <a:rPr lang="nb-NO" sz="2800" dirty="0"/>
            </a:br>
            <a:br>
              <a:rPr lang="nb-NO" sz="2800" dirty="0"/>
            </a:br>
            <a:r>
              <a:rPr lang="nb-NO" sz="2800" dirty="0"/>
              <a:t>4. Arbeidsrelatert sykefravær – (ses i egenmeldt fravær, </a:t>
            </a:r>
            <a:r>
              <a:rPr lang="nb-NO" sz="2800" dirty="0" err="1"/>
              <a:t>evt</a:t>
            </a:r>
            <a:r>
              <a:rPr lang="nb-NO" sz="2800" dirty="0"/>
              <a:t> legemelding i </a:t>
            </a:r>
            <a:r>
              <a:rPr lang="nb-NO" sz="2800" dirty="0" err="1"/>
              <a:t>altinn</a:t>
            </a:r>
            <a:r>
              <a:rPr lang="nb-NO" sz="2800" dirty="0"/>
              <a:t>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1274" y="5389835"/>
            <a:ext cx="11811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503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Arbeidsrelatert fravær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3822"/>
            <a:ext cx="10515600" cy="4683141"/>
          </a:xfrm>
        </p:spPr>
        <p:txBody>
          <a:bodyPr/>
          <a:lstStyle/>
          <a:p>
            <a:r>
              <a:rPr lang="nb-NO" dirty="0"/>
              <a:t>26 tilfeller av fravær oppgis å være arbeidsrelatert</a:t>
            </a:r>
          </a:p>
          <a:p>
            <a:r>
              <a:rPr lang="nb-NO" dirty="0"/>
              <a:t>Legemeldt sykefravær som er arbeidsrelatert, dokument kan finnes i </a:t>
            </a:r>
            <a:r>
              <a:rPr lang="nb-NO" dirty="0" err="1"/>
              <a:t>Altinn</a:t>
            </a:r>
            <a:br>
              <a:rPr lang="nb-NO" dirty="0"/>
            </a:br>
            <a:r>
              <a:rPr lang="nb-NO" dirty="0"/>
              <a:t> </a:t>
            </a:r>
          </a:p>
          <a:p>
            <a:r>
              <a:rPr lang="nb-NO" dirty="0"/>
              <a:t>Ved egenmeldt sykefravær må det markeres for om fraværet er arbeidsrelatert med</a:t>
            </a:r>
          </a:p>
          <a:p>
            <a:r>
              <a:rPr lang="nb-NO" b="1" dirty="0"/>
              <a:t>JA-NEI-KORONA</a:t>
            </a:r>
            <a:r>
              <a:rPr lang="nb-NO" dirty="0"/>
              <a:t> – Årsak til fravær, må krysse av for en av punktene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b="1" dirty="0"/>
              <a:t>JA</a:t>
            </a:r>
            <a:r>
              <a:rPr lang="nb-NO" dirty="0"/>
              <a:t>-skal fanges og følges opp av leder </a:t>
            </a:r>
          </a:p>
        </p:txBody>
      </p:sp>
    </p:spTree>
    <p:extLst>
      <p:ext uri="{BB962C8B-B14F-4D97-AF65-F5344CB8AC3E}">
        <p14:creationId xmlns:p14="http://schemas.microsoft.com/office/powerpoint/2010/main" val="4071580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153" y="478646"/>
            <a:ext cx="10515600" cy="997070"/>
          </a:xfrm>
        </p:spPr>
        <p:txBody>
          <a:bodyPr/>
          <a:lstStyle/>
          <a:p>
            <a:r>
              <a:rPr lang="nb-NO" dirty="0"/>
              <a:t>Fravær i dager og kroner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F1EEA84-AF53-4FD4-A1A3-5356AB7C9545}" type="slidenum">
              <a:rPr lang="en-US" altLang="nb-NO" smtClean="0"/>
              <a:pPr>
                <a:defRPr/>
              </a:pPr>
              <a:t>5</a:t>
            </a:fld>
            <a:endParaRPr lang="en-US" altLang="nb-NO"/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2BA9B8E5-1B26-43FF-95F3-EF59CE1C9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153" y="1348966"/>
            <a:ext cx="11082695" cy="4713684"/>
          </a:xfrm>
        </p:spPr>
        <p:txBody>
          <a:bodyPr/>
          <a:lstStyle/>
          <a:p>
            <a:endParaRPr lang="nb-NO" dirty="0"/>
          </a:p>
          <a:p>
            <a:r>
              <a:rPr lang="nb-NO" dirty="0"/>
              <a:t>Korttidsfravær: 1950 arbeidsdager</a:t>
            </a:r>
          </a:p>
          <a:p>
            <a:r>
              <a:rPr lang="nb-NO" dirty="0"/>
              <a:t>Fravær 4-16 dg: 950</a:t>
            </a:r>
          </a:p>
          <a:p>
            <a:r>
              <a:rPr lang="nb-NO" dirty="0"/>
              <a:t>Fravær 17 dg og videre: 1037</a:t>
            </a:r>
          </a:p>
          <a:p>
            <a:r>
              <a:rPr lang="nb-NO" dirty="0"/>
              <a:t>Totalt 3937 sykefravær som utgjør 16 378 dagsverk utgjør 3,32 % som er ca. snittet på UiO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/>
              <a:t>  </a:t>
            </a:r>
            <a:r>
              <a:rPr lang="nb-NO" sz="2000" b="1" dirty="0"/>
              <a:t>PENGER</a:t>
            </a:r>
            <a:br>
              <a:rPr lang="nb-NO" b="1" dirty="0"/>
            </a:br>
            <a:endParaRPr lang="nb-NO" b="1" dirty="0"/>
          </a:p>
          <a:p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Krevd: 17 581 967,-*</a:t>
            </a:r>
          </a:p>
          <a:p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Mottatt: 16 517 189,-</a:t>
            </a:r>
          </a:p>
          <a:p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Utestående etter avstemming av godt dokumenterte saker: 164.962,-  (SAP UiO – mai 2021)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39783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6666"/>
      </a:accent1>
      <a:accent2>
        <a:srgbClr val="FFFEA7"/>
      </a:accent2>
      <a:accent3>
        <a:srgbClr val="86A4F7"/>
      </a:accent3>
      <a:accent4>
        <a:srgbClr val="E6ECFF"/>
      </a:accent4>
      <a:accent5>
        <a:srgbClr val="FEA11B"/>
      </a:accent5>
      <a:accent6>
        <a:srgbClr val="3E31D6"/>
      </a:accent6>
      <a:hlink>
        <a:srgbClr val="0563C1"/>
      </a:hlink>
      <a:folHlink>
        <a:srgbClr val="954F7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O_PPT_NO" id="{5B0A4823-B853-4E03-94BC-DE2E1EFD621E}" vid="{1C5DA98A-F9AE-4FD9-9F7B-ADB1035017DA}"/>
    </a:ext>
  </a:extLst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gendefinert utform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6666"/>
      </a:accent1>
      <a:accent2>
        <a:srgbClr val="FFFEA7"/>
      </a:accent2>
      <a:accent3>
        <a:srgbClr val="86A4F7"/>
      </a:accent3>
      <a:accent4>
        <a:srgbClr val="E6ECFF"/>
      </a:accent4>
      <a:accent5>
        <a:srgbClr val="FEA11B"/>
      </a:accent5>
      <a:accent6>
        <a:srgbClr val="3E31D6"/>
      </a:accent6>
      <a:hlink>
        <a:srgbClr val="0563C1"/>
      </a:hlink>
      <a:folHlink>
        <a:srgbClr val="954F7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O_PPT_NO" id="{5B0A4823-B853-4E03-94BC-DE2E1EFD621E}" vid="{1C5DA98A-F9AE-4FD9-9F7B-ADB1035017DA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382</Words>
  <Application>Microsoft Office PowerPoint</Application>
  <PresentationFormat>Widescreen</PresentationFormat>
  <Paragraphs>46</Paragraphs>
  <Slides>5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4</vt:i4>
      </vt:variant>
      <vt:variant>
        <vt:lpstr>Lysbildetitler</vt:lpstr>
      </vt:variant>
      <vt:variant>
        <vt:i4>5</vt:i4>
      </vt:variant>
    </vt:vector>
  </HeadingPairs>
  <TitlesOfParts>
    <vt:vector size="15" baseType="lpstr">
      <vt:lpstr>Arial</vt:lpstr>
      <vt:lpstr>Arial, sans-serif</vt:lpstr>
      <vt:lpstr>Calibri</vt:lpstr>
      <vt:lpstr>Calibri Light</vt:lpstr>
      <vt:lpstr>Calibri LightS</vt:lpstr>
      <vt:lpstr>Wingdings</vt:lpstr>
      <vt:lpstr>Office Theme</vt:lpstr>
      <vt:lpstr>1_Office-tema</vt:lpstr>
      <vt:lpstr>Egendefinert utforming</vt:lpstr>
      <vt:lpstr>1_Office Theme</vt:lpstr>
      <vt:lpstr>Det medisinske fakultet</vt:lpstr>
      <vt:lpstr>Sykefraværsoversikt  01.05.2021 til  10.11.2022</vt:lpstr>
      <vt:lpstr>Fravær    1. Korttidsfravær 1-3 dg – (arbeidsgiverperioden)  2. Fravær innenfor arbeidsgiverperioden 4-16 dg – (arbeidsgiverperiod)  3. Fravær utover arbeidsgiverperioden  4. Arbeidsrelatert sykefravær – (ses i egenmeldt fravær, evt legemelding i altinn).</vt:lpstr>
      <vt:lpstr>Arbeidsrelatert fravær </vt:lpstr>
      <vt:lpstr>Fravær i dager og kroner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Kirsti Godal Undebakke</dc:creator>
  <cp:lastModifiedBy>Anita Varsi Øien</cp:lastModifiedBy>
  <cp:revision>104</cp:revision>
  <cp:lastPrinted>2022-05-03T13:39:46Z</cp:lastPrinted>
  <dcterms:created xsi:type="dcterms:W3CDTF">2022-02-03T10:04:58Z</dcterms:created>
  <dcterms:modified xsi:type="dcterms:W3CDTF">2022-11-11T11:38:22Z</dcterms:modified>
</cp:coreProperties>
</file>