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9" r:id="rId5"/>
    <p:sldId id="258" r:id="rId6"/>
    <p:sldId id="260" r:id="rId7"/>
    <p:sldId id="261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42BF5F-9367-3EFC-2DDD-46FC80AB14C5}" v="83" dt="2023-09-20T06:33:44.6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96" d="100"/>
          <a:sy n="96" d="100"/>
        </p:scale>
        <p:origin x="41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DE94F4-0C1E-3C5E-78D9-F739CCEB3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22C5F82-D9BE-D58A-389A-738640E83C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F76DC86-5E0B-DFB5-A010-5024DB191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6F2-CCE7-4069-9828-BF585549F032}" type="datetimeFigureOut">
              <a:rPr lang="nb-NO" smtClean="0"/>
              <a:t>19.09.2023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E679CBD-8FEF-19F8-55A1-DAA7BE6F2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984D853-6FDF-86A3-8A3E-79E64CA09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8A9B-41F6-4FD2-B145-B11D2C590A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0355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90EA0F-B11C-EB58-4DBD-489079CF9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8A86E2F-4C3D-00F9-2A28-07146565F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3E97506-0ACF-AC8C-4960-9CE20AEA2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6F2-CCE7-4069-9828-BF585549F032}" type="datetimeFigureOut">
              <a:rPr lang="nb-NO" smtClean="0"/>
              <a:t>19.09.2023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88AFFAD-7BC3-C9A1-12EA-6325DFAA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96E5AA6-9309-CBBA-D5EE-85B46E463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8A9B-41F6-4FD2-B145-B11D2C590A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2130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3ACB5C8-EB8A-EE3D-855B-66D2821272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5AE0F1A-50CC-5BA2-D3C2-292E026D7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FCFF005-19A0-66D5-4385-684168145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6F2-CCE7-4069-9828-BF585549F032}" type="datetimeFigureOut">
              <a:rPr lang="nb-NO" smtClean="0"/>
              <a:t>19.09.2023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E6A9FDE-F6BE-057A-6818-83C82CE4F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F4B978A-CB5B-F511-D128-55046D39D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8A9B-41F6-4FD2-B145-B11D2C590A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255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371758-05AA-A6CA-BFE6-708292C6A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6BF23A5-AB77-D4E3-A3A4-ADA1B6990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EE85A95-735C-F4C2-9D92-5DA0D9A01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6F2-CCE7-4069-9828-BF585549F032}" type="datetimeFigureOut">
              <a:rPr lang="nb-NO" smtClean="0"/>
              <a:t>19.09.2023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21FDE09-8C65-6D10-B6E7-D87AE6150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07FAEAD-7FCE-FE58-627B-FD198DA2E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8A9B-41F6-4FD2-B145-B11D2C590A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0360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C88759-A7D6-151D-F12C-F826BD0F1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81F9E9B-F78A-6C6B-6D1A-509E3E194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17C84D9-6466-2E22-A46E-AE772AB87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6F2-CCE7-4069-9828-BF585549F032}" type="datetimeFigureOut">
              <a:rPr lang="nb-NO" smtClean="0"/>
              <a:t>19.09.2023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9E3ADB8-0503-2600-0862-209D6CB6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6B6ECB6-07A4-9320-1501-236DB9255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8A9B-41F6-4FD2-B145-B11D2C590A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7502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337A09-5E21-3089-3930-041ED50B9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5C0350-3274-0EFD-952B-57E3B55C4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5C38FEA-8FB8-F6BD-8045-B59CFB15A4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D689A13-E797-E73F-270A-CE3845CC4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6F2-CCE7-4069-9828-BF585549F032}" type="datetimeFigureOut">
              <a:rPr lang="nb-NO" smtClean="0"/>
              <a:t>19.09.2023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B9D4ABB-E4FD-7D22-6FA0-DFD3E48C6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1EA67CB-20A8-9FC3-9117-3A87CFA3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8A9B-41F6-4FD2-B145-B11D2C590A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5560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21B6DBF-8DD2-B147-2E95-936481B1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C80C9E0-CAB6-3980-4D0D-F8BF10E20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93F1CB0-86FE-C83F-7498-1284951C2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E1FA87E-2D44-80B5-420D-30E889818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27266D5-7260-6B86-C06A-4CDECE216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F73036C-F5F8-8AEC-E23D-8FF919A29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6F2-CCE7-4069-9828-BF585549F032}" type="datetimeFigureOut">
              <a:rPr lang="nb-NO" smtClean="0"/>
              <a:t>19.09.2023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2B9BF3A-5DD1-CFCE-AB6E-A3F326591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9EC4B03A-A38A-6FCD-009F-ABB06D4F5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8A9B-41F6-4FD2-B145-B11D2C590A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0479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8B4AC26-0EEC-D957-1B02-DFC4AEE10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9A3AB3A-F4D7-F849-78FF-372006C58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6F2-CCE7-4069-9828-BF585549F032}" type="datetimeFigureOut">
              <a:rPr lang="nb-NO" smtClean="0"/>
              <a:t>19.09.2023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D0C7BDE-283D-60F5-69D2-2FF95DF98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C890EB8-35FA-CB73-AA0F-A47C7A122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8A9B-41F6-4FD2-B145-B11D2C590A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7393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328340B-65D1-1A01-8F40-9035A54DA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6F2-CCE7-4069-9828-BF585549F032}" type="datetimeFigureOut">
              <a:rPr lang="nb-NO" smtClean="0"/>
              <a:t>19.09.2023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928EDA4-75A5-090C-28CE-E00E0CA6D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F6A327D-03DC-9E41-0EC0-942CCA7A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8A9B-41F6-4FD2-B145-B11D2C590A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7891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B15D54-0C73-D1AA-8140-9E7FF24B6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14C3BBC-41ED-7CB5-EEE3-F94EC0E01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2DFBA84-27C0-8D33-CAC6-1FC155287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C15AF49-5E5A-706D-4B48-37BE27212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6F2-CCE7-4069-9828-BF585549F032}" type="datetimeFigureOut">
              <a:rPr lang="nb-NO" smtClean="0"/>
              <a:t>19.09.2023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F5AA4A3-1BE0-4516-2396-8C3C719DC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3E75E93-EBB4-1D3E-FB92-80A53F765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8A9B-41F6-4FD2-B145-B11D2C590A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0119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7440DD-0B05-D76F-98B6-6B7F552FC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63D725C6-53A0-38DD-2B3A-61010E0417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A9734D0-0FEA-7466-129F-05E79CFCC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5CE9514-46D1-8C01-8BAA-132B35727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36F2-CCE7-4069-9828-BF585549F032}" type="datetimeFigureOut">
              <a:rPr lang="nb-NO" smtClean="0"/>
              <a:t>19.09.2023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7DE5B99-EEEB-3AFD-1226-61B12D7C5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217FBD7-0395-AAC9-2DE8-B085A3232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38A9B-41F6-4FD2-B145-B11D2C590A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6924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FE71FA8-9B1F-6B86-153D-161661004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BCDCFDB-F9A8-7769-A8F7-37B3FF0A3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1E2ED92-39E6-1BC3-D1C6-06391F46D8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736F2-CCE7-4069-9828-BF585549F032}" type="datetimeFigureOut">
              <a:rPr lang="nb-NO" smtClean="0"/>
              <a:t>19.09.2023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5C3587A-034C-E7AB-217A-1BF9FBAD0F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2A10F5-4F48-569C-3E8A-44B606C302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38A9B-41F6-4FD2-B145-B11D2C590A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9771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cid:5015C4DD-F90F-4C58-8CA4-98246CADE0A5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12B0FE2-AB84-FB32-0AF0-26AEAB2BD4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77271"/>
            <a:ext cx="9144000" cy="2387600"/>
          </a:xfrm>
        </p:spPr>
        <p:txBody>
          <a:bodyPr/>
          <a:lstStyle/>
          <a:p>
            <a:r>
              <a:rPr lang="nb-NO" dirty="0"/>
              <a:t>IDF 18.09.2023</a:t>
            </a:r>
            <a:br>
              <a:rPr lang="nb-NO" dirty="0"/>
            </a:br>
            <a:r>
              <a:rPr lang="nb-NO" dirty="0"/>
              <a:t>IMB</a:t>
            </a:r>
          </a:p>
        </p:txBody>
      </p:sp>
    </p:spTree>
    <p:extLst>
      <p:ext uri="{BB962C8B-B14F-4D97-AF65-F5344CB8AC3E}">
        <p14:creationId xmlns:p14="http://schemas.microsoft.com/office/powerpoint/2010/main" val="1670604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65E3DC2D-4E21-D1C6-421B-776B15593921}"/>
              </a:ext>
            </a:extLst>
          </p:cNvPr>
          <p:cNvSpPr txBox="1"/>
          <p:nvPr/>
        </p:nvSpPr>
        <p:spPr>
          <a:xfrm>
            <a:off x="2632519" y="713874"/>
            <a:ext cx="6926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/>
              <a:t>Ombygging av Histologi og blodkurssalene til mer fleksibel bruk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1C2C587-6425-CF0D-AC9E-2EA6B95DA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681" y="2112745"/>
            <a:ext cx="4957398" cy="3518034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A47B70D-6702-047A-B6DA-053E39339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044" y="2112745"/>
            <a:ext cx="4670705" cy="350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41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A5F400F0-6F0F-A3D6-927F-88F33BA28E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252354"/>
              </p:ext>
            </p:extLst>
          </p:nvPr>
        </p:nvGraphicFramePr>
        <p:xfrm>
          <a:off x="203200" y="901700"/>
          <a:ext cx="9482138" cy="515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603480" imgH="6846679" progId="Excel.Sheet.12">
                  <p:embed/>
                </p:oleObj>
              </mc:Choice>
              <mc:Fallback>
                <p:oleObj name="Worksheet" r:id="rId2" imgW="12603480" imgH="6846679" progId="Excel.Sheet.12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A5F400F0-6F0F-A3D6-927F-88F33BA28E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3200" y="901700"/>
                        <a:ext cx="9482138" cy="5153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035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05E853E3-5237-F09C-49AB-3EBBBC07FE80}"/>
              </a:ext>
            </a:extLst>
          </p:cNvPr>
          <p:cNvSpPr txBox="1"/>
          <p:nvPr/>
        </p:nvSpPr>
        <p:spPr>
          <a:xfrm>
            <a:off x="3349927" y="889685"/>
            <a:ext cx="5492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/>
              <a:t>Byte tak over byggetrinn 2 i Domus Medica (1990)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C9CD497-3662-BB24-70F1-61CBD89F0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004" y="1289795"/>
            <a:ext cx="6889992" cy="51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78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CB4FD2DA-AB75-A4AF-7C12-DCA83A5A0A59}"/>
              </a:ext>
            </a:extLst>
          </p:cNvPr>
          <p:cNvSpPr txBox="1"/>
          <p:nvPr/>
        </p:nvSpPr>
        <p:spPr>
          <a:xfrm>
            <a:off x="2965622" y="1272746"/>
            <a:ext cx="6083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/>
              <a:t>Bytte </a:t>
            </a:r>
            <a:r>
              <a:rPr lang="nb-NO" sz="2400" b="1" dirty="0" err="1"/>
              <a:t>hovedtavle</a:t>
            </a:r>
            <a:r>
              <a:rPr lang="nb-NO" sz="2400" b="1" dirty="0"/>
              <a:t> uke 29 og 30 sommer 2023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C06C41B-87B9-58DC-4990-7C2513BD52F2}"/>
              </a:ext>
            </a:extLst>
          </p:cNvPr>
          <p:cNvSpPr txBox="1"/>
          <p:nvPr/>
        </p:nvSpPr>
        <p:spPr>
          <a:xfrm flipH="1">
            <a:off x="1330821" y="2137719"/>
            <a:ext cx="9950897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dirty="0"/>
              <a:t>76 stigere lagt om i ny </a:t>
            </a:r>
            <a:r>
              <a:rPr lang="nb-NO" dirty="0" err="1"/>
              <a:t>hovedtavle</a:t>
            </a:r>
            <a:endParaRPr lang="nb-NO" dirty="0"/>
          </a:p>
          <a:p>
            <a:r>
              <a:rPr lang="nb-NO" dirty="0"/>
              <a:t>1 feilkobling på en stiger som medførte 400V på en del vanlige kontakter.</a:t>
            </a:r>
          </a:p>
          <a:p>
            <a:r>
              <a:rPr lang="nb-NO" dirty="0"/>
              <a:t>Produktfeil i et vern medførte «flytende null» som resulterte i brann i et defekt kombiskap. Under utredning </a:t>
            </a:r>
          </a:p>
          <a:p>
            <a:r>
              <a:rPr lang="nb-NO" dirty="0"/>
              <a:t>Det var et prosjekt med høy risiko for instituttet. Noe materielle skader, men ikke noe vitenskapelig materiale tapt.</a:t>
            </a:r>
            <a:endParaRPr lang="nb-NO" dirty="0">
              <a:cs typeface="Calibri"/>
            </a:endParaRPr>
          </a:p>
          <a:p>
            <a:r>
              <a:rPr lang="nb-NO" dirty="0">
                <a:cs typeface="Calibri" panose="020F0502020204030204"/>
              </a:rPr>
              <a:t>Prosjektet gikk alt i alt veldig bra. </a:t>
            </a:r>
          </a:p>
        </p:txBody>
      </p:sp>
    </p:spTree>
    <p:extLst>
      <p:ext uri="{BB962C8B-B14F-4D97-AF65-F5344CB8AC3E}">
        <p14:creationId xmlns:p14="http://schemas.microsoft.com/office/powerpoint/2010/main" val="737560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9A0E8D43-CE37-9B91-28C5-74EB8E622397}"/>
              </a:ext>
            </a:extLst>
          </p:cNvPr>
          <p:cNvSpPr txBox="1"/>
          <p:nvPr/>
        </p:nvSpPr>
        <p:spPr>
          <a:xfrm>
            <a:off x="2396141" y="876075"/>
            <a:ext cx="7399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/>
              <a:t>Konvensjonell enhet i Komparativ medisin åpnet onsdag 13.09.2023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0E4F674-39A6-1FEF-E2B4-E48428462E5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54290" y="1825624"/>
            <a:ext cx="1086164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pic>
        <p:nvPicPr>
          <p:cNvPr id="1025" name="5015C4DD-F90F-4C58-8CA4-98246CADE0A5" descr="IMG_5263.jpg">
            <a:extLst>
              <a:ext uri="{FF2B5EF4-FFF2-40B4-BE49-F238E27FC236}">
                <a16:creationId xmlns:a16="http://schemas.microsoft.com/office/drawing/2014/main" id="{8E91C684-532E-9D6A-AB6C-1337240DE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147" y="1459331"/>
            <a:ext cx="6370279" cy="477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219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1647A40E-AB50-7B87-3F5B-A9E4FA77A7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7224309"/>
              </p:ext>
            </p:extLst>
          </p:nvPr>
        </p:nvGraphicFramePr>
        <p:xfrm>
          <a:off x="820824" y="1524389"/>
          <a:ext cx="10732744" cy="7589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37601" imgH="3207802" progId="AcroExch.Document.2020">
                  <p:embed/>
                </p:oleObj>
              </mc:Choice>
              <mc:Fallback>
                <p:oleObj name="Acrobat Document" r:id="rId2" imgW="4537601" imgH="3207802" progId="AcroExch.Document.2020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1647A40E-AB50-7B87-3F5B-A9E4FA77A7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20824" y="1524389"/>
                        <a:ext cx="10732744" cy="7589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Sylinder 2">
            <a:extLst>
              <a:ext uri="{FF2B5EF4-FFF2-40B4-BE49-F238E27FC236}">
                <a16:creationId xmlns:a16="http://schemas.microsoft.com/office/drawing/2014/main" id="{C8C6691C-DCA7-69F1-A661-1E74EBC017D4}"/>
              </a:ext>
            </a:extLst>
          </p:cNvPr>
          <p:cNvSpPr txBox="1"/>
          <p:nvPr/>
        </p:nvSpPr>
        <p:spPr>
          <a:xfrm>
            <a:off x="3153912" y="679620"/>
            <a:ext cx="5884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err="1"/>
              <a:t>Arealeffektivisere</a:t>
            </a:r>
            <a:r>
              <a:rPr lang="nb-NO" sz="2000" b="1" dirty="0"/>
              <a:t> administrasjonskorridoren ved IMB</a:t>
            </a:r>
          </a:p>
        </p:txBody>
      </p:sp>
    </p:spTree>
    <p:extLst>
      <p:ext uri="{BB962C8B-B14F-4D97-AF65-F5344CB8AC3E}">
        <p14:creationId xmlns:p14="http://schemas.microsoft.com/office/powerpoint/2010/main" val="636974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AD9632C3-BEAF-4146-9ECD-3A4B7BB912C5}"/>
              </a:ext>
            </a:extLst>
          </p:cNvPr>
          <p:cNvSpPr txBox="1"/>
          <p:nvPr/>
        </p:nvSpPr>
        <p:spPr>
          <a:xfrm>
            <a:off x="3609223" y="976184"/>
            <a:ext cx="475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/>
              <a:t>Rehabilitere tak over Ernæring, etterarbeid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991F4FF-59A6-D174-DF8E-70CE293AE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242" y="1740153"/>
            <a:ext cx="6237515" cy="467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06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2656DDD0-4121-DE2A-DF8C-E1422C6FA1ED}"/>
              </a:ext>
            </a:extLst>
          </p:cNvPr>
          <p:cNvSpPr txBox="1"/>
          <p:nvPr/>
        </p:nvSpPr>
        <p:spPr>
          <a:xfrm>
            <a:off x="4511335" y="976184"/>
            <a:ext cx="3169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/>
              <a:t>Solskjerming 3.etg Ernæring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8D46BD3-5E6E-0D5D-3CD5-34393B464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606" y="1533616"/>
            <a:ext cx="5796643" cy="43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33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8DCD0D16-0249-601E-B6D9-7CBE3161A10C}"/>
              </a:ext>
            </a:extLst>
          </p:cNvPr>
          <p:cNvSpPr txBox="1"/>
          <p:nvPr/>
        </p:nvSpPr>
        <p:spPr>
          <a:xfrm>
            <a:off x="3985582" y="753762"/>
            <a:ext cx="4220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/>
              <a:t>Oppgradering av Disseksjonssal 1 og 2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3ABFF70-59B9-7504-D396-CA284E75C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400" y="1153872"/>
            <a:ext cx="3782029" cy="283699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85DE6911-DDCE-B379-51AE-8BF2505EC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153872"/>
            <a:ext cx="3782029" cy="283699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B92F3FE-AD27-A7B8-C1D8-42A109BC5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581" y="3990861"/>
            <a:ext cx="3782029" cy="283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83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107</Words>
  <Application>Microsoft Office PowerPoint</Application>
  <PresentationFormat>Widescreen</PresentationFormat>
  <Paragraphs>13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Office-tema</vt:lpstr>
      <vt:lpstr>IDF 18.09.2023 IMB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IDF 18.09.2023 IMB</dc:title>
  <dc:creator>Torgeir Kvernstuen</dc:creator>
  <cp:lastModifiedBy>Torgeir Kvernstuen</cp:lastModifiedBy>
  <cp:revision>16</cp:revision>
  <dcterms:created xsi:type="dcterms:W3CDTF">2023-09-18T06:12:08Z</dcterms:created>
  <dcterms:modified xsi:type="dcterms:W3CDTF">2023-09-20T06:34:13Z</dcterms:modified>
</cp:coreProperties>
</file>