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2" showSpecialPlsOnTitleSld="0" strictFirstAndLastChars="0" saveSubsetFonts="1" autoCompressPictures="0">
  <p:sldMasterIdLst>
    <p:sldMasterId id="2147483648" r:id="rId4"/>
  </p:sldMasterIdLst>
  <p:notesMasterIdLst>
    <p:notesMasterId r:id="rId11"/>
  </p:notesMasterIdLst>
  <p:handoutMasterIdLst>
    <p:handoutMasterId r:id="rId12"/>
  </p:handoutMasterIdLst>
  <p:sldIdLst>
    <p:sldId id="256" r:id="rId5"/>
    <p:sldId id="280" r:id="rId6"/>
    <p:sldId id="275" r:id="rId7"/>
    <p:sldId id="276" r:id="rId8"/>
    <p:sldId id="279" r:id="rId9"/>
    <p:sldId id="277" r:id="rId10"/>
  </p:sldIdLst>
  <p:sldSz cx="9144000" cy="5715000" type="screen16x10"/>
  <p:notesSz cx="6858000" cy="9144000"/>
  <p:defaultTextStyle>
    <a:defPPr>
      <a:defRPr lang="en-US"/>
    </a:defPPr>
    <a:lvl1pPr algn="l" rtl="0" fontAlgn="base">
      <a:spcBef>
        <a:spcPct val="0"/>
      </a:spcBef>
      <a:spcAft>
        <a:spcPct val="0"/>
      </a:spcAft>
      <a:defRPr sz="1600" kern="1200">
        <a:solidFill>
          <a:schemeClr val="tx1"/>
        </a:solidFill>
        <a:latin typeface="Arial" charset="0"/>
        <a:ea typeface="ヒラギノ角ゴ Pro W3" charset="-128"/>
        <a:cs typeface="+mn-cs"/>
      </a:defRPr>
    </a:lvl1pPr>
    <a:lvl2pPr marL="361950" indent="95250" algn="l" rtl="0" fontAlgn="base">
      <a:spcBef>
        <a:spcPct val="0"/>
      </a:spcBef>
      <a:spcAft>
        <a:spcPct val="0"/>
      </a:spcAft>
      <a:defRPr sz="1600" kern="1200">
        <a:solidFill>
          <a:schemeClr val="tx1"/>
        </a:solidFill>
        <a:latin typeface="Arial" charset="0"/>
        <a:ea typeface="ヒラギノ角ゴ Pro W3" charset="-128"/>
        <a:cs typeface="+mn-cs"/>
      </a:defRPr>
    </a:lvl2pPr>
    <a:lvl3pPr marL="725488" indent="188913" algn="l" rtl="0" fontAlgn="base">
      <a:spcBef>
        <a:spcPct val="0"/>
      </a:spcBef>
      <a:spcAft>
        <a:spcPct val="0"/>
      </a:spcAft>
      <a:defRPr sz="1600" kern="1200">
        <a:solidFill>
          <a:schemeClr val="tx1"/>
        </a:solidFill>
        <a:latin typeface="Arial" charset="0"/>
        <a:ea typeface="ヒラギノ角ゴ Pro W3" charset="-128"/>
        <a:cs typeface="+mn-cs"/>
      </a:defRPr>
    </a:lvl3pPr>
    <a:lvl4pPr marL="1087438" indent="284163" algn="l" rtl="0" fontAlgn="base">
      <a:spcBef>
        <a:spcPct val="0"/>
      </a:spcBef>
      <a:spcAft>
        <a:spcPct val="0"/>
      </a:spcAft>
      <a:defRPr sz="1600" kern="1200">
        <a:solidFill>
          <a:schemeClr val="tx1"/>
        </a:solidFill>
        <a:latin typeface="Arial" charset="0"/>
        <a:ea typeface="ヒラギノ角ゴ Pro W3" charset="-128"/>
        <a:cs typeface="+mn-cs"/>
      </a:defRPr>
    </a:lvl4pPr>
    <a:lvl5pPr marL="1450975" indent="377825" algn="l" rtl="0" fontAlgn="base">
      <a:spcBef>
        <a:spcPct val="0"/>
      </a:spcBef>
      <a:spcAft>
        <a:spcPct val="0"/>
      </a:spcAft>
      <a:defRPr sz="1600" kern="1200">
        <a:solidFill>
          <a:schemeClr val="tx1"/>
        </a:solidFill>
        <a:latin typeface="Arial" charset="0"/>
        <a:ea typeface="ヒラギノ角ゴ Pro W3" charset="-128"/>
        <a:cs typeface="+mn-cs"/>
      </a:defRPr>
    </a:lvl5pPr>
    <a:lvl6pPr marL="2286000" algn="l" defTabSz="914400" rtl="0" eaLnBrk="1" latinLnBrk="0" hangingPunct="1">
      <a:defRPr sz="1600" kern="1200">
        <a:solidFill>
          <a:schemeClr val="tx1"/>
        </a:solidFill>
        <a:latin typeface="Arial" charset="0"/>
        <a:ea typeface="ヒラギノ角ゴ Pro W3" charset="-128"/>
        <a:cs typeface="+mn-cs"/>
      </a:defRPr>
    </a:lvl6pPr>
    <a:lvl7pPr marL="2743200" algn="l" defTabSz="914400" rtl="0" eaLnBrk="1" latinLnBrk="0" hangingPunct="1">
      <a:defRPr sz="1600" kern="1200">
        <a:solidFill>
          <a:schemeClr val="tx1"/>
        </a:solidFill>
        <a:latin typeface="Arial" charset="0"/>
        <a:ea typeface="ヒラギノ角ゴ Pro W3" charset="-128"/>
        <a:cs typeface="+mn-cs"/>
      </a:defRPr>
    </a:lvl7pPr>
    <a:lvl8pPr marL="3200400" algn="l" defTabSz="914400" rtl="0" eaLnBrk="1" latinLnBrk="0" hangingPunct="1">
      <a:defRPr sz="1600" kern="1200">
        <a:solidFill>
          <a:schemeClr val="tx1"/>
        </a:solidFill>
        <a:latin typeface="Arial" charset="0"/>
        <a:ea typeface="ヒラギノ角ゴ Pro W3" charset="-128"/>
        <a:cs typeface="+mn-cs"/>
      </a:defRPr>
    </a:lvl8pPr>
    <a:lvl9pPr marL="3657600" algn="l" defTabSz="914400" rtl="0" eaLnBrk="1" latinLnBrk="0" hangingPunct="1">
      <a:defRPr sz="1600" kern="1200">
        <a:solidFill>
          <a:schemeClr val="tx1"/>
        </a:solidFill>
        <a:latin typeface="Arial" charset="0"/>
        <a:ea typeface="ヒラギノ角ゴ Pro W3" charset="-128"/>
        <a:cs typeface="+mn-cs"/>
      </a:defRPr>
    </a:lvl9pPr>
  </p:defaultTextStyle>
  <p:extLst>
    <p:ext uri="{EFAFB233-063F-42B5-8137-9DF3F51BA10A}">
      <p15:sldGuideLst xmlns:p15="http://schemas.microsoft.com/office/powerpoint/2012/main">
        <p15:guide id="1" orient="horz" pos="1800">
          <p15:clr>
            <a:srgbClr val="A4A3A4"/>
          </p15:clr>
        </p15:guide>
        <p15:guide id="2" pos="672">
          <p15:clr>
            <a:srgbClr val="A4A3A4"/>
          </p15:clr>
        </p15:guide>
        <p15:guide id="3" pos="5472">
          <p15:clr>
            <a:srgbClr val="A4A3A4"/>
          </p15:clr>
        </p15:guide>
        <p15:guide id="4" pos="1008">
          <p15:clr>
            <a:srgbClr val="A4A3A4"/>
          </p15:clr>
        </p15:guide>
        <p15:guide id="5" pos="1152">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41" autoAdjust="0"/>
    <p:restoredTop sz="96475" autoAdjust="0"/>
  </p:normalViewPr>
  <p:slideViewPr>
    <p:cSldViewPr>
      <p:cViewPr varScale="1">
        <p:scale>
          <a:sx n="188" d="100"/>
          <a:sy n="188" d="100"/>
        </p:scale>
        <p:origin x="936" y="156"/>
      </p:cViewPr>
      <p:guideLst>
        <p:guide orient="horz" pos="1800"/>
        <p:guide pos="672"/>
        <p:guide pos="5472"/>
        <p:guide pos="1008"/>
        <p:guide pos="1152"/>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p:cViewPr varScale="1">
        <p:scale>
          <a:sx n="86" d="100"/>
          <a:sy n="86" d="100"/>
        </p:scale>
        <p:origin x="3858"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nb-NO" b="1"/>
              <a:t>Realisert</a:t>
            </a:r>
            <a:r>
              <a:rPr lang="nb-NO" b="1" baseline="0"/>
              <a:t> mindreforbruk basis 2017 - 2019 MED</a:t>
            </a:r>
            <a:endParaRPr lang="nb-NO" b="1"/>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nb-NO"/>
        </a:p>
      </c:txPr>
    </c:title>
    <c:autoTitleDeleted val="0"/>
    <c:plotArea>
      <c:layout>
        <c:manualLayout>
          <c:layoutTarget val="inner"/>
          <c:xMode val="edge"/>
          <c:yMode val="edge"/>
          <c:x val="9.3895070627908597E-2"/>
          <c:y val="0.13511835832699159"/>
          <c:w val="0.87637047716453287"/>
          <c:h val="0.8248087934228896"/>
        </c:manualLayout>
      </c:layout>
      <c:lineChart>
        <c:grouping val="standard"/>
        <c:varyColors val="0"/>
        <c:ser>
          <c:idx val="0"/>
          <c:order val="0"/>
          <c:spPr>
            <a:ln w="28575" cap="rnd">
              <a:solidFill>
                <a:schemeClr val="accent1"/>
              </a:solidFill>
              <a:round/>
            </a:ln>
            <a:effectLst/>
          </c:spPr>
          <c:marker>
            <c:symbol val="none"/>
          </c:marker>
          <c:trendline>
            <c:spPr>
              <a:ln w="19050" cap="rnd">
                <a:solidFill>
                  <a:schemeClr val="accent1"/>
                </a:solidFill>
                <a:prstDash val="sysDot"/>
              </a:ln>
              <a:effectLst/>
            </c:spPr>
            <c:trendlineType val="linear"/>
            <c:dispRSqr val="0"/>
            <c:dispEq val="0"/>
          </c:trendline>
          <c:cat>
            <c:numRef>
              <c:f>'Basis virksomhet akk saldo10303'!$A$116:$A$125</c:f>
              <c:numCache>
                <c:formatCode>mmm\-yy</c:formatCode>
                <c:ptCount val="10"/>
                <c:pt idx="0">
                  <c:v>42736</c:v>
                </c:pt>
                <c:pt idx="1">
                  <c:v>42826</c:v>
                </c:pt>
                <c:pt idx="2">
                  <c:v>42948</c:v>
                </c:pt>
                <c:pt idx="3">
                  <c:v>43070</c:v>
                </c:pt>
                <c:pt idx="4">
                  <c:v>43191</c:v>
                </c:pt>
                <c:pt idx="5">
                  <c:v>43313</c:v>
                </c:pt>
                <c:pt idx="6">
                  <c:v>43435</c:v>
                </c:pt>
                <c:pt idx="7">
                  <c:v>43556</c:v>
                </c:pt>
                <c:pt idx="8">
                  <c:v>43678</c:v>
                </c:pt>
                <c:pt idx="9">
                  <c:v>43800</c:v>
                </c:pt>
              </c:numCache>
            </c:numRef>
          </c:cat>
          <c:val>
            <c:numRef>
              <c:f>'Basis virksomhet akk saldo10303'!$B$116:$B$125</c:f>
              <c:numCache>
                <c:formatCode>#,##0</c:formatCode>
                <c:ptCount val="10"/>
                <c:pt idx="0">
                  <c:v>-116435</c:v>
                </c:pt>
                <c:pt idx="1">
                  <c:v>-110709</c:v>
                </c:pt>
                <c:pt idx="2">
                  <c:v>-122694</c:v>
                </c:pt>
                <c:pt idx="3">
                  <c:v>-103038</c:v>
                </c:pt>
                <c:pt idx="4">
                  <c:v>-96099</c:v>
                </c:pt>
                <c:pt idx="5">
                  <c:v>-122569</c:v>
                </c:pt>
                <c:pt idx="6">
                  <c:v>-114475</c:v>
                </c:pt>
                <c:pt idx="7">
                  <c:v>-92863</c:v>
                </c:pt>
                <c:pt idx="8">
                  <c:v>-99241</c:v>
                </c:pt>
                <c:pt idx="9">
                  <c:v>-79153</c:v>
                </c:pt>
              </c:numCache>
            </c:numRef>
          </c:val>
          <c:smooth val="0"/>
          <c:extLst>
            <c:ext xmlns:c16="http://schemas.microsoft.com/office/drawing/2014/chart" uri="{C3380CC4-5D6E-409C-BE32-E72D297353CC}">
              <c16:uniqueId val="{00000000-6B6F-4EAC-A017-008551ADC823}"/>
            </c:ext>
          </c:extLst>
        </c:ser>
        <c:dLbls>
          <c:showLegendKey val="0"/>
          <c:showVal val="0"/>
          <c:showCatName val="0"/>
          <c:showSerName val="0"/>
          <c:showPercent val="0"/>
          <c:showBubbleSize val="0"/>
        </c:dLbls>
        <c:smooth val="0"/>
        <c:axId val="746485584"/>
        <c:axId val="746482256"/>
      </c:lineChart>
      <c:dateAx>
        <c:axId val="746485584"/>
        <c:scaling>
          <c:orientation val="minMax"/>
        </c:scaling>
        <c:delete val="0"/>
        <c:axPos val="t"/>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746482256"/>
        <c:crosses val="autoZero"/>
        <c:auto val="1"/>
        <c:lblOffset val="100"/>
        <c:baseTimeUnit val="months"/>
      </c:dateAx>
      <c:valAx>
        <c:axId val="746482256"/>
        <c:scaling>
          <c:orientation val="maxMin"/>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7464855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nb-NO"/>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0" hangingPunct="0">
              <a:defRPr sz="1200">
                <a:latin typeface="Arial" charset="0"/>
              </a:defRPr>
            </a:lvl1pPr>
          </a:lstStyle>
          <a:p>
            <a:pPr>
              <a:defRPr/>
            </a:pPr>
            <a:endParaRPr lang="nb-NO" altLang="nb-NO"/>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0" hangingPunct="0">
              <a:defRPr sz="1200">
                <a:latin typeface="Arial" charset="0"/>
              </a:defRPr>
            </a:lvl1pPr>
          </a:lstStyle>
          <a:p>
            <a:pPr>
              <a:defRPr/>
            </a:pPr>
            <a:fld id="{A4FD8967-561F-4A0B-90E9-D1A6186070E5}" type="datetime1">
              <a:rPr lang="nb-NO" altLang="nb-NO"/>
              <a:pPr>
                <a:defRPr/>
              </a:pPr>
              <a:t>17.12.2019</a:t>
            </a:fld>
            <a:endParaRPr lang="nb-NO" altLang="nb-NO"/>
          </a:p>
        </p:txBody>
      </p:sp>
      <p:sp>
        <p:nvSpPr>
          <p:cNvPr id="4" name="Footer Placeholder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0" hangingPunct="0">
              <a:defRPr sz="1200">
                <a:latin typeface="Arial" charset="0"/>
              </a:defRPr>
            </a:lvl1pPr>
          </a:lstStyle>
          <a:p>
            <a:pPr>
              <a:defRPr/>
            </a:pPr>
            <a:endParaRPr lang="nb-NO" altLang="nb-NO"/>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0" hangingPunct="0">
              <a:defRPr sz="1200">
                <a:latin typeface="Arial" charset="0"/>
              </a:defRPr>
            </a:lvl1pPr>
          </a:lstStyle>
          <a:p>
            <a:pPr>
              <a:defRPr/>
            </a:pPr>
            <a:fld id="{5E903F66-1F30-4A78-BE67-DDBDE0E2A747}" type="slidenum">
              <a:rPr lang="nb-NO" altLang="nb-NO"/>
              <a:pPr>
                <a:defRPr/>
              </a:pPr>
              <a:t>‹#›</a:t>
            </a:fld>
            <a:endParaRPr lang="nb-NO" altLang="nb-NO"/>
          </a:p>
        </p:txBody>
      </p:sp>
    </p:spTree>
    <p:extLst>
      <p:ext uri="{BB962C8B-B14F-4D97-AF65-F5344CB8AC3E}">
        <p14:creationId xmlns:p14="http://schemas.microsoft.com/office/powerpoint/2010/main" val="57559694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200">
                <a:latin typeface="Arial" charset="0"/>
              </a:defRPr>
            </a:lvl1pPr>
          </a:lstStyle>
          <a:p>
            <a:pPr>
              <a:defRPr/>
            </a:pPr>
            <a:endParaRPr lang="nb-NO" altLang="nb-NO"/>
          </a:p>
        </p:txBody>
      </p:sp>
      <p:sp>
        <p:nvSpPr>
          <p:cNvPr id="5123"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200">
                <a:latin typeface="Arial" charset="0"/>
              </a:defRPr>
            </a:lvl1pPr>
          </a:lstStyle>
          <a:p>
            <a:pPr>
              <a:defRPr/>
            </a:pPr>
            <a:endParaRPr lang="nb-NO" altLang="nb-NO"/>
          </a:p>
        </p:txBody>
      </p:sp>
      <p:sp>
        <p:nvSpPr>
          <p:cNvPr id="5124" name="Rectangle 4"/>
          <p:cNvSpPr>
            <a:spLocks noGrp="1" noRot="1" noChangeAspect="1" noChangeArrowheads="1" noTextEdit="1"/>
          </p:cNvSpPr>
          <p:nvPr>
            <p:ph type="sldImg" idx="2"/>
          </p:nvPr>
        </p:nvSpPr>
        <p:spPr bwMode="auto">
          <a:xfrm>
            <a:off x="685800" y="685800"/>
            <a:ext cx="54864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defRPr sz="1200">
                <a:latin typeface="Arial" charset="0"/>
              </a:defRPr>
            </a:lvl1pPr>
          </a:lstStyle>
          <a:p>
            <a:pPr>
              <a:defRPr/>
            </a:pPr>
            <a:endParaRPr lang="nb-NO" altLang="nb-NO"/>
          </a:p>
        </p:txBody>
      </p:sp>
      <p:sp>
        <p:nvSpPr>
          <p:cNvPr id="512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hangingPunct="0">
              <a:defRPr sz="1200">
                <a:latin typeface="Arial" charset="0"/>
              </a:defRPr>
            </a:lvl1pPr>
          </a:lstStyle>
          <a:p>
            <a:pPr>
              <a:defRPr/>
            </a:pPr>
            <a:fld id="{80CCD074-722C-4495-B103-7264FEF79206}" type="slidenum">
              <a:rPr lang="en-US" altLang="nb-NO"/>
              <a:pPr>
                <a:defRPr/>
              </a:pPr>
              <a:t>‹#›</a:t>
            </a:fld>
            <a:endParaRPr lang="en-US" altLang="nb-NO"/>
          </a:p>
        </p:txBody>
      </p:sp>
    </p:spTree>
    <p:extLst>
      <p:ext uri="{BB962C8B-B14F-4D97-AF65-F5344CB8AC3E}">
        <p14:creationId xmlns:p14="http://schemas.microsoft.com/office/powerpoint/2010/main" val="1325732938"/>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000" kern="1200">
        <a:solidFill>
          <a:schemeClr val="tx1"/>
        </a:solidFill>
        <a:latin typeface="Arial" charset="0"/>
        <a:ea typeface="ヒラギノ角ゴ Pro W3" charset="-128"/>
        <a:cs typeface="ヒラギノ角ゴ Pro W3" charset="-128"/>
      </a:defRPr>
    </a:lvl1pPr>
    <a:lvl2pPr marL="361950" algn="l" rtl="0" eaLnBrk="0" fontAlgn="base" hangingPunct="0">
      <a:spcBef>
        <a:spcPct val="30000"/>
      </a:spcBef>
      <a:spcAft>
        <a:spcPct val="0"/>
      </a:spcAft>
      <a:defRPr sz="1000" kern="1200">
        <a:solidFill>
          <a:schemeClr val="tx1"/>
        </a:solidFill>
        <a:latin typeface="Arial" charset="0"/>
        <a:ea typeface="ヒラギノ角ゴ Pro W3" charset="-128"/>
        <a:cs typeface="ヒラギノ角ゴ Pro W3" charset="-128"/>
      </a:defRPr>
    </a:lvl2pPr>
    <a:lvl3pPr marL="725488" algn="l" rtl="0" eaLnBrk="0" fontAlgn="base" hangingPunct="0">
      <a:spcBef>
        <a:spcPct val="30000"/>
      </a:spcBef>
      <a:spcAft>
        <a:spcPct val="0"/>
      </a:spcAft>
      <a:defRPr sz="1000" kern="1200">
        <a:solidFill>
          <a:schemeClr val="tx1"/>
        </a:solidFill>
        <a:latin typeface="Arial" charset="0"/>
        <a:ea typeface="ヒラギノ角ゴ Pro W3" charset="-128"/>
        <a:cs typeface="ヒラギノ角ゴ Pro W3" charset="-128"/>
      </a:defRPr>
    </a:lvl3pPr>
    <a:lvl4pPr marL="1087438" algn="l" rtl="0" eaLnBrk="0" fontAlgn="base" hangingPunct="0">
      <a:spcBef>
        <a:spcPct val="30000"/>
      </a:spcBef>
      <a:spcAft>
        <a:spcPct val="0"/>
      </a:spcAft>
      <a:defRPr sz="1000" kern="1200">
        <a:solidFill>
          <a:schemeClr val="tx1"/>
        </a:solidFill>
        <a:latin typeface="Arial" charset="0"/>
        <a:ea typeface="ヒラギノ角ゴ Pro W3" charset="-128"/>
        <a:cs typeface="ヒラギノ角ゴ Pro W3" charset="-128"/>
      </a:defRPr>
    </a:lvl4pPr>
    <a:lvl5pPr marL="1450975" algn="l" rtl="0" eaLnBrk="0" fontAlgn="base" hangingPunct="0">
      <a:spcBef>
        <a:spcPct val="30000"/>
      </a:spcBef>
      <a:spcAft>
        <a:spcPct val="0"/>
      </a:spcAft>
      <a:defRPr sz="1000" kern="1200">
        <a:solidFill>
          <a:schemeClr val="tx1"/>
        </a:solidFill>
        <a:latin typeface="Arial" charset="0"/>
        <a:ea typeface="ヒラギノ角ゴ Pro W3" charset="-128"/>
        <a:cs typeface="ヒラギノ角ゴ Pro W3" charset="-128"/>
      </a:defRPr>
    </a:lvl5pPr>
    <a:lvl6pPr marL="1814627" algn="l" defTabSz="362925" rtl="0" eaLnBrk="1" latinLnBrk="0" hangingPunct="1">
      <a:defRPr sz="1000" kern="1200">
        <a:solidFill>
          <a:schemeClr val="tx1"/>
        </a:solidFill>
        <a:latin typeface="+mn-lt"/>
        <a:ea typeface="+mn-ea"/>
        <a:cs typeface="+mn-cs"/>
      </a:defRPr>
    </a:lvl6pPr>
    <a:lvl7pPr marL="2177552" algn="l" defTabSz="362925" rtl="0" eaLnBrk="1" latinLnBrk="0" hangingPunct="1">
      <a:defRPr sz="1000" kern="1200">
        <a:solidFill>
          <a:schemeClr val="tx1"/>
        </a:solidFill>
        <a:latin typeface="+mn-lt"/>
        <a:ea typeface="+mn-ea"/>
        <a:cs typeface="+mn-cs"/>
      </a:defRPr>
    </a:lvl7pPr>
    <a:lvl8pPr marL="2540478" algn="l" defTabSz="362925" rtl="0" eaLnBrk="1" latinLnBrk="0" hangingPunct="1">
      <a:defRPr sz="1000" kern="1200">
        <a:solidFill>
          <a:schemeClr val="tx1"/>
        </a:solidFill>
        <a:latin typeface="+mn-lt"/>
        <a:ea typeface="+mn-ea"/>
        <a:cs typeface="+mn-cs"/>
      </a:defRPr>
    </a:lvl8pPr>
    <a:lvl9pPr marL="2903403" algn="l" defTabSz="362925" rtl="0" eaLnBrk="1" latinLnBrk="0" hangingPunct="1">
      <a:defRPr sz="1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10"/>
          </p:nvPr>
        </p:nvSpPr>
        <p:spPr/>
        <p:txBody>
          <a:bodyPr/>
          <a:lstStyle/>
          <a:p>
            <a:pPr>
              <a:defRPr/>
            </a:pPr>
            <a:fld id="{80CCD074-722C-4495-B103-7264FEF79206}" type="slidenum">
              <a:rPr lang="en-US" altLang="nb-NO" smtClean="0"/>
              <a:pPr>
                <a:defRPr/>
              </a:pPr>
              <a:t>2</a:t>
            </a:fld>
            <a:endParaRPr lang="en-US" altLang="nb-NO" dirty="0"/>
          </a:p>
        </p:txBody>
      </p:sp>
    </p:spTree>
    <p:extLst>
      <p:ext uri="{BB962C8B-B14F-4D97-AF65-F5344CB8AC3E}">
        <p14:creationId xmlns:p14="http://schemas.microsoft.com/office/powerpoint/2010/main" val="21102427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10"/>
          </p:nvPr>
        </p:nvSpPr>
        <p:spPr/>
        <p:txBody>
          <a:bodyPr/>
          <a:lstStyle/>
          <a:p>
            <a:pPr>
              <a:defRPr/>
            </a:pPr>
            <a:fld id="{80CCD074-722C-4495-B103-7264FEF79206}" type="slidenum">
              <a:rPr lang="en-US" altLang="nb-NO" smtClean="0"/>
              <a:pPr>
                <a:defRPr/>
              </a:pPr>
              <a:t>3</a:t>
            </a:fld>
            <a:endParaRPr lang="en-US" altLang="nb-NO"/>
          </a:p>
        </p:txBody>
      </p:sp>
    </p:spTree>
    <p:extLst>
      <p:ext uri="{BB962C8B-B14F-4D97-AF65-F5344CB8AC3E}">
        <p14:creationId xmlns:p14="http://schemas.microsoft.com/office/powerpoint/2010/main" val="25386696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10"/>
          </p:nvPr>
        </p:nvSpPr>
        <p:spPr/>
        <p:txBody>
          <a:bodyPr/>
          <a:lstStyle/>
          <a:p>
            <a:pPr>
              <a:defRPr/>
            </a:pPr>
            <a:fld id="{80CCD074-722C-4495-B103-7264FEF79206}" type="slidenum">
              <a:rPr lang="en-US" altLang="nb-NO" smtClean="0"/>
              <a:pPr>
                <a:defRPr/>
              </a:pPr>
              <a:t>4</a:t>
            </a:fld>
            <a:endParaRPr lang="en-US" altLang="nb-NO"/>
          </a:p>
        </p:txBody>
      </p:sp>
    </p:spTree>
    <p:extLst>
      <p:ext uri="{BB962C8B-B14F-4D97-AF65-F5344CB8AC3E}">
        <p14:creationId xmlns:p14="http://schemas.microsoft.com/office/powerpoint/2010/main" val="27178404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sz="quarter"/>
          </p:nvPr>
        </p:nvSpPr>
        <p:spPr>
          <a:xfrm>
            <a:off x="883155" y="1917128"/>
            <a:ext cx="7543800" cy="952500"/>
          </a:xfrm>
        </p:spPr>
        <p:txBody>
          <a:bodyPr anchor="b"/>
          <a:lstStyle>
            <a:lvl1pPr>
              <a:defRPr sz="1600"/>
            </a:lvl1pPr>
          </a:lstStyle>
          <a:p>
            <a:r>
              <a:rPr lang="en-US" smtClean="0"/>
              <a:t>Click to edit Master title style</a:t>
            </a:r>
            <a:endParaRPr lang="en-US"/>
          </a:p>
        </p:txBody>
      </p:sp>
      <p:sp>
        <p:nvSpPr>
          <p:cNvPr id="3075" name="Rectangle 3"/>
          <p:cNvSpPr>
            <a:spLocks noGrp="1" noChangeArrowheads="1"/>
          </p:cNvSpPr>
          <p:nvPr>
            <p:ph type="subTitle" sz="quarter" idx="1"/>
          </p:nvPr>
        </p:nvSpPr>
        <p:spPr>
          <a:xfrm>
            <a:off x="883155" y="2857500"/>
            <a:ext cx="7543800" cy="1460500"/>
          </a:xfrm>
        </p:spPr>
        <p:txBody>
          <a:bodyPr/>
          <a:lstStyle>
            <a:lvl1pPr marL="0" indent="0">
              <a:buFontTx/>
              <a:buNone/>
              <a:defRPr/>
            </a:lvl1pPr>
          </a:lstStyle>
          <a:p>
            <a:r>
              <a:rPr lang="en-US" smtClean="0"/>
              <a:t>Click to edit Master subtitle style</a:t>
            </a:r>
            <a:endParaRPr lang="en-US"/>
          </a:p>
        </p:txBody>
      </p:sp>
    </p:spTree>
    <p:extLst>
      <p:ext uri="{BB962C8B-B14F-4D97-AF65-F5344CB8AC3E}">
        <p14:creationId xmlns:p14="http://schemas.microsoft.com/office/powerpoint/2010/main" val="35549876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b-NO"/>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Rectangle 10"/>
          <p:cNvSpPr>
            <a:spLocks noGrp="1" noChangeArrowheads="1"/>
          </p:cNvSpPr>
          <p:nvPr>
            <p:ph type="dt" sz="half" idx="10"/>
          </p:nvPr>
        </p:nvSpPr>
        <p:spPr>
          <a:ln/>
        </p:spPr>
        <p:txBody>
          <a:bodyPr/>
          <a:lstStyle>
            <a:lvl1pPr>
              <a:defRPr/>
            </a:lvl1pPr>
          </a:lstStyle>
          <a:p>
            <a:pPr>
              <a:defRPr/>
            </a:pPr>
            <a:fld id="{89E58B40-F3B4-4D0B-B9A6-D0B8789116D7}" type="datetime1">
              <a:rPr lang="nb-NO" altLang="nb-NO"/>
              <a:pPr>
                <a:defRPr/>
              </a:pPr>
              <a:t>17.12.2019</a:t>
            </a:fld>
            <a:endParaRPr lang="nb-NO" altLang="nb-NO"/>
          </a:p>
        </p:txBody>
      </p:sp>
      <p:sp>
        <p:nvSpPr>
          <p:cNvPr id="5" name="Rectangle 12"/>
          <p:cNvSpPr>
            <a:spLocks noGrp="1" noChangeArrowheads="1"/>
          </p:cNvSpPr>
          <p:nvPr>
            <p:ph type="sldNum" sz="quarter" idx="11"/>
          </p:nvPr>
        </p:nvSpPr>
        <p:spPr>
          <a:ln/>
        </p:spPr>
        <p:txBody>
          <a:bodyPr/>
          <a:lstStyle>
            <a:lvl1pPr>
              <a:defRPr/>
            </a:lvl1pPr>
          </a:lstStyle>
          <a:p>
            <a:pPr>
              <a:defRPr/>
            </a:pPr>
            <a:fld id="{5113DD26-6197-4FBE-A424-CD83B0010208}" type="slidenum">
              <a:rPr lang="en-US" altLang="nb-NO"/>
              <a:pPr>
                <a:defRPr/>
              </a:pPr>
              <a:t>‹#›</a:t>
            </a:fld>
            <a:endParaRPr lang="en-US" altLang="nb-NO"/>
          </a:p>
        </p:txBody>
      </p:sp>
    </p:spTree>
    <p:extLst>
      <p:ext uri="{BB962C8B-B14F-4D97-AF65-F5344CB8AC3E}">
        <p14:creationId xmlns:p14="http://schemas.microsoft.com/office/powerpoint/2010/main" val="23132847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8"/>
            <a:ext cx="7772400" cy="1135063"/>
          </a:xfrm>
        </p:spPr>
        <p:txBody>
          <a:bodyPr anchor="t"/>
          <a:lstStyle>
            <a:lvl1pPr algn="l">
              <a:defRPr sz="3200" b="1" cap="all"/>
            </a:lvl1pPr>
          </a:lstStyle>
          <a:p>
            <a:r>
              <a:rPr lang="en-US" smtClean="0"/>
              <a:t>Click to edit Master title style</a:t>
            </a:r>
            <a:endParaRPr lang="nb-NO"/>
          </a:p>
        </p:txBody>
      </p:sp>
      <p:sp>
        <p:nvSpPr>
          <p:cNvPr id="3" name="Text Placeholder 2"/>
          <p:cNvSpPr>
            <a:spLocks noGrp="1"/>
          </p:cNvSpPr>
          <p:nvPr>
            <p:ph type="body" idx="1"/>
          </p:nvPr>
        </p:nvSpPr>
        <p:spPr>
          <a:xfrm>
            <a:off x="722313" y="2422262"/>
            <a:ext cx="7772400" cy="1250155"/>
          </a:xfrm>
        </p:spPr>
        <p:txBody>
          <a:bodyPr anchor="b"/>
          <a:lstStyle>
            <a:lvl1pPr marL="0" indent="0">
              <a:buNone/>
              <a:defRPr sz="1600"/>
            </a:lvl1pPr>
            <a:lvl2pPr marL="362925" indent="0">
              <a:buNone/>
              <a:defRPr sz="1400"/>
            </a:lvl2pPr>
            <a:lvl3pPr marL="725851" indent="0">
              <a:buNone/>
              <a:defRPr sz="1300"/>
            </a:lvl3pPr>
            <a:lvl4pPr marL="1088776" indent="0">
              <a:buNone/>
              <a:defRPr sz="1100"/>
            </a:lvl4pPr>
            <a:lvl5pPr marL="1451701" indent="0">
              <a:buNone/>
              <a:defRPr sz="1100"/>
            </a:lvl5pPr>
            <a:lvl6pPr marL="1814627" indent="0">
              <a:buNone/>
              <a:defRPr sz="1100"/>
            </a:lvl6pPr>
            <a:lvl7pPr marL="2177552" indent="0">
              <a:buNone/>
              <a:defRPr sz="1100"/>
            </a:lvl7pPr>
            <a:lvl8pPr marL="2540478" indent="0">
              <a:buNone/>
              <a:defRPr sz="1100"/>
            </a:lvl8pPr>
            <a:lvl9pPr marL="2903403" indent="0">
              <a:buNone/>
              <a:defRPr sz="1100"/>
            </a:lvl9pPr>
          </a:lstStyle>
          <a:p>
            <a:pPr lvl="0"/>
            <a:r>
              <a:rPr lang="en-US" smtClean="0"/>
              <a:t>Edit Master text styles</a:t>
            </a:r>
          </a:p>
        </p:txBody>
      </p:sp>
      <p:sp>
        <p:nvSpPr>
          <p:cNvPr id="4" name="Rectangle 10"/>
          <p:cNvSpPr>
            <a:spLocks noGrp="1" noChangeArrowheads="1"/>
          </p:cNvSpPr>
          <p:nvPr>
            <p:ph type="dt" sz="half" idx="10"/>
          </p:nvPr>
        </p:nvSpPr>
        <p:spPr>
          <a:ln/>
        </p:spPr>
        <p:txBody>
          <a:bodyPr/>
          <a:lstStyle>
            <a:lvl1pPr>
              <a:defRPr/>
            </a:lvl1pPr>
          </a:lstStyle>
          <a:p>
            <a:pPr>
              <a:defRPr/>
            </a:pPr>
            <a:fld id="{1FF27257-F802-46C2-A19E-9C0B2FCA8F8F}" type="datetime1">
              <a:rPr lang="nb-NO" altLang="nb-NO"/>
              <a:pPr>
                <a:defRPr/>
              </a:pPr>
              <a:t>17.12.2019</a:t>
            </a:fld>
            <a:endParaRPr lang="nb-NO" altLang="nb-NO"/>
          </a:p>
        </p:txBody>
      </p:sp>
      <p:sp>
        <p:nvSpPr>
          <p:cNvPr id="5" name="Rectangle 12"/>
          <p:cNvSpPr>
            <a:spLocks noGrp="1" noChangeArrowheads="1"/>
          </p:cNvSpPr>
          <p:nvPr>
            <p:ph type="sldNum" sz="quarter" idx="11"/>
          </p:nvPr>
        </p:nvSpPr>
        <p:spPr>
          <a:ln/>
        </p:spPr>
        <p:txBody>
          <a:bodyPr/>
          <a:lstStyle>
            <a:lvl1pPr>
              <a:defRPr/>
            </a:lvl1pPr>
          </a:lstStyle>
          <a:p>
            <a:pPr>
              <a:defRPr/>
            </a:pPr>
            <a:fld id="{DE2834BF-3062-4B81-9117-EE8BB19D86BC}" type="slidenum">
              <a:rPr lang="en-US" altLang="nb-NO"/>
              <a:pPr>
                <a:defRPr/>
              </a:pPr>
              <a:t>‹#›</a:t>
            </a:fld>
            <a:endParaRPr lang="en-US" altLang="nb-NO"/>
          </a:p>
        </p:txBody>
      </p:sp>
    </p:spTree>
    <p:extLst>
      <p:ext uri="{BB962C8B-B14F-4D97-AF65-F5344CB8AC3E}">
        <p14:creationId xmlns:p14="http://schemas.microsoft.com/office/powerpoint/2010/main" val="20562235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b-NO"/>
          </a:p>
        </p:txBody>
      </p:sp>
      <p:sp>
        <p:nvSpPr>
          <p:cNvPr id="3" name="Content Placeholder 2"/>
          <p:cNvSpPr>
            <a:spLocks noGrp="1"/>
          </p:cNvSpPr>
          <p:nvPr>
            <p:ph sz="half" idx="1"/>
          </p:nvPr>
        </p:nvSpPr>
        <p:spPr>
          <a:xfrm>
            <a:off x="990600" y="1651000"/>
            <a:ext cx="3771900" cy="3429000"/>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Content Placeholder 3"/>
          <p:cNvSpPr>
            <a:spLocks noGrp="1"/>
          </p:cNvSpPr>
          <p:nvPr>
            <p:ph sz="half" idx="2"/>
          </p:nvPr>
        </p:nvSpPr>
        <p:spPr>
          <a:xfrm>
            <a:off x="4914900" y="1651000"/>
            <a:ext cx="3771900" cy="3429000"/>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5" name="Rectangle 10"/>
          <p:cNvSpPr>
            <a:spLocks noGrp="1" noChangeArrowheads="1"/>
          </p:cNvSpPr>
          <p:nvPr>
            <p:ph type="dt" sz="half" idx="10"/>
          </p:nvPr>
        </p:nvSpPr>
        <p:spPr>
          <a:ln/>
        </p:spPr>
        <p:txBody>
          <a:bodyPr/>
          <a:lstStyle>
            <a:lvl1pPr>
              <a:defRPr/>
            </a:lvl1pPr>
          </a:lstStyle>
          <a:p>
            <a:pPr>
              <a:defRPr/>
            </a:pPr>
            <a:fld id="{D36B09CF-CF5C-4051-BB3B-0708884257F2}" type="datetime1">
              <a:rPr lang="nb-NO" altLang="nb-NO"/>
              <a:pPr>
                <a:defRPr/>
              </a:pPr>
              <a:t>17.12.2019</a:t>
            </a:fld>
            <a:endParaRPr lang="nb-NO" altLang="nb-NO"/>
          </a:p>
        </p:txBody>
      </p:sp>
      <p:sp>
        <p:nvSpPr>
          <p:cNvPr id="6" name="Rectangle 12"/>
          <p:cNvSpPr>
            <a:spLocks noGrp="1" noChangeArrowheads="1"/>
          </p:cNvSpPr>
          <p:nvPr>
            <p:ph type="sldNum" sz="quarter" idx="11"/>
          </p:nvPr>
        </p:nvSpPr>
        <p:spPr>
          <a:ln/>
        </p:spPr>
        <p:txBody>
          <a:bodyPr/>
          <a:lstStyle>
            <a:lvl1pPr>
              <a:defRPr/>
            </a:lvl1pPr>
          </a:lstStyle>
          <a:p>
            <a:pPr>
              <a:defRPr/>
            </a:pPr>
            <a:fld id="{A8818E95-4799-43C2-A720-9703018B2528}" type="slidenum">
              <a:rPr lang="en-US" altLang="nb-NO"/>
              <a:pPr>
                <a:defRPr/>
              </a:pPr>
              <a:t>‹#›</a:t>
            </a:fld>
            <a:endParaRPr lang="en-US" altLang="nb-NO"/>
          </a:p>
        </p:txBody>
      </p:sp>
    </p:spTree>
    <p:extLst>
      <p:ext uri="{BB962C8B-B14F-4D97-AF65-F5344CB8AC3E}">
        <p14:creationId xmlns:p14="http://schemas.microsoft.com/office/powerpoint/2010/main" val="3876132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6"/>
            <a:ext cx="8229600" cy="952500"/>
          </a:xfrm>
        </p:spPr>
        <p:txBody>
          <a:bodyPr/>
          <a:lstStyle>
            <a:lvl1pPr>
              <a:defRPr/>
            </a:lvl1pPr>
          </a:lstStyle>
          <a:p>
            <a:r>
              <a:rPr lang="en-US" smtClean="0"/>
              <a:t>Click to edit Master title style</a:t>
            </a:r>
            <a:endParaRPr lang="nb-NO"/>
          </a:p>
        </p:txBody>
      </p:sp>
      <p:sp>
        <p:nvSpPr>
          <p:cNvPr id="3" name="Text Placeholder 2"/>
          <p:cNvSpPr>
            <a:spLocks noGrp="1"/>
          </p:cNvSpPr>
          <p:nvPr>
            <p:ph type="body" idx="1"/>
          </p:nvPr>
        </p:nvSpPr>
        <p:spPr>
          <a:xfrm>
            <a:off x="457201" y="1279260"/>
            <a:ext cx="4040188" cy="533135"/>
          </a:xfrm>
        </p:spPr>
        <p:txBody>
          <a:bodyPr anchor="b"/>
          <a:lstStyle>
            <a:lvl1pPr marL="0" indent="0">
              <a:buNone/>
              <a:defRPr sz="1900" b="1"/>
            </a:lvl1pPr>
            <a:lvl2pPr marL="362925" indent="0">
              <a:buNone/>
              <a:defRPr sz="1600" b="1"/>
            </a:lvl2pPr>
            <a:lvl3pPr marL="725851" indent="0">
              <a:buNone/>
              <a:defRPr sz="1400" b="1"/>
            </a:lvl3pPr>
            <a:lvl4pPr marL="1088776" indent="0">
              <a:buNone/>
              <a:defRPr sz="1300" b="1"/>
            </a:lvl4pPr>
            <a:lvl5pPr marL="1451701" indent="0">
              <a:buNone/>
              <a:defRPr sz="1300" b="1"/>
            </a:lvl5pPr>
            <a:lvl6pPr marL="1814627" indent="0">
              <a:buNone/>
              <a:defRPr sz="1300" b="1"/>
            </a:lvl6pPr>
            <a:lvl7pPr marL="2177552" indent="0">
              <a:buNone/>
              <a:defRPr sz="1300" b="1"/>
            </a:lvl7pPr>
            <a:lvl8pPr marL="2540478" indent="0">
              <a:buNone/>
              <a:defRPr sz="1300" b="1"/>
            </a:lvl8pPr>
            <a:lvl9pPr marL="2903403" indent="0">
              <a:buNone/>
              <a:defRPr sz="1300" b="1"/>
            </a:lvl9pPr>
          </a:lstStyle>
          <a:p>
            <a:pPr lvl="0"/>
            <a:r>
              <a:rPr lang="en-US" smtClean="0"/>
              <a:t>Edit Master text styles</a:t>
            </a:r>
          </a:p>
        </p:txBody>
      </p:sp>
      <p:sp>
        <p:nvSpPr>
          <p:cNvPr id="4" name="Content Placeholder 3"/>
          <p:cNvSpPr>
            <a:spLocks noGrp="1"/>
          </p:cNvSpPr>
          <p:nvPr>
            <p:ph sz="half" idx="2"/>
          </p:nvPr>
        </p:nvSpPr>
        <p:spPr>
          <a:xfrm>
            <a:off x="457201" y="1812397"/>
            <a:ext cx="4040188" cy="3292740"/>
          </a:xfrm>
        </p:spPr>
        <p:txBody>
          <a:bodyPr/>
          <a:lstStyle>
            <a:lvl1pPr>
              <a:defRPr sz="1900"/>
            </a:lvl1pPr>
            <a:lvl2pPr>
              <a:defRPr sz="16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5" name="Text Placeholder 4"/>
          <p:cNvSpPr>
            <a:spLocks noGrp="1"/>
          </p:cNvSpPr>
          <p:nvPr>
            <p:ph type="body" sz="quarter" idx="3"/>
          </p:nvPr>
        </p:nvSpPr>
        <p:spPr>
          <a:xfrm>
            <a:off x="4645027" y="1279260"/>
            <a:ext cx="4041775" cy="533135"/>
          </a:xfrm>
        </p:spPr>
        <p:txBody>
          <a:bodyPr anchor="b"/>
          <a:lstStyle>
            <a:lvl1pPr marL="0" indent="0">
              <a:buNone/>
              <a:defRPr sz="1900" b="1"/>
            </a:lvl1pPr>
            <a:lvl2pPr marL="362925" indent="0">
              <a:buNone/>
              <a:defRPr sz="1600" b="1"/>
            </a:lvl2pPr>
            <a:lvl3pPr marL="725851" indent="0">
              <a:buNone/>
              <a:defRPr sz="1400" b="1"/>
            </a:lvl3pPr>
            <a:lvl4pPr marL="1088776" indent="0">
              <a:buNone/>
              <a:defRPr sz="1300" b="1"/>
            </a:lvl4pPr>
            <a:lvl5pPr marL="1451701" indent="0">
              <a:buNone/>
              <a:defRPr sz="1300" b="1"/>
            </a:lvl5pPr>
            <a:lvl6pPr marL="1814627" indent="0">
              <a:buNone/>
              <a:defRPr sz="1300" b="1"/>
            </a:lvl6pPr>
            <a:lvl7pPr marL="2177552" indent="0">
              <a:buNone/>
              <a:defRPr sz="1300" b="1"/>
            </a:lvl7pPr>
            <a:lvl8pPr marL="2540478" indent="0">
              <a:buNone/>
              <a:defRPr sz="1300" b="1"/>
            </a:lvl8pPr>
            <a:lvl9pPr marL="2903403" indent="0">
              <a:buNone/>
              <a:defRPr sz="1300" b="1"/>
            </a:lvl9pPr>
          </a:lstStyle>
          <a:p>
            <a:pPr lvl="0"/>
            <a:r>
              <a:rPr lang="en-US" smtClean="0"/>
              <a:t>Edit Master text styles</a:t>
            </a:r>
          </a:p>
        </p:txBody>
      </p:sp>
      <p:sp>
        <p:nvSpPr>
          <p:cNvPr id="6" name="Content Placeholder 5"/>
          <p:cNvSpPr>
            <a:spLocks noGrp="1"/>
          </p:cNvSpPr>
          <p:nvPr>
            <p:ph sz="quarter" idx="4"/>
          </p:nvPr>
        </p:nvSpPr>
        <p:spPr>
          <a:xfrm>
            <a:off x="4645027" y="1812397"/>
            <a:ext cx="4041775" cy="3292740"/>
          </a:xfrm>
        </p:spPr>
        <p:txBody>
          <a:bodyPr/>
          <a:lstStyle>
            <a:lvl1pPr>
              <a:defRPr sz="1900"/>
            </a:lvl1pPr>
            <a:lvl2pPr>
              <a:defRPr sz="16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7" name="Rectangle 10"/>
          <p:cNvSpPr>
            <a:spLocks noGrp="1" noChangeArrowheads="1"/>
          </p:cNvSpPr>
          <p:nvPr>
            <p:ph type="dt" sz="half" idx="10"/>
          </p:nvPr>
        </p:nvSpPr>
        <p:spPr>
          <a:ln/>
        </p:spPr>
        <p:txBody>
          <a:bodyPr/>
          <a:lstStyle>
            <a:lvl1pPr>
              <a:defRPr/>
            </a:lvl1pPr>
          </a:lstStyle>
          <a:p>
            <a:pPr>
              <a:defRPr/>
            </a:pPr>
            <a:fld id="{ADA29C24-694E-42B8-958A-A13CF07A1F09}" type="datetime1">
              <a:rPr lang="nb-NO" altLang="nb-NO"/>
              <a:pPr>
                <a:defRPr/>
              </a:pPr>
              <a:t>17.12.2019</a:t>
            </a:fld>
            <a:endParaRPr lang="nb-NO" altLang="nb-NO"/>
          </a:p>
        </p:txBody>
      </p:sp>
      <p:sp>
        <p:nvSpPr>
          <p:cNvPr id="8" name="Rectangle 12"/>
          <p:cNvSpPr>
            <a:spLocks noGrp="1" noChangeArrowheads="1"/>
          </p:cNvSpPr>
          <p:nvPr>
            <p:ph type="sldNum" sz="quarter" idx="11"/>
          </p:nvPr>
        </p:nvSpPr>
        <p:spPr>
          <a:ln/>
        </p:spPr>
        <p:txBody>
          <a:bodyPr/>
          <a:lstStyle>
            <a:lvl1pPr>
              <a:defRPr/>
            </a:lvl1pPr>
          </a:lstStyle>
          <a:p>
            <a:pPr>
              <a:defRPr/>
            </a:pPr>
            <a:fld id="{2C23F644-6E47-417D-81FF-8E1FF8A39A2F}" type="slidenum">
              <a:rPr lang="en-US" altLang="nb-NO"/>
              <a:pPr>
                <a:defRPr/>
              </a:pPr>
              <a:t>‹#›</a:t>
            </a:fld>
            <a:endParaRPr lang="en-US" altLang="nb-NO"/>
          </a:p>
        </p:txBody>
      </p:sp>
    </p:spTree>
    <p:extLst>
      <p:ext uri="{BB962C8B-B14F-4D97-AF65-F5344CB8AC3E}">
        <p14:creationId xmlns:p14="http://schemas.microsoft.com/office/powerpoint/2010/main" val="20964021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b-NO"/>
          </a:p>
        </p:txBody>
      </p:sp>
      <p:sp>
        <p:nvSpPr>
          <p:cNvPr id="3" name="Rectangle 10"/>
          <p:cNvSpPr>
            <a:spLocks noGrp="1" noChangeArrowheads="1"/>
          </p:cNvSpPr>
          <p:nvPr>
            <p:ph type="dt" sz="half" idx="10"/>
          </p:nvPr>
        </p:nvSpPr>
        <p:spPr>
          <a:ln/>
        </p:spPr>
        <p:txBody>
          <a:bodyPr/>
          <a:lstStyle>
            <a:lvl1pPr>
              <a:defRPr/>
            </a:lvl1pPr>
          </a:lstStyle>
          <a:p>
            <a:pPr>
              <a:defRPr/>
            </a:pPr>
            <a:fld id="{7AC7AFC9-C96D-4628-B7C5-658DE50F9213}" type="datetime1">
              <a:rPr lang="nb-NO" altLang="nb-NO"/>
              <a:pPr>
                <a:defRPr/>
              </a:pPr>
              <a:t>17.12.2019</a:t>
            </a:fld>
            <a:endParaRPr lang="nb-NO" altLang="nb-NO"/>
          </a:p>
        </p:txBody>
      </p:sp>
      <p:sp>
        <p:nvSpPr>
          <p:cNvPr id="4" name="Rectangle 12"/>
          <p:cNvSpPr>
            <a:spLocks noGrp="1" noChangeArrowheads="1"/>
          </p:cNvSpPr>
          <p:nvPr>
            <p:ph type="sldNum" sz="quarter" idx="11"/>
          </p:nvPr>
        </p:nvSpPr>
        <p:spPr>
          <a:ln/>
        </p:spPr>
        <p:txBody>
          <a:bodyPr/>
          <a:lstStyle>
            <a:lvl1pPr>
              <a:defRPr/>
            </a:lvl1pPr>
          </a:lstStyle>
          <a:p>
            <a:pPr>
              <a:defRPr/>
            </a:pPr>
            <a:fld id="{D3E5BE83-0580-403D-AB32-AA8FC19EF561}" type="slidenum">
              <a:rPr lang="en-US" altLang="nb-NO"/>
              <a:pPr>
                <a:defRPr/>
              </a:pPr>
              <a:t>‹#›</a:t>
            </a:fld>
            <a:endParaRPr lang="en-US" altLang="nb-NO"/>
          </a:p>
        </p:txBody>
      </p:sp>
    </p:spTree>
    <p:extLst>
      <p:ext uri="{BB962C8B-B14F-4D97-AF65-F5344CB8AC3E}">
        <p14:creationId xmlns:p14="http://schemas.microsoft.com/office/powerpoint/2010/main" val="3807774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p:cNvSpPr>
            <a:spLocks noGrp="1" noChangeArrowheads="1"/>
          </p:cNvSpPr>
          <p:nvPr>
            <p:ph type="dt" sz="half" idx="10"/>
          </p:nvPr>
        </p:nvSpPr>
        <p:spPr>
          <a:ln/>
        </p:spPr>
        <p:txBody>
          <a:bodyPr/>
          <a:lstStyle>
            <a:lvl1pPr>
              <a:defRPr/>
            </a:lvl1pPr>
          </a:lstStyle>
          <a:p>
            <a:pPr>
              <a:defRPr/>
            </a:pPr>
            <a:fld id="{C4948EED-4DB7-4B04-AB46-1DF42CB69C66}" type="datetime1">
              <a:rPr lang="nb-NO" altLang="nb-NO"/>
              <a:pPr>
                <a:defRPr/>
              </a:pPr>
              <a:t>17.12.2019</a:t>
            </a:fld>
            <a:endParaRPr lang="nb-NO" altLang="nb-NO"/>
          </a:p>
        </p:txBody>
      </p:sp>
      <p:sp>
        <p:nvSpPr>
          <p:cNvPr id="3" name="Rectangle 12"/>
          <p:cNvSpPr>
            <a:spLocks noGrp="1" noChangeArrowheads="1"/>
          </p:cNvSpPr>
          <p:nvPr>
            <p:ph type="sldNum" sz="quarter" idx="11"/>
          </p:nvPr>
        </p:nvSpPr>
        <p:spPr>
          <a:ln/>
        </p:spPr>
        <p:txBody>
          <a:bodyPr/>
          <a:lstStyle>
            <a:lvl1pPr>
              <a:defRPr/>
            </a:lvl1pPr>
          </a:lstStyle>
          <a:p>
            <a:pPr>
              <a:defRPr/>
            </a:pPr>
            <a:fld id="{CED58CC8-C51A-4821-A825-5FD9DBE7258A}" type="slidenum">
              <a:rPr lang="en-US" altLang="nb-NO"/>
              <a:pPr>
                <a:defRPr/>
              </a:pPr>
              <a:t>‹#›</a:t>
            </a:fld>
            <a:endParaRPr lang="en-US" altLang="nb-NO"/>
          </a:p>
        </p:txBody>
      </p:sp>
    </p:spTree>
    <p:extLst>
      <p:ext uri="{BB962C8B-B14F-4D97-AF65-F5344CB8AC3E}">
        <p14:creationId xmlns:p14="http://schemas.microsoft.com/office/powerpoint/2010/main" val="18126846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27541"/>
            <a:ext cx="3008313" cy="968375"/>
          </a:xfrm>
        </p:spPr>
        <p:txBody>
          <a:bodyPr anchor="b"/>
          <a:lstStyle>
            <a:lvl1pPr algn="l">
              <a:defRPr sz="1600" b="1"/>
            </a:lvl1pPr>
          </a:lstStyle>
          <a:p>
            <a:r>
              <a:rPr lang="en-US" smtClean="0"/>
              <a:t>Click to edit Master title style</a:t>
            </a:r>
            <a:endParaRPr lang="nb-NO"/>
          </a:p>
        </p:txBody>
      </p:sp>
      <p:sp>
        <p:nvSpPr>
          <p:cNvPr id="3" name="Content Placeholder 2"/>
          <p:cNvSpPr>
            <a:spLocks noGrp="1"/>
          </p:cNvSpPr>
          <p:nvPr>
            <p:ph idx="1"/>
          </p:nvPr>
        </p:nvSpPr>
        <p:spPr>
          <a:xfrm>
            <a:off x="3575050" y="227543"/>
            <a:ext cx="5111750" cy="4877595"/>
          </a:xfrm>
        </p:spPr>
        <p:txBody>
          <a:bodyPr/>
          <a:lstStyle>
            <a:lvl1pPr>
              <a:defRPr sz="2500"/>
            </a:lvl1pPr>
            <a:lvl2pPr>
              <a:defRPr sz="22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Text Placeholder 3"/>
          <p:cNvSpPr>
            <a:spLocks noGrp="1"/>
          </p:cNvSpPr>
          <p:nvPr>
            <p:ph type="body" sz="half" idx="2"/>
          </p:nvPr>
        </p:nvSpPr>
        <p:spPr>
          <a:xfrm>
            <a:off x="457202" y="1195917"/>
            <a:ext cx="3008313" cy="3909219"/>
          </a:xfrm>
        </p:spPr>
        <p:txBody>
          <a:bodyPr/>
          <a:lstStyle>
            <a:lvl1pPr marL="0" indent="0">
              <a:buNone/>
              <a:defRPr sz="1100"/>
            </a:lvl1pPr>
            <a:lvl2pPr marL="362925" indent="0">
              <a:buNone/>
              <a:defRPr sz="1000"/>
            </a:lvl2pPr>
            <a:lvl3pPr marL="725851" indent="0">
              <a:buNone/>
              <a:defRPr sz="800"/>
            </a:lvl3pPr>
            <a:lvl4pPr marL="1088776" indent="0">
              <a:buNone/>
              <a:defRPr sz="700"/>
            </a:lvl4pPr>
            <a:lvl5pPr marL="1451701" indent="0">
              <a:buNone/>
              <a:defRPr sz="700"/>
            </a:lvl5pPr>
            <a:lvl6pPr marL="1814627" indent="0">
              <a:buNone/>
              <a:defRPr sz="700"/>
            </a:lvl6pPr>
            <a:lvl7pPr marL="2177552" indent="0">
              <a:buNone/>
              <a:defRPr sz="700"/>
            </a:lvl7pPr>
            <a:lvl8pPr marL="2540478" indent="0">
              <a:buNone/>
              <a:defRPr sz="700"/>
            </a:lvl8pPr>
            <a:lvl9pPr marL="2903403" indent="0">
              <a:buNone/>
              <a:defRPr sz="700"/>
            </a:lvl9pPr>
          </a:lstStyle>
          <a:p>
            <a:pPr lvl="0"/>
            <a:r>
              <a:rPr lang="en-US" smtClean="0"/>
              <a:t>Edit Master text styles</a:t>
            </a:r>
          </a:p>
        </p:txBody>
      </p:sp>
      <p:sp>
        <p:nvSpPr>
          <p:cNvPr id="5" name="Rectangle 10"/>
          <p:cNvSpPr>
            <a:spLocks noGrp="1" noChangeArrowheads="1"/>
          </p:cNvSpPr>
          <p:nvPr>
            <p:ph type="dt" sz="half" idx="10"/>
          </p:nvPr>
        </p:nvSpPr>
        <p:spPr>
          <a:ln/>
        </p:spPr>
        <p:txBody>
          <a:bodyPr/>
          <a:lstStyle>
            <a:lvl1pPr>
              <a:defRPr/>
            </a:lvl1pPr>
          </a:lstStyle>
          <a:p>
            <a:pPr>
              <a:defRPr/>
            </a:pPr>
            <a:fld id="{C86C1A96-AD02-482A-B093-5E1EA73CA372}" type="datetime1">
              <a:rPr lang="nb-NO" altLang="nb-NO"/>
              <a:pPr>
                <a:defRPr/>
              </a:pPr>
              <a:t>17.12.2019</a:t>
            </a:fld>
            <a:endParaRPr lang="nb-NO" altLang="nb-NO"/>
          </a:p>
        </p:txBody>
      </p:sp>
      <p:sp>
        <p:nvSpPr>
          <p:cNvPr id="6" name="Rectangle 12"/>
          <p:cNvSpPr>
            <a:spLocks noGrp="1" noChangeArrowheads="1"/>
          </p:cNvSpPr>
          <p:nvPr>
            <p:ph type="sldNum" sz="quarter" idx="11"/>
          </p:nvPr>
        </p:nvSpPr>
        <p:spPr>
          <a:ln/>
        </p:spPr>
        <p:txBody>
          <a:bodyPr/>
          <a:lstStyle>
            <a:lvl1pPr>
              <a:defRPr/>
            </a:lvl1pPr>
          </a:lstStyle>
          <a:p>
            <a:pPr>
              <a:defRPr/>
            </a:pPr>
            <a:fld id="{0D0511C5-378D-40F9-9C4A-DD329B6A9A19}" type="slidenum">
              <a:rPr lang="en-US" altLang="nb-NO"/>
              <a:pPr>
                <a:defRPr/>
              </a:pPr>
              <a:t>‹#›</a:t>
            </a:fld>
            <a:endParaRPr lang="en-US" altLang="nb-NO"/>
          </a:p>
        </p:txBody>
      </p:sp>
    </p:spTree>
    <p:extLst>
      <p:ext uri="{BB962C8B-B14F-4D97-AF65-F5344CB8AC3E}">
        <p14:creationId xmlns:p14="http://schemas.microsoft.com/office/powerpoint/2010/main" val="10359728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9" y="4000501"/>
            <a:ext cx="5486400" cy="472281"/>
          </a:xfrm>
        </p:spPr>
        <p:txBody>
          <a:bodyPr anchor="b"/>
          <a:lstStyle>
            <a:lvl1pPr algn="l">
              <a:defRPr sz="1600" b="1"/>
            </a:lvl1pPr>
          </a:lstStyle>
          <a:p>
            <a:r>
              <a:rPr lang="en-US" smtClean="0"/>
              <a:t>Click to edit Master title style</a:t>
            </a:r>
            <a:endParaRPr lang="nb-NO"/>
          </a:p>
        </p:txBody>
      </p:sp>
      <p:sp>
        <p:nvSpPr>
          <p:cNvPr id="3" name="Picture Placeholder 2"/>
          <p:cNvSpPr>
            <a:spLocks noGrp="1"/>
          </p:cNvSpPr>
          <p:nvPr>
            <p:ph type="pic" idx="1"/>
          </p:nvPr>
        </p:nvSpPr>
        <p:spPr>
          <a:xfrm>
            <a:off x="1792289" y="510646"/>
            <a:ext cx="5486400" cy="3429000"/>
          </a:xfrm>
        </p:spPr>
        <p:txBody>
          <a:bodyPr/>
          <a:lstStyle>
            <a:lvl1pPr marL="0" indent="0">
              <a:buNone/>
              <a:defRPr sz="2500"/>
            </a:lvl1pPr>
            <a:lvl2pPr marL="362925" indent="0">
              <a:buNone/>
              <a:defRPr sz="2200"/>
            </a:lvl2pPr>
            <a:lvl3pPr marL="725851" indent="0">
              <a:buNone/>
              <a:defRPr sz="1900"/>
            </a:lvl3pPr>
            <a:lvl4pPr marL="1088776" indent="0">
              <a:buNone/>
              <a:defRPr sz="1600"/>
            </a:lvl4pPr>
            <a:lvl5pPr marL="1451701" indent="0">
              <a:buNone/>
              <a:defRPr sz="1600"/>
            </a:lvl5pPr>
            <a:lvl6pPr marL="1814627" indent="0">
              <a:buNone/>
              <a:defRPr sz="1600"/>
            </a:lvl6pPr>
            <a:lvl7pPr marL="2177552" indent="0">
              <a:buNone/>
              <a:defRPr sz="1600"/>
            </a:lvl7pPr>
            <a:lvl8pPr marL="2540478" indent="0">
              <a:buNone/>
              <a:defRPr sz="1600"/>
            </a:lvl8pPr>
            <a:lvl9pPr marL="2903403" indent="0">
              <a:buNone/>
              <a:defRPr sz="1600"/>
            </a:lvl9pPr>
          </a:lstStyle>
          <a:p>
            <a:pPr lvl="0"/>
            <a:r>
              <a:rPr lang="en-US" noProof="0" smtClean="0"/>
              <a:t>Click icon to add picture</a:t>
            </a:r>
            <a:endParaRPr lang="nb-NO" noProof="0" smtClean="0"/>
          </a:p>
        </p:txBody>
      </p:sp>
      <p:sp>
        <p:nvSpPr>
          <p:cNvPr id="4" name="Text Placeholder 3"/>
          <p:cNvSpPr>
            <a:spLocks noGrp="1"/>
          </p:cNvSpPr>
          <p:nvPr>
            <p:ph type="body" sz="half" idx="2"/>
          </p:nvPr>
        </p:nvSpPr>
        <p:spPr>
          <a:xfrm>
            <a:off x="1792289" y="4472782"/>
            <a:ext cx="5486400" cy="670719"/>
          </a:xfrm>
        </p:spPr>
        <p:txBody>
          <a:bodyPr/>
          <a:lstStyle>
            <a:lvl1pPr marL="0" indent="0">
              <a:buNone/>
              <a:defRPr sz="1100"/>
            </a:lvl1pPr>
            <a:lvl2pPr marL="362925" indent="0">
              <a:buNone/>
              <a:defRPr sz="1000"/>
            </a:lvl2pPr>
            <a:lvl3pPr marL="725851" indent="0">
              <a:buNone/>
              <a:defRPr sz="800"/>
            </a:lvl3pPr>
            <a:lvl4pPr marL="1088776" indent="0">
              <a:buNone/>
              <a:defRPr sz="700"/>
            </a:lvl4pPr>
            <a:lvl5pPr marL="1451701" indent="0">
              <a:buNone/>
              <a:defRPr sz="700"/>
            </a:lvl5pPr>
            <a:lvl6pPr marL="1814627" indent="0">
              <a:buNone/>
              <a:defRPr sz="700"/>
            </a:lvl6pPr>
            <a:lvl7pPr marL="2177552" indent="0">
              <a:buNone/>
              <a:defRPr sz="700"/>
            </a:lvl7pPr>
            <a:lvl8pPr marL="2540478" indent="0">
              <a:buNone/>
              <a:defRPr sz="700"/>
            </a:lvl8pPr>
            <a:lvl9pPr marL="2903403" indent="0">
              <a:buNone/>
              <a:defRPr sz="700"/>
            </a:lvl9pPr>
          </a:lstStyle>
          <a:p>
            <a:pPr lvl="0"/>
            <a:r>
              <a:rPr lang="en-US" smtClean="0"/>
              <a:t>Edit Master text styles</a:t>
            </a:r>
          </a:p>
        </p:txBody>
      </p:sp>
      <p:sp>
        <p:nvSpPr>
          <p:cNvPr id="5" name="Rectangle 10"/>
          <p:cNvSpPr>
            <a:spLocks noGrp="1" noChangeArrowheads="1"/>
          </p:cNvSpPr>
          <p:nvPr>
            <p:ph type="dt" sz="half" idx="10"/>
          </p:nvPr>
        </p:nvSpPr>
        <p:spPr>
          <a:ln/>
        </p:spPr>
        <p:txBody>
          <a:bodyPr/>
          <a:lstStyle>
            <a:lvl1pPr>
              <a:defRPr/>
            </a:lvl1pPr>
          </a:lstStyle>
          <a:p>
            <a:pPr>
              <a:defRPr/>
            </a:pPr>
            <a:fld id="{2F001AA0-96CD-41AC-BF7F-89797139EE8C}" type="datetime1">
              <a:rPr lang="nb-NO" altLang="nb-NO"/>
              <a:pPr>
                <a:defRPr/>
              </a:pPr>
              <a:t>17.12.2019</a:t>
            </a:fld>
            <a:endParaRPr lang="nb-NO" altLang="nb-NO"/>
          </a:p>
        </p:txBody>
      </p:sp>
      <p:sp>
        <p:nvSpPr>
          <p:cNvPr id="6" name="Rectangle 12"/>
          <p:cNvSpPr>
            <a:spLocks noGrp="1" noChangeArrowheads="1"/>
          </p:cNvSpPr>
          <p:nvPr>
            <p:ph type="sldNum" sz="quarter" idx="11"/>
          </p:nvPr>
        </p:nvSpPr>
        <p:spPr>
          <a:ln/>
        </p:spPr>
        <p:txBody>
          <a:bodyPr/>
          <a:lstStyle>
            <a:lvl1pPr>
              <a:defRPr/>
            </a:lvl1pPr>
          </a:lstStyle>
          <a:p>
            <a:pPr>
              <a:defRPr/>
            </a:pPr>
            <a:fld id="{C44D0BB7-10B6-48D0-BF1A-0D98395AF37F}" type="slidenum">
              <a:rPr lang="en-US" altLang="nb-NO"/>
              <a:pPr>
                <a:defRPr/>
              </a:pPr>
              <a:t>‹#›</a:t>
            </a:fld>
            <a:endParaRPr lang="en-US" altLang="nb-NO"/>
          </a:p>
        </p:txBody>
      </p:sp>
    </p:spTree>
    <p:extLst>
      <p:ext uri="{BB962C8B-B14F-4D97-AF65-F5344CB8AC3E}">
        <p14:creationId xmlns:p14="http://schemas.microsoft.com/office/powerpoint/2010/main" val="32603217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7"/>
          <p:cNvSpPr>
            <a:spLocks noGrp="1" noChangeArrowheads="1"/>
          </p:cNvSpPr>
          <p:nvPr>
            <p:ph type="title"/>
          </p:nvPr>
        </p:nvSpPr>
        <p:spPr bwMode="auto">
          <a:xfrm>
            <a:off x="762000" y="708025"/>
            <a:ext cx="792162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2585" tIns="36293" rIns="72585" bIns="36293" numCol="1" anchor="ctr" anchorCtr="0" compatLnSpc="1">
            <a:prstTxWarp prst="textNoShape">
              <a:avLst/>
            </a:prstTxWarp>
          </a:bodyPr>
          <a:lstStyle/>
          <a:p>
            <a:pPr lvl="0"/>
            <a:r>
              <a:rPr lang="en-US" altLang="nb-NO" smtClean="0"/>
              <a:t>Click to edit Master title style</a:t>
            </a:r>
          </a:p>
        </p:txBody>
      </p:sp>
      <p:sp>
        <p:nvSpPr>
          <p:cNvPr id="1027" name="Rectangle 8"/>
          <p:cNvSpPr>
            <a:spLocks noGrp="1" noChangeArrowheads="1"/>
          </p:cNvSpPr>
          <p:nvPr>
            <p:ph type="body" idx="1"/>
          </p:nvPr>
        </p:nvSpPr>
        <p:spPr bwMode="auto">
          <a:xfrm>
            <a:off x="762000" y="1651000"/>
            <a:ext cx="79248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2585" tIns="36293" rIns="72585" bIns="36293" numCol="1" anchor="t" anchorCtr="0" compatLnSpc="1">
            <a:prstTxWarp prst="textNoShape">
              <a:avLst/>
            </a:prstTxWarp>
          </a:bodyPr>
          <a:lstStyle/>
          <a:p>
            <a:pPr lvl="0"/>
            <a:r>
              <a:rPr lang="en-US" altLang="nb-NO" smtClean="0"/>
              <a:t>Edit Master text styles</a:t>
            </a:r>
          </a:p>
          <a:p>
            <a:pPr lvl="1"/>
            <a:r>
              <a:rPr lang="en-US" altLang="nb-NO" smtClean="0"/>
              <a:t>Second level</a:t>
            </a:r>
          </a:p>
          <a:p>
            <a:pPr lvl="2"/>
            <a:r>
              <a:rPr lang="en-US" altLang="nb-NO" smtClean="0"/>
              <a:t>Third level</a:t>
            </a:r>
          </a:p>
          <a:p>
            <a:pPr lvl="3"/>
            <a:r>
              <a:rPr lang="en-US" altLang="nb-NO" smtClean="0"/>
              <a:t>Fourth level</a:t>
            </a:r>
          </a:p>
          <a:p>
            <a:pPr lvl="4"/>
            <a:r>
              <a:rPr lang="en-US" altLang="nb-NO" smtClean="0"/>
              <a:t>Fifth level</a:t>
            </a:r>
          </a:p>
        </p:txBody>
      </p:sp>
      <p:sp>
        <p:nvSpPr>
          <p:cNvPr id="1034" name="Rectangle 10"/>
          <p:cNvSpPr>
            <a:spLocks noGrp="1" noChangeArrowheads="1"/>
          </p:cNvSpPr>
          <p:nvPr>
            <p:ph type="dt" sz="half" idx="2"/>
          </p:nvPr>
        </p:nvSpPr>
        <p:spPr bwMode="auto">
          <a:xfrm>
            <a:off x="762000" y="5334000"/>
            <a:ext cx="1905000" cy="381000"/>
          </a:xfrm>
          <a:prstGeom prst="rect">
            <a:avLst/>
          </a:prstGeom>
          <a:noFill/>
          <a:ln w="9525">
            <a:noFill/>
            <a:miter lim="800000"/>
            <a:headEnd/>
            <a:tailEnd/>
          </a:ln>
        </p:spPr>
        <p:txBody>
          <a:bodyPr vert="horz" wrap="square" lIns="72585" tIns="36293" rIns="72585" bIns="36293" numCol="1" anchor="t" anchorCtr="0" compatLnSpc="1">
            <a:prstTxWarp prst="textNoShape">
              <a:avLst/>
            </a:prstTxWarp>
          </a:bodyPr>
          <a:lstStyle>
            <a:lvl1pPr eaLnBrk="0" hangingPunct="0">
              <a:defRPr sz="700">
                <a:solidFill>
                  <a:schemeClr val="bg2"/>
                </a:solidFill>
                <a:latin typeface="Arial" charset="0"/>
              </a:defRPr>
            </a:lvl1pPr>
          </a:lstStyle>
          <a:p>
            <a:pPr>
              <a:defRPr/>
            </a:pPr>
            <a:fld id="{7FE10300-51C9-4F42-83F7-F929A8DFE80F}" type="datetime1">
              <a:rPr lang="nb-NO" altLang="nb-NO"/>
              <a:pPr>
                <a:defRPr/>
              </a:pPr>
              <a:t>17.12.2019</a:t>
            </a:fld>
            <a:endParaRPr lang="nb-NO" altLang="nb-NO"/>
          </a:p>
        </p:txBody>
      </p:sp>
      <p:sp>
        <p:nvSpPr>
          <p:cNvPr id="1036" name="Rectangle 12"/>
          <p:cNvSpPr>
            <a:spLocks noGrp="1" noChangeArrowheads="1"/>
          </p:cNvSpPr>
          <p:nvPr>
            <p:ph type="sldNum" sz="quarter" idx="4"/>
          </p:nvPr>
        </p:nvSpPr>
        <p:spPr bwMode="auto">
          <a:xfrm>
            <a:off x="8018463" y="5334000"/>
            <a:ext cx="685800" cy="381000"/>
          </a:xfrm>
          <a:prstGeom prst="rect">
            <a:avLst/>
          </a:prstGeom>
          <a:noFill/>
          <a:ln w="9525">
            <a:noFill/>
            <a:miter lim="800000"/>
            <a:headEnd/>
            <a:tailEnd/>
          </a:ln>
        </p:spPr>
        <p:txBody>
          <a:bodyPr vert="horz" wrap="square" lIns="72585" tIns="36293" rIns="72585" bIns="36293" numCol="1" anchor="t" anchorCtr="0" compatLnSpc="1">
            <a:prstTxWarp prst="textNoShape">
              <a:avLst/>
            </a:prstTxWarp>
          </a:bodyPr>
          <a:lstStyle>
            <a:lvl1pPr algn="r" eaLnBrk="0" hangingPunct="0">
              <a:defRPr sz="700">
                <a:solidFill>
                  <a:schemeClr val="bg2"/>
                </a:solidFill>
                <a:latin typeface="Arial" charset="0"/>
              </a:defRPr>
            </a:lvl1pPr>
          </a:lstStyle>
          <a:p>
            <a:pPr>
              <a:defRPr/>
            </a:pPr>
            <a:fld id="{90958A43-1558-4FC0-9BC8-B90B4491DA58}" type="slidenum">
              <a:rPr lang="en-US" altLang="nb-NO"/>
              <a:pPr>
                <a:defRPr/>
              </a:pPr>
              <a:t>‹#›</a:t>
            </a:fld>
            <a:endParaRPr lang="en-US" altLang="nb-NO"/>
          </a:p>
        </p:txBody>
      </p:sp>
      <p:pic>
        <p:nvPicPr>
          <p:cNvPr id="1030" name="Picture 1"/>
          <p:cNvPicPr>
            <a:picLocks noChangeAspect="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352425" y="160338"/>
            <a:ext cx="2097088"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11" r:id="rId1"/>
    <p:sldLayoutId id="2147483803" r:id="rId2"/>
    <p:sldLayoutId id="2147483804" r:id="rId3"/>
    <p:sldLayoutId id="2147483805" r:id="rId4"/>
    <p:sldLayoutId id="2147483806" r:id="rId5"/>
    <p:sldLayoutId id="2147483807" r:id="rId6"/>
    <p:sldLayoutId id="2147483808" r:id="rId7"/>
    <p:sldLayoutId id="2147483809" r:id="rId8"/>
    <p:sldLayoutId id="2147483810" r:id="rId9"/>
  </p:sldLayoutIdLst>
  <p:hf hdr="0" ftr="0"/>
  <p:txStyles>
    <p:titleStyle>
      <a:lvl1pPr algn="l" rtl="0" eaLnBrk="1" fontAlgn="base" hangingPunct="1">
        <a:spcBef>
          <a:spcPct val="0"/>
        </a:spcBef>
        <a:spcAft>
          <a:spcPct val="0"/>
        </a:spcAft>
        <a:defRPr sz="2500" b="1">
          <a:solidFill>
            <a:schemeClr val="tx2"/>
          </a:solidFill>
          <a:latin typeface="+mj-lt"/>
          <a:ea typeface="+mj-ea"/>
          <a:cs typeface="+mj-cs"/>
        </a:defRPr>
      </a:lvl1pPr>
      <a:lvl2pPr algn="l" rtl="0" eaLnBrk="1" fontAlgn="base" hangingPunct="1">
        <a:spcBef>
          <a:spcPct val="0"/>
        </a:spcBef>
        <a:spcAft>
          <a:spcPct val="0"/>
        </a:spcAft>
        <a:defRPr sz="2500" b="1">
          <a:solidFill>
            <a:schemeClr val="tx2"/>
          </a:solidFill>
          <a:latin typeface="Arial" charset="0"/>
          <a:ea typeface="ヒラギノ角ゴ Pro W3" charset="-128"/>
          <a:cs typeface="ヒラギノ角ゴ Pro W3" charset="-128"/>
        </a:defRPr>
      </a:lvl2pPr>
      <a:lvl3pPr algn="l" rtl="0" eaLnBrk="1" fontAlgn="base" hangingPunct="1">
        <a:spcBef>
          <a:spcPct val="0"/>
        </a:spcBef>
        <a:spcAft>
          <a:spcPct val="0"/>
        </a:spcAft>
        <a:defRPr sz="2500" b="1">
          <a:solidFill>
            <a:schemeClr val="tx2"/>
          </a:solidFill>
          <a:latin typeface="Arial" charset="0"/>
          <a:ea typeface="ヒラギノ角ゴ Pro W3" charset="-128"/>
          <a:cs typeface="ヒラギノ角ゴ Pro W3" charset="-128"/>
        </a:defRPr>
      </a:lvl3pPr>
      <a:lvl4pPr algn="l" rtl="0" eaLnBrk="1" fontAlgn="base" hangingPunct="1">
        <a:spcBef>
          <a:spcPct val="0"/>
        </a:spcBef>
        <a:spcAft>
          <a:spcPct val="0"/>
        </a:spcAft>
        <a:defRPr sz="2500" b="1">
          <a:solidFill>
            <a:schemeClr val="tx2"/>
          </a:solidFill>
          <a:latin typeface="Arial" charset="0"/>
          <a:ea typeface="ヒラギノ角ゴ Pro W3" charset="-128"/>
          <a:cs typeface="ヒラギノ角ゴ Pro W3" charset="-128"/>
        </a:defRPr>
      </a:lvl4pPr>
      <a:lvl5pPr algn="l" rtl="0" eaLnBrk="1" fontAlgn="base" hangingPunct="1">
        <a:spcBef>
          <a:spcPct val="0"/>
        </a:spcBef>
        <a:spcAft>
          <a:spcPct val="0"/>
        </a:spcAft>
        <a:defRPr sz="2500" b="1">
          <a:solidFill>
            <a:schemeClr val="tx2"/>
          </a:solidFill>
          <a:latin typeface="Arial" charset="0"/>
          <a:ea typeface="ヒラギノ角ゴ Pro W3" charset="-128"/>
          <a:cs typeface="ヒラギノ角ゴ Pro W3" charset="-128"/>
        </a:defRPr>
      </a:lvl5pPr>
      <a:lvl6pPr marL="362925" algn="l" rtl="0" eaLnBrk="1" fontAlgn="base" hangingPunct="1">
        <a:spcBef>
          <a:spcPct val="0"/>
        </a:spcBef>
        <a:spcAft>
          <a:spcPct val="0"/>
        </a:spcAft>
        <a:defRPr sz="2500" b="1">
          <a:solidFill>
            <a:schemeClr val="tx2"/>
          </a:solidFill>
          <a:latin typeface="Arial" charset="0"/>
          <a:ea typeface="ヒラギノ角ゴ Pro W3" charset="-128"/>
          <a:cs typeface="ヒラギノ角ゴ Pro W3" charset="-128"/>
        </a:defRPr>
      </a:lvl6pPr>
      <a:lvl7pPr marL="725851" algn="l" rtl="0" eaLnBrk="1" fontAlgn="base" hangingPunct="1">
        <a:spcBef>
          <a:spcPct val="0"/>
        </a:spcBef>
        <a:spcAft>
          <a:spcPct val="0"/>
        </a:spcAft>
        <a:defRPr sz="2500" b="1">
          <a:solidFill>
            <a:schemeClr val="tx2"/>
          </a:solidFill>
          <a:latin typeface="Arial" charset="0"/>
          <a:ea typeface="ヒラギノ角ゴ Pro W3" charset="-128"/>
          <a:cs typeface="ヒラギノ角ゴ Pro W3" charset="-128"/>
        </a:defRPr>
      </a:lvl7pPr>
      <a:lvl8pPr marL="1088776" algn="l" rtl="0" eaLnBrk="1" fontAlgn="base" hangingPunct="1">
        <a:spcBef>
          <a:spcPct val="0"/>
        </a:spcBef>
        <a:spcAft>
          <a:spcPct val="0"/>
        </a:spcAft>
        <a:defRPr sz="2500" b="1">
          <a:solidFill>
            <a:schemeClr val="tx2"/>
          </a:solidFill>
          <a:latin typeface="Arial" charset="0"/>
          <a:ea typeface="ヒラギノ角ゴ Pro W3" charset="-128"/>
          <a:cs typeface="ヒラギノ角ゴ Pro W3" charset="-128"/>
        </a:defRPr>
      </a:lvl8pPr>
      <a:lvl9pPr marL="1451701" algn="l" rtl="0" eaLnBrk="1" fontAlgn="base" hangingPunct="1">
        <a:spcBef>
          <a:spcPct val="0"/>
        </a:spcBef>
        <a:spcAft>
          <a:spcPct val="0"/>
        </a:spcAft>
        <a:defRPr sz="2500" b="1">
          <a:solidFill>
            <a:schemeClr val="tx2"/>
          </a:solidFill>
          <a:latin typeface="Arial" charset="0"/>
          <a:ea typeface="ヒラギノ角ゴ Pro W3" charset="-128"/>
          <a:cs typeface="ヒラギノ角ゴ Pro W3" charset="-128"/>
        </a:defRPr>
      </a:lvl9pPr>
    </p:titleStyle>
    <p:bodyStyle>
      <a:lvl1pPr marL="271463" indent="-271463" algn="l" rtl="0" eaLnBrk="1" fontAlgn="base" hangingPunct="1">
        <a:spcBef>
          <a:spcPct val="20000"/>
        </a:spcBef>
        <a:spcAft>
          <a:spcPct val="0"/>
        </a:spcAft>
        <a:buChar char="•"/>
        <a:defRPr sz="2200">
          <a:solidFill>
            <a:schemeClr val="tx1"/>
          </a:solidFill>
          <a:latin typeface="+mn-lt"/>
          <a:ea typeface="+mn-ea"/>
          <a:cs typeface="+mn-cs"/>
        </a:defRPr>
      </a:lvl1pPr>
      <a:lvl2pPr marL="588963" indent="-225425" algn="l" rtl="0" eaLnBrk="1" fontAlgn="base" hangingPunct="1">
        <a:spcBef>
          <a:spcPct val="20000"/>
        </a:spcBef>
        <a:spcAft>
          <a:spcPct val="0"/>
        </a:spcAft>
        <a:buChar char="–"/>
        <a:defRPr sz="1900">
          <a:solidFill>
            <a:schemeClr val="tx1"/>
          </a:solidFill>
          <a:latin typeface="+mn-lt"/>
          <a:ea typeface="+mn-ea"/>
          <a:cs typeface="+mn-cs"/>
        </a:defRPr>
      </a:lvl2pPr>
      <a:lvl3pPr marL="906463" indent="-180975" algn="l" rtl="0" eaLnBrk="1" fontAlgn="base" hangingPunct="1">
        <a:spcBef>
          <a:spcPct val="20000"/>
        </a:spcBef>
        <a:spcAft>
          <a:spcPct val="0"/>
        </a:spcAft>
        <a:buChar char="•"/>
        <a:defRPr sz="1600">
          <a:solidFill>
            <a:schemeClr val="tx1"/>
          </a:solidFill>
          <a:latin typeface="+mn-lt"/>
          <a:ea typeface="+mn-ea"/>
          <a:cs typeface="+mn-cs"/>
        </a:defRPr>
      </a:lvl3pPr>
      <a:lvl4pPr marL="1270000" indent="-180975" algn="l" rtl="0" eaLnBrk="1" fontAlgn="base" hangingPunct="1">
        <a:spcBef>
          <a:spcPct val="20000"/>
        </a:spcBef>
        <a:spcAft>
          <a:spcPct val="0"/>
        </a:spcAft>
        <a:buChar char="–"/>
        <a:defRPr>
          <a:solidFill>
            <a:schemeClr val="tx1"/>
          </a:solidFill>
          <a:latin typeface="+mn-lt"/>
          <a:ea typeface="+mn-ea"/>
          <a:cs typeface="+mn-cs"/>
        </a:defRPr>
      </a:lvl4pPr>
      <a:lvl5pPr marL="1631950" indent="-180975" algn="l" rtl="0" eaLnBrk="1" fontAlgn="base" hangingPunct="1">
        <a:spcBef>
          <a:spcPct val="20000"/>
        </a:spcBef>
        <a:spcAft>
          <a:spcPct val="0"/>
        </a:spcAft>
        <a:buChar char="»"/>
        <a:defRPr sz="1300">
          <a:solidFill>
            <a:schemeClr val="tx1"/>
          </a:solidFill>
          <a:latin typeface="+mn-lt"/>
          <a:ea typeface="+mn-ea"/>
          <a:cs typeface="+mn-cs"/>
        </a:defRPr>
      </a:lvl5pPr>
      <a:lvl6pPr marL="1996089" indent="-181463" algn="l" rtl="0" eaLnBrk="1" fontAlgn="base" hangingPunct="1">
        <a:spcBef>
          <a:spcPct val="20000"/>
        </a:spcBef>
        <a:spcAft>
          <a:spcPct val="0"/>
        </a:spcAft>
        <a:buChar char="»"/>
        <a:defRPr sz="1300">
          <a:solidFill>
            <a:schemeClr val="tx1"/>
          </a:solidFill>
          <a:latin typeface="+mn-lt"/>
          <a:ea typeface="+mn-ea"/>
          <a:cs typeface="+mn-cs"/>
        </a:defRPr>
      </a:lvl6pPr>
      <a:lvl7pPr marL="2359015" indent="-181463" algn="l" rtl="0" eaLnBrk="1" fontAlgn="base" hangingPunct="1">
        <a:spcBef>
          <a:spcPct val="20000"/>
        </a:spcBef>
        <a:spcAft>
          <a:spcPct val="0"/>
        </a:spcAft>
        <a:buChar char="»"/>
        <a:defRPr sz="1300">
          <a:solidFill>
            <a:schemeClr val="tx1"/>
          </a:solidFill>
          <a:latin typeface="+mn-lt"/>
          <a:ea typeface="+mn-ea"/>
          <a:cs typeface="+mn-cs"/>
        </a:defRPr>
      </a:lvl7pPr>
      <a:lvl8pPr marL="2721940" indent="-181463" algn="l" rtl="0" eaLnBrk="1" fontAlgn="base" hangingPunct="1">
        <a:spcBef>
          <a:spcPct val="20000"/>
        </a:spcBef>
        <a:spcAft>
          <a:spcPct val="0"/>
        </a:spcAft>
        <a:buChar char="»"/>
        <a:defRPr sz="1300">
          <a:solidFill>
            <a:schemeClr val="tx1"/>
          </a:solidFill>
          <a:latin typeface="+mn-lt"/>
          <a:ea typeface="+mn-ea"/>
          <a:cs typeface="+mn-cs"/>
        </a:defRPr>
      </a:lvl8pPr>
      <a:lvl9pPr marL="3084866" indent="-181463" algn="l" rtl="0" eaLnBrk="1" fontAlgn="base" hangingPunct="1">
        <a:spcBef>
          <a:spcPct val="20000"/>
        </a:spcBef>
        <a:spcAft>
          <a:spcPct val="0"/>
        </a:spcAft>
        <a:buChar char="»"/>
        <a:defRPr sz="1300">
          <a:solidFill>
            <a:schemeClr val="tx1"/>
          </a:solidFill>
          <a:latin typeface="+mn-lt"/>
          <a:ea typeface="+mn-ea"/>
          <a:cs typeface="+mn-cs"/>
        </a:defRPr>
      </a:lvl9pPr>
    </p:bodyStyle>
    <p:otherStyle>
      <a:defPPr>
        <a:defRPr lang="nb-NO"/>
      </a:defPPr>
      <a:lvl1pPr marL="0" algn="l" defTabSz="362925" rtl="0" eaLnBrk="1" latinLnBrk="0" hangingPunct="1">
        <a:defRPr sz="1400" kern="1200">
          <a:solidFill>
            <a:schemeClr val="tx1"/>
          </a:solidFill>
          <a:latin typeface="+mn-lt"/>
          <a:ea typeface="+mn-ea"/>
          <a:cs typeface="+mn-cs"/>
        </a:defRPr>
      </a:lvl1pPr>
      <a:lvl2pPr marL="362925" algn="l" defTabSz="362925" rtl="0" eaLnBrk="1" latinLnBrk="0" hangingPunct="1">
        <a:defRPr sz="1400" kern="1200">
          <a:solidFill>
            <a:schemeClr val="tx1"/>
          </a:solidFill>
          <a:latin typeface="+mn-lt"/>
          <a:ea typeface="+mn-ea"/>
          <a:cs typeface="+mn-cs"/>
        </a:defRPr>
      </a:lvl2pPr>
      <a:lvl3pPr marL="725851" algn="l" defTabSz="362925" rtl="0" eaLnBrk="1" latinLnBrk="0" hangingPunct="1">
        <a:defRPr sz="1400" kern="1200">
          <a:solidFill>
            <a:schemeClr val="tx1"/>
          </a:solidFill>
          <a:latin typeface="+mn-lt"/>
          <a:ea typeface="+mn-ea"/>
          <a:cs typeface="+mn-cs"/>
        </a:defRPr>
      </a:lvl3pPr>
      <a:lvl4pPr marL="1088776" algn="l" defTabSz="362925" rtl="0" eaLnBrk="1" latinLnBrk="0" hangingPunct="1">
        <a:defRPr sz="1400" kern="1200">
          <a:solidFill>
            <a:schemeClr val="tx1"/>
          </a:solidFill>
          <a:latin typeface="+mn-lt"/>
          <a:ea typeface="+mn-ea"/>
          <a:cs typeface="+mn-cs"/>
        </a:defRPr>
      </a:lvl4pPr>
      <a:lvl5pPr marL="1451701" algn="l" defTabSz="362925" rtl="0" eaLnBrk="1" latinLnBrk="0" hangingPunct="1">
        <a:defRPr sz="1400" kern="1200">
          <a:solidFill>
            <a:schemeClr val="tx1"/>
          </a:solidFill>
          <a:latin typeface="+mn-lt"/>
          <a:ea typeface="+mn-ea"/>
          <a:cs typeface="+mn-cs"/>
        </a:defRPr>
      </a:lvl5pPr>
      <a:lvl6pPr marL="1814627" algn="l" defTabSz="362925" rtl="0" eaLnBrk="1" latinLnBrk="0" hangingPunct="1">
        <a:defRPr sz="1400" kern="1200">
          <a:solidFill>
            <a:schemeClr val="tx1"/>
          </a:solidFill>
          <a:latin typeface="+mn-lt"/>
          <a:ea typeface="+mn-ea"/>
          <a:cs typeface="+mn-cs"/>
        </a:defRPr>
      </a:lvl6pPr>
      <a:lvl7pPr marL="2177552" algn="l" defTabSz="362925" rtl="0" eaLnBrk="1" latinLnBrk="0" hangingPunct="1">
        <a:defRPr sz="1400" kern="1200">
          <a:solidFill>
            <a:schemeClr val="tx1"/>
          </a:solidFill>
          <a:latin typeface="+mn-lt"/>
          <a:ea typeface="+mn-ea"/>
          <a:cs typeface="+mn-cs"/>
        </a:defRPr>
      </a:lvl7pPr>
      <a:lvl8pPr marL="2540478" algn="l" defTabSz="362925" rtl="0" eaLnBrk="1" latinLnBrk="0" hangingPunct="1">
        <a:defRPr sz="1400" kern="1200">
          <a:solidFill>
            <a:schemeClr val="tx1"/>
          </a:solidFill>
          <a:latin typeface="+mn-lt"/>
          <a:ea typeface="+mn-ea"/>
          <a:cs typeface="+mn-cs"/>
        </a:defRPr>
      </a:lvl8pPr>
      <a:lvl9pPr marL="2903403" algn="l" defTabSz="362925"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sz="quarter"/>
          </p:nvPr>
        </p:nvSpPr>
        <p:spPr>
          <a:xfrm>
            <a:off x="883155" y="1561356"/>
            <a:ext cx="7543800" cy="2160240"/>
          </a:xfrm>
        </p:spPr>
        <p:txBody>
          <a:bodyPr/>
          <a:lstStyle/>
          <a:p>
            <a:r>
              <a:rPr lang="nb-NO" altLang="nb-NO" dirty="0"/>
              <a:t/>
            </a:r>
            <a:br>
              <a:rPr lang="nb-NO" altLang="nb-NO" dirty="0"/>
            </a:br>
            <a:r>
              <a:rPr lang="nb-NO" altLang="nb-NO" dirty="0" smtClean="0"/>
              <a:t/>
            </a:r>
            <a:br>
              <a:rPr lang="nb-NO" altLang="nb-NO" dirty="0" smtClean="0"/>
            </a:br>
            <a:r>
              <a:rPr lang="nb-NO" altLang="nb-NO" dirty="0" smtClean="0"/>
              <a:t>Økonomisk status hittil i år, pr. utgang november 2019</a:t>
            </a:r>
            <a:br>
              <a:rPr lang="nb-NO" altLang="nb-NO" dirty="0" smtClean="0"/>
            </a:br>
            <a:r>
              <a:rPr lang="nb-NO" altLang="nb-NO" dirty="0" smtClean="0"/>
              <a:t>Til styremøte, 17. desember 2019</a:t>
            </a:r>
            <a:br>
              <a:rPr lang="nb-NO" altLang="nb-NO" dirty="0" smtClean="0"/>
            </a:br>
            <a:r>
              <a:rPr lang="nb-NO" altLang="nb-NO" dirty="0"/>
              <a:t/>
            </a:r>
            <a:br>
              <a:rPr lang="nb-NO" altLang="nb-NO" dirty="0"/>
            </a:br>
            <a:r>
              <a:rPr lang="nb-NO" altLang="nb-NO" dirty="0" smtClean="0"/>
              <a:t>Gaute Frøisland</a:t>
            </a:r>
            <a:endParaRPr lang="nb-NO" altLang="nb-NO" b="0"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smtClean="0"/>
              <a:t>Basis virksomheten pr. utgang november 2019</a:t>
            </a:r>
            <a:endParaRPr lang="nb-NO" dirty="0"/>
          </a:p>
        </p:txBody>
      </p:sp>
      <p:sp>
        <p:nvSpPr>
          <p:cNvPr id="4" name="Date Placeholder 3"/>
          <p:cNvSpPr>
            <a:spLocks noGrp="1"/>
          </p:cNvSpPr>
          <p:nvPr>
            <p:ph type="dt" sz="half" idx="10"/>
          </p:nvPr>
        </p:nvSpPr>
        <p:spPr/>
        <p:txBody>
          <a:bodyPr/>
          <a:lstStyle/>
          <a:p>
            <a:pPr>
              <a:defRPr/>
            </a:pPr>
            <a:fld id="{89E58B40-F3B4-4D0B-B9A6-D0B8789116D7}" type="datetime1">
              <a:rPr lang="nb-NO" altLang="nb-NO" smtClean="0"/>
              <a:pPr>
                <a:defRPr/>
              </a:pPr>
              <a:t>17.12.2019</a:t>
            </a:fld>
            <a:endParaRPr lang="nb-NO" altLang="nb-NO"/>
          </a:p>
        </p:txBody>
      </p:sp>
      <p:sp>
        <p:nvSpPr>
          <p:cNvPr id="5" name="Slide Number Placeholder 4"/>
          <p:cNvSpPr>
            <a:spLocks noGrp="1"/>
          </p:cNvSpPr>
          <p:nvPr>
            <p:ph type="sldNum" sz="quarter" idx="11"/>
          </p:nvPr>
        </p:nvSpPr>
        <p:spPr>
          <a:xfrm>
            <a:off x="8025448" y="5308600"/>
            <a:ext cx="685800" cy="381000"/>
          </a:xfrm>
        </p:spPr>
        <p:txBody>
          <a:bodyPr/>
          <a:lstStyle/>
          <a:p>
            <a:pPr>
              <a:defRPr/>
            </a:pPr>
            <a:fld id="{5113DD26-6197-4FBE-A424-CD83B0010208}" type="slidenum">
              <a:rPr lang="en-US" altLang="nb-NO" smtClean="0"/>
              <a:pPr>
                <a:defRPr/>
              </a:pPr>
              <a:t>3</a:t>
            </a:fld>
            <a:endParaRPr lang="en-US" altLang="nb-NO"/>
          </a:p>
        </p:txBody>
      </p:sp>
      <p:sp>
        <p:nvSpPr>
          <p:cNvPr id="8" name="TextBox 7"/>
          <p:cNvSpPr txBox="1"/>
          <p:nvPr/>
        </p:nvSpPr>
        <p:spPr>
          <a:xfrm>
            <a:off x="6876256" y="1921396"/>
            <a:ext cx="1944216" cy="3785652"/>
          </a:xfrm>
          <a:prstGeom prst="rect">
            <a:avLst/>
          </a:prstGeom>
          <a:noFill/>
        </p:spPr>
        <p:txBody>
          <a:bodyPr wrap="square" rtlCol="0">
            <a:spAutoFit/>
          </a:bodyPr>
          <a:lstStyle/>
          <a:p>
            <a:pPr marL="171450" indent="-171450">
              <a:buFont typeface="Arial" panose="020B0604020202020204" pitchFamily="34" charset="0"/>
              <a:buChar char="•"/>
            </a:pPr>
            <a:endParaRPr lang="nb-NO" sz="1200" dirty="0"/>
          </a:p>
          <a:p>
            <a:pPr marL="171450" indent="-171450">
              <a:buFont typeface="Arial" panose="020B0604020202020204" pitchFamily="34" charset="0"/>
              <a:buChar char="•"/>
            </a:pPr>
            <a:r>
              <a:rPr lang="nb-NO" sz="1200" dirty="0" smtClean="0"/>
              <a:t>Realisert regnskap for basis virksomheten pr. utgang november følger budsjettet fint for personalkostnader og driftskostnader</a:t>
            </a:r>
          </a:p>
          <a:p>
            <a:pPr marL="171450" indent="-171450">
              <a:buFont typeface="Arial" panose="020B0604020202020204" pitchFamily="34" charset="0"/>
              <a:buChar char="•"/>
            </a:pPr>
            <a:endParaRPr lang="nb-NO" sz="1200" dirty="0"/>
          </a:p>
          <a:p>
            <a:pPr marL="171450" indent="-171450">
              <a:buFont typeface="Arial" panose="020B0604020202020204" pitchFamily="34" charset="0"/>
              <a:buChar char="•"/>
            </a:pPr>
            <a:r>
              <a:rPr lang="nb-NO" sz="1200" dirty="0" smtClean="0"/>
              <a:t>Det er  inntektslinja og netto bidrag fra EFV som bidrar til det positive resultat avviket mot plan/budsjett</a:t>
            </a:r>
          </a:p>
          <a:p>
            <a:pPr marL="171450" indent="-171450">
              <a:buFont typeface="Arial" panose="020B0604020202020204" pitchFamily="34" charset="0"/>
              <a:buChar char="•"/>
            </a:pPr>
            <a:endParaRPr lang="nb-NO" sz="1200" dirty="0"/>
          </a:p>
          <a:p>
            <a:pPr marL="171450" indent="-171450">
              <a:buFont typeface="Arial" panose="020B0604020202020204" pitchFamily="34" charset="0"/>
              <a:buChar char="•"/>
            </a:pPr>
            <a:r>
              <a:rPr lang="nb-NO" sz="1200" dirty="0" smtClean="0"/>
              <a:t>Dette viser den iboende tendensen (fram til nå) til å underestimere dette i våre planer</a:t>
            </a:r>
            <a:endParaRPr lang="nb-NO" sz="1200" dirty="0"/>
          </a:p>
          <a:p>
            <a:pPr marL="171450" indent="-171450">
              <a:buFont typeface="Arial" panose="020B0604020202020204" pitchFamily="34" charset="0"/>
              <a:buChar char="•"/>
            </a:pPr>
            <a:endParaRPr lang="nb-NO" sz="1200" dirty="0" smtClean="0"/>
          </a:p>
        </p:txBody>
      </p:sp>
      <p:pic>
        <p:nvPicPr>
          <p:cNvPr id="6" name="Picture 5"/>
          <p:cNvPicPr>
            <a:picLocks noChangeAspect="1"/>
          </p:cNvPicPr>
          <p:nvPr/>
        </p:nvPicPr>
        <p:blipFill>
          <a:blip r:embed="rId3"/>
          <a:stretch>
            <a:fillRect/>
          </a:stretch>
        </p:blipFill>
        <p:spPr>
          <a:xfrm>
            <a:off x="762000" y="1993404"/>
            <a:ext cx="5809557" cy="2553600"/>
          </a:xfrm>
          <a:prstGeom prst="rect">
            <a:avLst/>
          </a:prstGeom>
        </p:spPr>
      </p:pic>
    </p:spTree>
    <p:extLst>
      <p:ext uri="{BB962C8B-B14F-4D97-AF65-F5344CB8AC3E}">
        <p14:creationId xmlns:p14="http://schemas.microsoft.com/office/powerpoint/2010/main" val="29615278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smtClean="0"/>
              <a:t>Akkumulert </a:t>
            </a:r>
            <a:r>
              <a:rPr lang="nb-NO" dirty="0" err="1" smtClean="0"/>
              <a:t>mindreforbruk</a:t>
            </a:r>
            <a:r>
              <a:rPr lang="nb-NO" dirty="0" smtClean="0"/>
              <a:t> basisfinansiering -  MED – 2017 - 2019</a:t>
            </a:r>
            <a:endParaRPr lang="nb-NO" dirty="0"/>
          </a:p>
        </p:txBody>
      </p:sp>
      <p:sp>
        <p:nvSpPr>
          <p:cNvPr id="4" name="Date Placeholder 3"/>
          <p:cNvSpPr>
            <a:spLocks noGrp="1"/>
          </p:cNvSpPr>
          <p:nvPr>
            <p:ph type="dt" sz="half" idx="10"/>
          </p:nvPr>
        </p:nvSpPr>
        <p:spPr/>
        <p:txBody>
          <a:bodyPr/>
          <a:lstStyle/>
          <a:p>
            <a:pPr>
              <a:defRPr/>
            </a:pPr>
            <a:fld id="{89E58B40-F3B4-4D0B-B9A6-D0B8789116D7}" type="datetime1">
              <a:rPr lang="nb-NO" altLang="nb-NO" smtClean="0"/>
              <a:pPr>
                <a:defRPr/>
              </a:pPr>
              <a:t>17.12.2019</a:t>
            </a:fld>
            <a:endParaRPr lang="nb-NO" altLang="nb-NO"/>
          </a:p>
        </p:txBody>
      </p:sp>
      <p:sp>
        <p:nvSpPr>
          <p:cNvPr id="5" name="Slide Number Placeholder 4"/>
          <p:cNvSpPr>
            <a:spLocks noGrp="1"/>
          </p:cNvSpPr>
          <p:nvPr>
            <p:ph type="sldNum" sz="quarter" idx="11"/>
          </p:nvPr>
        </p:nvSpPr>
        <p:spPr>
          <a:xfrm>
            <a:off x="8025448" y="5308600"/>
            <a:ext cx="685800" cy="381000"/>
          </a:xfrm>
        </p:spPr>
        <p:txBody>
          <a:bodyPr/>
          <a:lstStyle/>
          <a:p>
            <a:pPr>
              <a:defRPr/>
            </a:pPr>
            <a:fld id="{5113DD26-6197-4FBE-A424-CD83B0010208}" type="slidenum">
              <a:rPr lang="en-US" altLang="nb-NO" smtClean="0"/>
              <a:pPr>
                <a:defRPr/>
              </a:pPr>
              <a:t>4</a:t>
            </a:fld>
            <a:endParaRPr lang="en-US" altLang="nb-NO"/>
          </a:p>
        </p:txBody>
      </p:sp>
      <p:graphicFrame>
        <p:nvGraphicFramePr>
          <p:cNvPr id="10" name="Chart 9"/>
          <p:cNvGraphicFramePr>
            <a:graphicFrameLocks/>
          </p:cNvGraphicFramePr>
          <p:nvPr>
            <p:extLst>
              <p:ext uri="{D42A27DB-BD31-4B8C-83A1-F6EECF244321}">
                <p14:modId xmlns:p14="http://schemas.microsoft.com/office/powerpoint/2010/main" val="1139036183"/>
              </p:ext>
            </p:extLst>
          </p:nvPr>
        </p:nvGraphicFramePr>
        <p:xfrm>
          <a:off x="289510" y="1489348"/>
          <a:ext cx="7743826" cy="348615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010908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695942"/>
            <a:ext cx="7712025" cy="954088"/>
          </a:xfrm>
        </p:spPr>
        <p:txBody>
          <a:bodyPr/>
          <a:lstStyle/>
          <a:p>
            <a:r>
              <a:rPr lang="nb-NO" dirty="0" smtClean="0"/>
              <a:t>Eksternt finansiert virksomhet – pr. utgang november</a:t>
            </a:r>
            <a:endParaRPr lang="nb-NO" dirty="0"/>
          </a:p>
        </p:txBody>
      </p:sp>
      <p:sp>
        <p:nvSpPr>
          <p:cNvPr id="4" name="Date Placeholder 3"/>
          <p:cNvSpPr>
            <a:spLocks noGrp="1"/>
          </p:cNvSpPr>
          <p:nvPr>
            <p:ph type="dt" sz="half" idx="10"/>
          </p:nvPr>
        </p:nvSpPr>
        <p:spPr/>
        <p:txBody>
          <a:bodyPr/>
          <a:lstStyle/>
          <a:p>
            <a:pPr>
              <a:defRPr/>
            </a:pPr>
            <a:fld id="{89E58B40-F3B4-4D0B-B9A6-D0B8789116D7}" type="datetime1">
              <a:rPr lang="nb-NO" altLang="nb-NO" smtClean="0"/>
              <a:pPr>
                <a:defRPr/>
              </a:pPr>
              <a:t>17.12.2019</a:t>
            </a:fld>
            <a:endParaRPr lang="nb-NO" altLang="nb-NO"/>
          </a:p>
        </p:txBody>
      </p:sp>
      <p:sp>
        <p:nvSpPr>
          <p:cNvPr id="5" name="Slide Number Placeholder 4"/>
          <p:cNvSpPr>
            <a:spLocks noGrp="1"/>
          </p:cNvSpPr>
          <p:nvPr>
            <p:ph type="sldNum" sz="quarter" idx="11"/>
          </p:nvPr>
        </p:nvSpPr>
        <p:spPr/>
        <p:txBody>
          <a:bodyPr/>
          <a:lstStyle/>
          <a:p>
            <a:pPr>
              <a:defRPr/>
            </a:pPr>
            <a:fld id="{5113DD26-6197-4FBE-A424-CD83B0010208}" type="slidenum">
              <a:rPr lang="en-US" altLang="nb-NO" smtClean="0"/>
              <a:pPr>
                <a:defRPr/>
              </a:pPr>
              <a:t>5</a:t>
            </a:fld>
            <a:endParaRPr lang="en-US" altLang="nb-NO"/>
          </a:p>
        </p:txBody>
      </p:sp>
      <p:sp>
        <p:nvSpPr>
          <p:cNvPr id="7" name="TextBox 6"/>
          <p:cNvSpPr txBox="1"/>
          <p:nvPr/>
        </p:nvSpPr>
        <p:spPr>
          <a:xfrm>
            <a:off x="6637521" y="1345332"/>
            <a:ext cx="2304256" cy="4462760"/>
          </a:xfrm>
          <a:prstGeom prst="rect">
            <a:avLst/>
          </a:prstGeom>
          <a:noFill/>
        </p:spPr>
        <p:txBody>
          <a:bodyPr wrap="square" rtlCol="0">
            <a:spAutoFit/>
          </a:bodyPr>
          <a:lstStyle/>
          <a:p>
            <a:endParaRPr lang="nb-NO" sz="1200" dirty="0"/>
          </a:p>
          <a:p>
            <a:pPr marL="171450" indent="-171450">
              <a:buFont typeface="Arial" panose="020B0604020202020204" pitchFamily="34" charset="0"/>
              <a:buChar char="•"/>
            </a:pPr>
            <a:r>
              <a:rPr lang="nb-NO" sz="1000" dirty="0" smtClean="0"/>
              <a:t>766 aktive prosjekt pr utgang november mot 750 ved utgangen av 2018</a:t>
            </a:r>
          </a:p>
          <a:p>
            <a:pPr marL="285750" indent="-285750">
              <a:buFont typeface="Arial" panose="020B0604020202020204" pitchFamily="34" charset="0"/>
              <a:buChar char="•"/>
            </a:pPr>
            <a:endParaRPr lang="nb-NO" sz="1000" dirty="0"/>
          </a:p>
          <a:p>
            <a:pPr marL="171450" indent="-171450">
              <a:buFont typeface="Arial" panose="020B0604020202020204" pitchFamily="34" charset="0"/>
              <a:buChar char="•"/>
            </a:pPr>
            <a:r>
              <a:rPr lang="nb-NO" sz="1000" dirty="0" smtClean="0"/>
              <a:t>47 EU prosjekter og 212 NFR prosjekter</a:t>
            </a:r>
          </a:p>
          <a:p>
            <a:pPr marL="285750" indent="-285750">
              <a:buFont typeface="Arial" panose="020B0604020202020204" pitchFamily="34" charset="0"/>
              <a:buChar char="•"/>
            </a:pPr>
            <a:endParaRPr lang="nb-NO" sz="1000" dirty="0"/>
          </a:p>
          <a:p>
            <a:pPr marL="171450" indent="-171450">
              <a:buFont typeface="Arial" panose="020B0604020202020204" pitchFamily="34" charset="0"/>
              <a:buChar char="•"/>
            </a:pPr>
            <a:r>
              <a:rPr lang="nb-NO" sz="1000" dirty="0" smtClean="0"/>
              <a:t>Årlig bidrar de eksternt finansierte prosjektene med ca. 90 MNOK inn i basisøkonomien igjennom nettobidrag</a:t>
            </a:r>
          </a:p>
          <a:p>
            <a:pPr marL="285750" indent="-285750">
              <a:buFont typeface="Arial" panose="020B0604020202020204" pitchFamily="34" charset="0"/>
              <a:buChar char="•"/>
            </a:pPr>
            <a:endParaRPr lang="nb-NO" sz="1000" dirty="0"/>
          </a:p>
          <a:p>
            <a:pPr marL="171450" indent="-171450">
              <a:buFont typeface="Arial" panose="020B0604020202020204" pitchFamily="34" charset="0"/>
              <a:buChar char="•"/>
            </a:pPr>
            <a:r>
              <a:rPr lang="nb-NO" sz="1000" dirty="0" smtClean="0"/>
              <a:t>50% (4,4 MEURO) er mottatt ble mottatt i mai som forskuddsbetaling fra EU på SF-2, kostnadene begynner så smått å påløpe nå og de første ansettelser skjer i høst. Års prognosen er justert iht. dette</a:t>
            </a:r>
          </a:p>
          <a:p>
            <a:pPr marL="285750" indent="-285750">
              <a:buFont typeface="Arial" panose="020B0604020202020204" pitchFamily="34" charset="0"/>
              <a:buChar char="•"/>
            </a:pPr>
            <a:endParaRPr lang="nb-NO" sz="1000" dirty="0"/>
          </a:p>
          <a:p>
            <a:pPr marL="171450" indent="-171450">
              <a:buFont typeface="Arial" panose="020B0604020202020204" pitchFamily="34" charset="0"/>
              <a:buChar char="•"/>
            </a:pPr>
            <a:r>
              <a:rPr lang="nb-NO" sz="1000" dirty="0" smtClean="0"/>
              <a:t>Generelt har vi også fått andre prosjektinntekter tidligere enn forutsatt i budsjett, mens kostnadene kommer senere </a:t>
            </a:r>
            <a:r>
              <a:rPr lang="nb-NO" sz="1000" dirty="0"/>
              <a:t>i gang enn planlagt på de </a:t>
            </a:r>
            <a:r>
              <a:rPr lang="nb-NO" sz="1000" dirty="0" smtClean="0"/>
              <a:t>eksternt </a:t>
            </a:r>
            <a:r>
              <a:rPr lang="nb-NO" sz="1000" dirty="0"/>
              <a:t>finansierte </a:t>
            </a:r>
            <a:r>
              <a:rPr lang="nb-NO" sz="1000" dirty="0" smtClean="0"/>
              <a:t>prosjektene. </a:t>
            </a:r>
            <a:endParaRPr lang="nb-NO" sz="1200" dirty="0"/>
          </a:p>
          <a:p>
            <a:pPr marL="285750" indent="-285750">
              <a:buFont typeface="Arial" panose="020B0604020202020204" pitchFamily="34" charset="0"/>
              <a:buChar char="•"/>
            </a:pPr>
            <a:endParaRPr lang="nb-NO" sz="1200" dirty="0"/>
          </a:p>
        </p:txBody>
      </p:sp>
      <p:sp>
        <p:nvSpPr>
          <p:cNvPr id="8" name="Right Arrow 7"/>
          <p:cNvSpPr/>
          <p:nvPr/>
        </p:nvSpPr>
        <p:spPr bwMode="auto">
          <a:xfrm>
            <a:off x="5709962" y="4657700"/>
            <a:ext cx="747349" cy="288032"/>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b-NO" sz="2000" b="0" i="0" u="none" strike="noStrike" cap="none" normalizeH="0" baseline="0">
              <a:ln>
                <a:noFill/>
              </a:ln>
              <a:solidFill>
                <a:schemeClr val="tx1"/>
              </a:solidFill>
              <a:effectLst/>
              <a:latin typeface="Arial" charset="0"/>
              <a:ea typeface="ヒラギノ角ゴ Pro W3" charset="-128"/>
              <a:cs typeface="ヒラギノ角ゴ Pro W3" charset="-128"/>
            </a:endParaRPr>
          </a:p>
        </p:txBody>
      </p:sp>
      <p:pic>
        <p:nvPicPr>
          <p:cNvPr id="6" name="Picture 5"/>
          <p:cNvPicPr>
            <a:picLocks noChangeAspect="1"/>
          </p:cNvPicPr>
          <p:nvPr/>
        </p:nvPicPr>
        <p:blipFill>
          <a:blip r:embed="rId2"/>
          <a:stretch>
            <a:fillRect/>
          </a:stretch>
        </p:blipFill>
        <p:spPr>
          <a:xfrm>
            <a:off x="579332" y="1650030"/>
            <a:ext cx="5809557" cy="2520000"/>
          </a:xfrm>
          <a:prstGeom prst="rect">
            <a:avLst/>
          </a:prstGeom>
        </p:spPr>
      </p:pic>
    </p:spTree>
    <p:extLst>
      <p:ext uri="{BB962C8B-B14F-4D97-AF65-F5344CB8AC3E}">
        <p14:creationId xmlns:p14="http://schemas.microsoft.com/office/powerpoint/2010/main" val="35228147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smtClean="0"/>
              <a:t>Akkumulert </a:t>
            </a:r>
            <a:r>
              <a:rPr lang="nb-NO" dirty="0" err="1" smtClean="0"/>
              <a:t>mindreforbruk</a:t>
            </a:r>
            <a:r>
              <a:rPr lang="nb-NO" dirty="0" smtClean="0"/>
              <a:t> – EFV – 2018 - 2019</a:t>
            </a:r>
            <a:endParaRPr lang="nb-NO" dirty="0"/>
          </a:p>
        </p:txBody>
      </p:sp>
      <p:sp>
        <p:nvSpPr>
          <p:cNvPr id="4" name="Date Placeholder 3"/>
          <p:cNvSpPr>
            <a:spLocks noGrp="1"/>
          </p:cNvSpPr>
          <p:nvPr>
            <p:ph type="dt" sz="half" idx="10"/>
          </p:nvPr>
        </p:nvSpPr>
        <p:spPr/>
        <p:txBody>
          <a:bodyPr/>
          <a:lstStyle/>
          <a:p>
            <a:pPr>
              <a:defRPr/>
            </a:pPr>
            <a:fld id="{89E58B40-F3B4-4D0B-B9A6-D0B8789116D7}" type="datetime1">
              <a:rPr lang="nb-NO" altLang="nb-NO" smtClean="0"/>
              <a:pPr>
                <a:defRPr/>
              </a:pPr>
              <a:t>17.12.2019</a:t>
            </a:fld>
            <a:endParaRPr lang="nb-NO" altLang="nb-NO"/>
          </a:p>
        </p:txBody>
      </p:sp>
      <p:sp>
        <p:nvSpPr>
          <p:cNvPr id="5" name="Slide Number Placeholder 4"/>
          <p:cNvSpPr>
            <a:spLocks noGrp="1"/>
          </p:cNvSpPr>
          <p:nvPr>
            <p:ph type="sldNum" sz="quarter" idx="11"/>
          </p:nvPr>
        </p:nvSpPr>
        <p:spPr/>
        <p:txBody>
          <a:bodyPr/>
          <a:lstStyle/>
          <a:p>
            <a:pPr>
              <a:defRPr/>
            </a:pPr>
            <a:fld id="{5113DD26-6197-4FBE-A424-CD83B0010208}" type="slidenum">
              <a:rPr lang="en-US" altLang="nb-NO" smtClean="0"/>
              <a:pPr>
                <a:defRPr/>
              </a:pPr>
              <a:t>6</a:t>
            </a:fld>
            <a:endParaRPr lang="en-US" altLang="nb-NO"/>
          </a:p>
        </p:txBody>
      </p:sp>
      <p:pic>
        <p:nvPicPr>
          <p:cNvPr id="9" name="Picture 8"/>
          <p:cNvPicPr>
            <a:picLocks noChangeAspect="1"/>
          </p:cNvPicPr>
          <p:nvPr/>
        </p:nvPicPr>
        <p:blipFill>
          <a:blip r:embed="rId2"/>
          <a:stretch>
            <a:fillRect/>
          </a:stretch>
        </p:blipFill>
        <p:spPr>
          <a:xfrm>
            <a:off x="440231" y="1705372"/>
            <a:ext cx="8270352" cy="2822631"/>
          </a:xfrm>
          <a:prstGeom prst="rect">
            <a:avLst/>
          </a:prstGeom>
        </p:spPr>
      </p:pic>
    </p:spTree>
    <p:extLst>
      <p:ext uri="{BB962C8B-B14F-4D97-AF65-F5344CB8AC3E}">
        <p14:creationId xmlns:p14="http://schemas.microsoft.com/office/powerpoint/2010/main" val="6780142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smtClean="0"/>
              <a:t>Total økonomien (basis + EFV) for MED pr. utgang november</a:t>
            </a:r>
            <a:endParaRPr lang="nb-NO" dirty="0"/>
          </a:p>
        </p:txBody>
      </p:sp>
      <p:sp>
        <p:nvSpPr>
          <p:cNvPr id="4" name="Date Placeholder 3"/>
          <p:cNvSpPr>
            <a:spLocks noGrp="1"/>
          </p:cNvSpPr>
          <p:nvPr>
            <p:ph type="dt" sz="half" idx="10"/>
          </p:nvPr>
        </p:nvSpPr>
        <p:spPr/>
        <p:txBody>
          <a:bodyPr/>
          <a:lstStyle/>
          <a:p>
            <a:pPr>
              <a:defRPr/>
            </a:pPr>
            <a:fld id="{89E58B40-F3B4-4D0B-B9A6-D0B8789116D7}" type="datetime1">
              <a:rPr lang="nb-NO" altLang="nb-NO" smtClean="0"/>
              <a:pPr>
                <a:defRPr/>
              </a:pPr>
              <a:t>17.12.2019</a:t>
            </a:fld>
            <a:endParaRPr lang="nb-NO" altLang="nb-NO"/>
          </a:p>
        </p:txBody>
      </p:sp>
      <p:sp>
        <p:nvSpPr>
          <p:cNvPr id="3" name="TextBox 2"/>
          <p:cNvSpPr txBox="1"/>
          <p:nvPr/>
        </p:nvSpPr>
        <p:spPr>
          <a:xfrm>
            <a:off x="7020272" y="1705372"/>
            <a:ext cx="1872208" cy="3508653"/>
          </a:xfrm>
          <a:prstGeom prst="rect">
            <a:avLst/>
          </a:prstGeom>
          <a:noFill/>
        </p:spPr>
        <p:txBody>
          <a:bodyPr wrap="square" rtlCol="0">
            <a:spAutoFit/>
          </a:bodyPr>
          <a:lstStyle/>
          <a:p>
            <a:pPr marL="285750" indent="-285750">
              <a:buFont typeface="Arial" panose="020B0604020202020204" pitchFamily="34" charset="0"/>
              <a:buChar char="•"/>
            </a:pPr>
            <a:r>
              <a:rPr lang="nb-NO" sz="1000" dirty="0" smtClean="0"/>
              <a:t>Her ser vi MED sitt totale regnskap ved fakultetet satt sammen ved å summere basis økonomien og den eksternt finansierte virksomheten</a:t>
            </a:r>
          </a:p>
          <a:p>
            <a:pPr marL="285750" indent="-285750">
              <a:buFont typeface="Arial" panose="020B0604020202020204" pitchFamily="34" charset="0"/>
              <a:buChar char="•"/>
            </a:pPr>
            <a:endParaRPr lang="nb-NO" sz="1000" dirty="0" smtClean="0"/>
          </a:p>
          <a:p>
            <a:pPr marL="285750" indent="-285750">
              <a:buFont typeface="Arial" panose="020B0604020202020204" pitchFamily="34" charset="0"/>
              <a:buChar char="•"/>
            </a:pPr>
            <a:endParaRPr lang="nb-NO" sz="1000" dirty="0"/>
          </a:p>
          <a:p>
            <a:pPr marL="285750" indent="-285750">
              <a:buFont typeface="Arial" panose="020B0604020202020204" pitchFamily="34" charset="0"/>
              <a:buChar char="•"/>
            </a:pPr>
            <a:r>
              <a:rPr lang="nb-NO" sz="1000" dirty="0" smtClean="0"/>
              <a:t>Totale inntekter i 2019 ser ut til å bli nærmere 1,45 milliarder, som er en økning på ca. 75 MNOK fra 2018, det er eksternt finansiert virksomhet som har økt med ca. 90 MNOK, mens inntektene fra basis går ned på 15 MNOK fra 2018 nivået slik det ser ut nå</a:t>
            </a:r>
            <a:endParaRPr lang="nb-NO" sz="1000" dirty="0"/>
          </a:p>
          <a:p>
            <a:pPr marL="285750" indent="-285750">
              <a:buFont typeface="Arial" panose="020B0604020202020204" pitchFamily="34" charset="0"/>
              <a:buChar char="•"/>
            </a:pPr>
            <a:endParaRPr lang="nb-NO" sz="1200" dirty="0"/>
          </a:p>
        </p:txBody>
      </p:sp>
      <p:pic>
        <p:nvPicPr>
          <p:cNvPr id="7" name="Picture 6"/>
          <p:cNvPicPr>
            <a:picLocks noChangeAspect="1"/>
          </p:cNvPicPr>
          <p:nvPr/>
        </p:nvPicPr>
        <p:blipFill>
          <a:blip r:embed="rId2"/>
          <a:stretch>
            <a:fillRect/>
          </a:stretch>
        </p:blipFill>
        <p:spPr>
          <a:xfrm>
            <a:off x="899592" y="1849388"/>
            <a:ext cx="5809557" cy="2436000"/>
          </a:xfrm>
          <a:prstGeom prst="rect">
            <a:avLst/>
          </a:prstGeom>
        </p:spPr>
      </p:pic>
    </p:spTree>
    <p:extLst>
      <p:ext uri="{BB962C8B-B14F-4D97-AF65-F5344CB8AC3E}">
        <p14:creationId xmlns:p14="http://schemas.microsoft.com/office/powerpoint/2010/main" val="819370182"/>
      </p:ext>
    </p:extLst>
  </p:cSld>
  <p:clrMapOvr>
    <a:masterClrMapping/>
  </p:clrMapOvr>
</p:sld>
</file>

<file path=ppt/theme/theme1.xml><?xml version="1.0" encoding="utf-8"?>
<a:theme xmlns:a="http://schemas.openxmlformats.org/drawingml/2006/main" name="UIONorsk16-10">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ヒラギノ角ゴ Pro W3"/>
        <a:cs typeface="ヒラギノ角ゴ Pro W3"/>
      </a:majorFont>
      <a:minorFont>
        <a:latin typeface="Arial"/>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a:ln>
              <a:noFill/>
            </a:ln>
            <a:solidFill>
              <a:schemeClr val="tx1"/>
            </a:solidFill>
            <a:effectLst/>
            <a:latin typeface="Arial" charset="0"/>
            <a:ea typeface="ヒラギノ角ゴ Pro W3" charset="-128"/>
            <a:cs typeface="ヒラギノ角ゴ Pro W3"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a:ln>
              <a:noFill/>
            </a:ln>
            <a:solidFill>
              <a:schemeClr val="tx1"/>
            </a:solidFill>
            <a:effectLst/>
            <a:latin typeface="Arial" charset="0"/>
            <a:ea typeface="ヒラギノ角ゴ Pro W3" charset="-128"/>
            <a:cs typeface="ヒラギノ角ゴ Pro W3"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68FD6BA6CD280548AFF1EAB1E091132E" ma:contentTypeVersion="5" ma:contentTypeDescription="Opprett et nytt dokument." ma:contentTypeScope="" ma:versionID="441cd58a2239f28a174e5463495373ca">
  <xsd:schema xmlns:xsd="http://www.w3.org/2001/XMLSchema" xmlns:xs="http://www.w3.org/2001/XMLSchema" xmlns:p="http://schemas.microsoft.com/office/2006/metadata/properties" xmlns:ns3="f7c510c8-c534-4c40-8a54-4c2256c60af2" targetNamespace="http://schemas.microsoft.com/office/2006/metadata/properties" ma:root="true" ma:fieldsID="01bf0930f5345b7b160aef2afbf770eb" ns3:_="">
    <xsd:import namespace="f7c510c8-c534-4c40-8a54-4c2256c60af2"/>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7c510c8-c534-4c40-8a54-4c2256c60af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EventHashCode" ma:index="11" nillable="true" ma:displayName="MediaServiceEventHashCode" ma:hidden="true" ma:internalName="MediaServiceEventHashCode"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5D2F501-73AF-4086-8E16-26802A517C8D}">
  <ds:schemaRefs>
    <ds:schemaRef ds:uri="http://purl.org/dc/elements/1.1/"/>
    <ds:schemaRef ds:uri="http://schemas.microsoft.com/office/2006/metadata/properties"/>
    <ds:schemaRef ds:uri="http://purl.org/dc/terms/"/>
    <ds:schemaRef ds:uri="http://schemas.microsoft.com/office/2006/documentManagement/types"/>
    <ds:schemaRef ds:uri="http://purl.org/dc/dcmitype/"/>
    <ds:schemaRef ds:uri="f7c510c8-c534-4c40-8a54-4c2256c60af2"/>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D5AF0824-E9F8-4A01-92B2-24F66EDD7A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7c510c8-c534-4c40-8a54-4c2256c60af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A862036-A778-4900-8E22-93E3F25BECE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med-4</Template>
  <TotalTime>5552</TotalTime>
  <Words>294</Words>
  <Application>Microsoft Office PowerPoint</Application>
  <PresentationFormat>On-screen Show (16:10)</PresentationFormat>
  <Paragraphs>39</Paragraphs>
  <Slides>6</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vt:i4>
      </vt:variant>
    </vt:vector>
  </HeadingPairs>
  <TitlesOfParts>
    <vt:vector size="9" baseType="lpstr">
      <vt:lpstr>Arial</vt:lpstr>
      <vt:lpstr>ヒラギノ角ゴ Pro W3</vt:lpstr>
      <vt:lpstr>UIONorsk16-10</vt:lpstr>
      <vt:lpstr>  Økonomisk status hittil i år, pr. utgang november 2019 Til styremøte, 17. desember 2019  Gaute Frøisland</vt:lpstr>
      <vt:lpstr>Basis virksomheten pr. utgang november 2019</vt:lpstr>
      <vt:lpstr>Akkumulert mindreforbruk basisfinansiering -  MED – 2017 - 2019</vt:lpstr>
      <vt:lpstr>Eksternt finansiert virksomhet – pr. utgang november</vt:lpstr>
      <vt:lpstr>Akkumulert mindreforbruk – EFV – 2018 - 2019</vt:lpstr>
      <vt:lpstr>Total økonomien (basis + EFV) for MED pr. utgang november</vt:lpstr>
    </vt:vector>
  </TitlesOfParts>
  <Company>Universitetet i Oslo</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Gaute Frøisland</dc:creator>
  <cp:lastModifiedBy>Linn Bævre</cp:lastModifiedBy>
  <cp:revision>179</cp:revision>
  <dcterms:created xsi:type="dcterms:W3CDTF">2018-06-13T08:43:47Z</dcterms:created>
  <dcterms:modified xsi:type="dcterms:W3CDTF">2019-12-17T10:20:39Z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0x01010068FD6BA6CD280548AFF1EAB1E091132E</vt:lpwstr>
  </property>
</Properties>
</file>