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85" r:id="rId2"/>
    <p:sldId id="287" r:id="rId3"/>
    <p:sldId id="286" r:id="rId4"/>
    <p:sldId id="288" r:id="rId5"/>
    <p:sldId id="289" r:id="rId6"/>
    <p:sldId id="290" r:id="rId7"/>
    <p:sldId id="291" r:id="rId8"/>
    <p:sldId id="292" r:id="rId9"/>
    <p:sldId id="312" r:id="rId10"/>
    <p:sldId id="313" r:id="rId11"/>
    <p:sldId id="295" r:id="rId12"/>
    <p:sldId id="297" r:id="rId13"/>
    <p:sldId id="298" r:id="rId14"/>
    <p:sldId id="299" r:id="rId15"/>
    <p:sldId id="300" r:id="rId16"/>
    <p:sldId id="314" r:id="rId17"/>
    <p:sldId id="302" r:id="rId18"/>
    <p:sldId id="303" r:id="rId19"/>
    <p:sldId id="304" r:id="rId20"/>
    <p:sldId id="309" r:id="rId21"/>
    <p:sldId id="310" r:id="rId22"/>
    <p:sldId id="316" r:id="rId23"/>
    <p:sldId id="315" r:id="rId24"/>
    <p:sldId id="308" r:id="rId25"/>
    <p:sldId id="311" r:id="rId26"/>
  </p:sldIdLst>
  <p:sldSz cx="9144000" cy="5145088"/>
  <p:notesSz cx="6858000" cy="9144000"/>
  <p:defaultTex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Windows User" initials="WU"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6"/>
    <a:srgbClr val="F5F3F1"/>
    <a:srgbClr val="F1F1F0"/>
    <a:srgbClr val="E1DCD7"/>
    <a:srgbClr val="C7C1B8"/>
    <a:srgbClr val="F4F2F0"/>
    <a:srgbClr val="F4F214"/>
    <a:srgbClr val="F2F2F2"/>
    <a:srgbClr val="CCCBCA"/>
    <a:srgbClr val="7677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86" d="100"/>
          <a:sy n="86" d="100"/>
        </p:scale>
        <p:origin x="6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9-12T13:37:08.493" idx="5">
    <p:pos x="10" y="10"/>
    <p:text>Kommer vel sent. Kan denne bli nye slide 5?</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EAAC21-8DE8-4CC2-ADD2-8494F0AAB28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50985E8D-1155-4F19-A7ED-68D91E8B187B}">
      <dgm:prSet phldrT="[Text]"/>
      <dgm:spPr/>
      <dgm:t>
        <a:bodyPr/>
        <a:lstStyle/>
        <a:p>
          <a:r>
            <a:rPr lang="en-GB" b="1" dirty="0" err="1" smtClean="0">
              <a:ln w="0"/>
              <a:effectLst>
                <a:outerShdw blurRad="38100" dist="25400" dir="5400000" algn="ctr" rotWithShape="0">
                  <a:srgbClr val="6E747A">
                    <a:alpha val="43000"/>
                  </a:srgbClr>
                </a:outerShdw>
              </a:effectLst>
            </a:rPr>
            <a:t>Mål</a:t>
          </a:r>
          <a:r>
            <a:rPr lang="en-GB" b="1" dirty="0" smtClean="0">
              <a:ln w="0"/>
              <a:effectLst>
                <a:outerShdw blurRad="38100" dist="25400" dir="5400000" algn="ctr" rotWithShape="0">
                  <a:srgbClr val="6E747A">
                    <a:alpha val="43000"/>
                  </a:srgbClr>
                </a:outerShdw>
              </a:effectLst>
            </a:rPr>
            <a:t> </a:t>
          </a:r>
          <a:r>
            <a:rPr lang="en-GB" b="1" dirty="0" err="1" smtClean="0">
              <a:ln w="0"/>
              <a:effectLst>
                <a:outerShdw blurRad="38100" dist="25400" dir="5400000" algn="ctr" rotWithShape="0">
                  <a:srgbClr val="6E747A">
                    <a:alpha val="43000"/>
                  </a:srgbClr>
                </a:outerShdw>
              </a:effectLst>
            </a:rPr>
            <a:t>etter</a:t>
          </a:r>
          <a:r>
            <a:rPr lang="en-GB" b="1" dirty="0" smtClean="0">
              <a:ln w="0"/>
              <a:effectLst>
                <a:outerShdw blurRad="38100" dist="25400" dir="5400000" algn="ctr" rotWithShape="0">
                  <a:srgbClr val="6E747A">
                    <a:alpha val="43000"/>
                  </a:srgbClr>
                </a:outerShdw>
              </a:effectLst>
            </a:rPr>
            <a:t> 2 ½ </a:t>
          </a:r>
          <a:r>
            <a:rPr lang="en-GB" b="1" dirty="0" err="1" smtClean="0">
              <a:ln w="0"/>
              <a:effectLst>
                <a:outerShdw blurRad="38100" dist="25400" dir="5400000" algn="ctr" rotWithShape="0">
                  <a:srgbClr val="6E747A">
                    <a:alpha val="43000"/>
                  </a:srgbClr>
                </a:outerShdw>
              </a:effectLst>
            </a:rPr>
            <a:t>år</a:t>
          </a:r>
          <a:r>
            <a:rPr lang="en-GB" dirty="0" smtClean="0">
              <a:ln w="0"/>
              <a:effectLst>
                <a:outerShdw blurRad="38100" dist="25400" dir="5400000" algn="ctr" rotWithShape="0">
                  <a:srgbClr val="6E747A">
                    <a:alpha val="43000"/>
                  </a:srgbClr>
                </a:outerShdw>
              </a:effectLst>
            </a:rPr>
            <a:t> </a:t>
          </a:r>
          <a:endParaRPr lang="en-US" dirty="0"/>
        </a:p>
      </dgm:t>
    </dgm:pt>
    <dgm:pt modelId="{7765DA02-BD00-49CB-B1F7-E6DC2E9B71B9}" type="parTrans" cxnId="{4B722586-9F9C-4F55-BAF9-FC0CE9AFAA4A}">
      <dgm:prSet/>
      <dgm:spPr/>
      <dgm:t>
        <a:bodyPr/>
        <a:lstStyle/>
        <a:p>
          <a:endParaRPr lang="en-US"/>
        </a:p>
      </dgm:t>
    </dgm:pt>
    <dgm:pt modelId="{38CDC201-5B7F-4E6D-AC98-A5C9E958510E}" type="sibTrans" cxnId="{4B722586-9F9C-4F55-BAF9-FC0CE9AFAA4A}">
      <dgm:prSet/>
      <dgm:spPr/>
      <dgm:t>
        <a:bodyPr/>
        <a:lstStyle/>
        <a:p>
          <a:endParaRPr lang="en-US"/>
        </a:p>
      </dgm:t>
    </dgm:pt>
    <dgm:pt modelId="{75C4AFC6-CCA9-452C-A549-8AE916352268}">
      <dgm:prSet phldrT="[Text]" custT="1"/>
      <dgm:spPr/>
      <dgm:t>
        <a:bodyPr/>
        <a:lstStyle/>
        <a:p>
          <a:r>
            <a:rPr lang="en-GB" sz="1700" b="0" dirty="0" smtClean="0">
              <a:ln w="0"/>
              <a:effectLst/>
            </a:rPr>
            <a:t>SHE-</a:t>
          </a:r>
          <a:r>
            <a:rPr lang="en-GB" sz="1700" b="0" dirty="0" err="1" smtClean="0">
              <a:ln w="0"/>
              <a:effectLst/>
            </a:rPr>
            <a:t>utvikling</a:t>
          </a:r>
          <a:r>
            <a:rPr lang="en-GB" sz="1700" b="0" dirty="0" smtClean="0">
              <a:ln w="0"/>
              <a:effectLst/>
            </a:rPr>
            <a:t> med </a:t>
          </a:r>
          <a:r>
            <a:rPr lang="en-GB" sz="1700" b="0" dirty="0" err="1" smtClean="0">
              <a:ln w="0"/>
              <a:effectLst/>
            </a:rPr>
            <a:t>studentene</a:t>
          </a:r>
          <a:endParaRPr lang="en-US" sz="1700" b="0" dirty="0">
            <a:effectLst/>
          </a:endParaRPr>
        </a:p>
      </dgm:t>
    </dgm:pt>
    <dgm:pt modelId="{0D033D6A-2E90-4370-9334-3C97243DF630}" type="parTrans" cxnId="{59902DB3-04B0-43DA-B2FE-1BB9DADEB8EB}">
      <dgm:prSet/>
      <dgm:spPr/>
      <dgm:t>
        <a:bodyPr/>
        <a:lstStyle/>
        <a:p>
          <a:endParaRPr lang="en-US"/>
        </a:p>
      </dgm:t>
    </dgm:pt>
    <dgm:pt modelId="{0006BC6F-C437-4794-8CC0-A981E905871B}" type="sibTrans" cxnId="{59902DB3-04B0-43DA-B2FE-1BB9DADEB8EB}">
      <dgm:prSet/>
      <dgm:spPr/>
      <dgm:t>
        <a:bodyPr/>
        <a:lstStyle/>
        <a:p>
          <a:endParaRPr lang="en-US"/>
        </a:p>
      </dgm:t>
    </dgm:pt>
    <dgm:pt modelId="{5EB1B91A-C734-46D5-8A9A-805408EAD12D}">
      <dgm:prSet phldrT="[Text]"/>
      <dgm:spPr/>
      <dgm:t>
        <a:bodyPr/>
        <a:lstStyle/>
        <a:p>
          <a:r>
            <a:rPr lang="en-GB" b="1" dirty="0" smtClean="0">
              <a:ln w="0"/>
              <a:effectLst>
                <a:outerShdw blurRad="38100" dist="25400" dir="5400000" algn="ctr" rotWithShape="0">
                  <a:srgbClr val="6E747A">
                    <a:alpha val="43000"/>
                  </a:srgbClr>
                </a:outerShdw>
              </a:effectLst>
            </a:rPr>
            <a:t>5-årsmål</a:t>
          </a:r>
          <a:endParaRPr lang="en-US" dirty="0"/>
        </a:p>
      </dgm:t>
    </dgm:pt>
    <dgm:pt modelId="{D5D96CD3-FF7B-42D8-914D-959EB5DD8215}" type="parTrans" cxnId="{6EB1676C-6590-4E59-BF15-2AF246F05F39}">
      <dgm:prSet/>
      <dgm:spPr/>
      <dgm:t>
        <a:bodyPr/>
        <a:lstStyle/>
        <a:p>
          <a:endParaRPr lang="en-US"/>
        </a:p>
      </dgm:t>
    </dgm:pt>
    <dgm:pt modelId="{BA0120BA-DDB1-4ACB-97CA-9C338FD6A01F}" type="sibTrans" cxnId="{6EB1676C-6590-4E59-BF15-2AF246F05F39}">
      <dgm:prSet/>
      <dgm:spPr/>
      <dgm:t>
        <a:bodyPr/>
        <a:lstStyle/>
        <a:p>
          <a:endParaRPr lang="en-US"/>
        </a:p>
      </dgm:t>
    </dgm:pt>
    <dgm:pt modelId="{81A70354-59C0-4A34-B64D-8D4211DC273C}">
      <dgm:prSet phldrT="[Text]"/>
      <dgm:spPr/>
      <dgm:t>
        <a:bodyPr/>
        <a:lstStyle/>
        <a:p>
          <a:r>
            <a:rPr lang="en-GB" dirty="0" smtClean="0">
              <a:ln w="0"/>
              <a:effectLst/>
            </a:rPr>
            <a:t>Nye </a:t>
          </a:r>
          <a:r>
            <a:rPr lang="en-GB" dirty="0" err="1" smtClean="0">
              <a:ln w="0"/>
              <a:effectLst/>
            </a:rPr>
            <a:t>ferdigheter</a:t>
          </a:r>
          <a:r>
            <a:rPr lang="en-GB" dirty="0" smtClean="0">
              <a:ln w="0"/>
              <a:effectLst/>
            </a:rPr>
            <a:t>, </a:t>
          </a:r>
          <a:r>
            <a:rPr lang="en-GB" dirty="0" err="1" smtClean="0">
              <a:ln w="0"/>
              <a:effectLst/>
            </a:rPr>
            <a:t>verktøy</a:t>
          </a:r>
          <a:r>
            <a:rPr lang="en-GB" dirty="0" smtClean="0">
              <a:ln w="0"/>
              <a:effectLst/>
            </a:rPr>
            <a:t> </a:t>
          </a:r>
          <a:r>
            <a:rPr lang="en-GB" dirty="0" err="1" smtClean="0">
              <a:ln w="0"/>
              <a:effectLst/>
            </a:rPr>
            <a:t>og</a:t>
          </a:r>
          <a:r>
            <a:rPr lang="en-GB" dirty="0" smtClean="0">
              <a:ln w="0"/>
              <a:effectLst/>
            </a:rPr>
            <a:t> </a:t>
          </a:r>
          <a:r>
            <a:rPr lang="en-GB" dirty="0" err="1" smtClean="0">
              <a:ln w="0"/>
              <a:effectLst/>
            </a:rPr>
            <a:t>undervisningsopplegg</a:t>
          </a:r>
          <a:r>
            <a:rPr lang="en-GB" dirty="0" smtClean="0">
              <a:ln w="0"/>
              <a:effectLst/>
            </a:rPr>
            <a:t/>
          </a:r>
          <a:br>
            <a:rPr lang="en-GB" dirty="0" smtClean="0">
              <a:ln w="0"/>
              <a:effectLst/>
            </a:rPr>
          </a:br>
          <a:r>
            <a:rPr lang="en-GB" dirty="0" err="1" smtClean="0">
              <a:ln w="0"/>
              <a:effectLst/>
            </a:rPr>
            <a:t>er</a:t>
          </a:r>
          <a:r>
            <a:rPr lang="en-GB" dirty="0" smtClean="0">
              <a:ln w="0"/>
              <a:effectLst/>
            </a:rPr>
            <a:t> </a:t>
          </a:r>
          <a:r>
            <a:rPr lang="en-GB" dirty="0" err="1" smtClean="0">
              <a:ln w="0"/>
              <a:effectLst/>
            </a:rPr>
            <a:t>igangsatt</a:t>
          </a:r>
          <a:endParaRPr lang="en-US" b="0" dirty="0">
            <a:effectLst/>
          </a:endParaRPr>
        </a:p>
      </dgm:t>
    </dgm:pt>
    <dgm:pt modelId="{A871BE30-4B44-4468-AB40-8550B83BABD4}" type="parTrans" cxnId="{639A7D9C-9D33-4021-BE79-4002EA13F1E4}">
      <dgm:prSet/>
      <dgm:spPr/>
      <dgm:t>
        <a:bodyPr/>
        <a:lstStyle/>
        <a:p>
          <a:endParaRPr lang="en-US"/>
        </a:p>
      </dgm:t>
    </dgm:pt>
    <dgm:pt modelId="{179020A4-8E8F-4A3E-BE01-0894D491311D}" type="sibTrans" cxnId="{639A7D9C-9D33-4021-BE79-4002EA13F1E4}">
      <dgm:prSet/>
      <dgm:spPr/>
      <dgm:t>
        <a:bodyPr/>
        <a:lstStyle/>
        <a:p>
          <a:endParaRPr lang="en-US"/>
        </a:p>
      </dgm:t>
    </dgm:pt>
    <dgm:pt modelId="{DA23F48E-6EA1-4C3E-A88F-0F2A9C2D2AB5}">
      <dgm:prSet phldrT="[Text]"/>
      <dgm:spPr/>
      <dgm:t>
        <a:bodyPr/>
        <a:lstStyle/>
        <a:p>
          <a:r>
            <a:rPr lang="en-GB" b="1" dirty="0" smtClean="0">
              <a:ln w="0"/>
              <a:effectLst>
                <a:outerShdw blurRad="38100" dist="25400" dir="5400000" algn="ctr" rotWithShape="0">
                  <a:srgbClr val="6E747A">
                    <a:alpha val="43000"/>
                  </a:srgbClr>
                </a:outerShdw>
              </a:effectLst>
            </a:rPr>
            <a:t>10-årsmål</a:t>
          </a:r>
          <a:endParaRPr lang="en-US" b="1" dirty="0"/>
        </a:p>
      </dgm:t>
    </dgm:pt>
    <dgm:pt modelId="{5D91AF66-8D43-41C4-ABFC-05CBF7985A25}" type="parTrans" cxnId="{FCA81985-4096-4338-8B9E-D0CFF42375D2}">
      <dgm:prSet/>
      <dgm:spPr/>
      <dgm:t>
        <a:bodyPr/>
        <a:lstStyle/>
        <a:p>
          <a:endParaRPr lang="en-US"/>
        </a:p>
      </dgm:t>
    </dgm:pt>
    <dgm:pt modelId="{471DFC3E-1E1A-4293-B5DD-726D8141331D}" type="sibTrans" cxnId="{FCA81985-4096-4338-8B9E-D0CFF42375D2}">
      <dgm:prSet/>
      <dgm:spPr/>
      <dgm:t>
        <a:bodyPr/>
        <a:lstStyle/>
        <a:p>
          <a:endParaRPr lang="en-US"/>
        </a:p>
      </dgm:t>
    </dgm:pt>
    <dgm:pt modelId="{B93161CA-3B5A-499C-BAD4-3AC58187AE03}">
      <dgm:prSet phldrT="[Text]"/>
      <dgm:spPr/>
      <dgm:t>
        <a:bodyPr/>
        <a:lstStyle/>
        <a:p>
          <a:endParaRPr lang="en-US" sz="900" dirty="0"/>
        </a:p>
      </dgm:t>
    </dgm:pt>
    <dgm:pt modelId="{242D7A35-0957-4597-A176-AB8837183606}" type="parTrans" cxnId="{7FA2698F-5BFB-4E4B-9359-80A296AE3101}">
      <dgm:prSet/>
      <dgm:spPr/>
      <dgm:t>
        <a:bodyPr/>
        <a:lstStyle/>
        <a:p>
          <a:endParaRPr lang="en-US"/>
        </a:p>
      </dgm:t>
    </dgm:pt>
    <dgm:pt modelId="{229CDFD7-35DF-4EF8-98F1-2A2FA672B55F}" type="sibTrans" cxnId="{7FA2698F-5BFB-4E4B-9359-80A296AE3101}">
      <dgm:prSet/>
      <dgm:spPr/>
      <dgm:t>
        <a:bodyPr/>
        <a:lstStyle/>
        <a:p>
          <a:endParaRPr lang="en-US"/>
        </a:p>
      </dgm:t>
    </dgm:pt>
    <dgm:pt modelId="{A71B8335-1DE4-4C7A-8183-8B203EBA3F4D}">
      <dgm:prSet phldrT="[Text]" custT="1"/>
      <dgm:spPr/>
      <dgm:t>
        <a:bodyPr/>
        <a:lstStyle/>
        <a:p>
          <a:r>
            <a:rPr lang="en-GB" sz="1600" b="0" dirty="0" smtClean="0">
              <a:ln w="0"/>
              <a:effectLst/>
            </a:rPr>
            <a:t>SHE </a:t>
          </a:r>
          <a:r>
            <a:rPr lang="en-GB" sz="1600" b="0" dirty="0" err="1" smtClean="0">
              <a:ln w="0"/>
              <a:effectLst/>
            </a:rPr>
            <a:t>er</a:t>
          </a:r>
          <a:r>
            <a:rPr lang="en-GB" sz="1600" b="0" dirty="0" smtClean="0">
              <a:ln w="0"/>
              <a:effectLst/>
            </a:rPr>
            <a:t> et </a:t>
          </a:r>
          <a:r>
            <a:rPr lang="en-GB" sz="1600" b="0" dirty="0" err="1" smtClean="0">
              <a:ln w="0"/>
              <a:effectLst/>
            </a:rPr>
            <a:t>internasjonalt</a:t>
          </a:r>
          <a:r>
            <a:rPr lang="en-GB" sz="1600" b="0" dirty="0" smtClean="0">
              <a:ln w="0"/>
              <a:effectLst/>
            </a:rPr>
            <a:t> </a:t>
          </a:r>
          <a:r>
            <a:rPr lang="en-GB" sz="1600" b="0" dirty="0" err="1" smtClean="0">
              <a:ln w="0"/>
              <a:effectLst/>
            </a:rPr>
            <a:t>ledende</a:t>
          </a:r>
          <a:r>
            <a:rPr lang="en-GB" sz="1600" b="0" dirty="0" smtClean="0">
              <a:ln w="0"/>
              <a:effectLst/>
            </a:rPr>
            <a:t> </a:t>
          </a:r>
          <a:r>
            <a:rPr lang="en-GB" sz="1600" b="0" dirty="0" err="1" smtClean="0">
              <a:ln w="0"/>
              <a:effectLst/>
            </a:rPr>
            <a:t>knutepunkt</a:t>
          </a:r>
          <a:r>
            <a:rPr lang="en-GB" sz="1600" b="0" dirty="0" smtClean="0">
              <a:ln w="0"/>
              <a:effectLst/>
            </a:rPr>
            <a:t> for </a:t>
          </a:r>
          <a:r>
            <a:rPr lang="en-GB" sz="1600" b="0" dirty="0" err="1" smtClean="0">
              <a:ln w="0"/>
              <a:effectLst/>
            </a:rPr>
            <a:t>forskningsbasert</a:t>
          </a:r>
          <a:r>
            <a:rPr lang="en-GB" sz="1600" b="0" dirty="0" smtClean="0">
              <a:ln w="0"/>
              <a:effectLst/>
            </a:rPr>
            <a:t> ESD</a:t>
          </a:r>
          <a:endParaRPr lang="en-US" sz="1600" b="0" dirty="0">
            <a:effectLst/>
          </a:endParaRPr>
        </a:p>
      </dgm:t>
    </dgm:pt>
    <dgm:pt modelId="{F53DCA28-E5B1-48BF-98CA-3B848C48256D}" type="parTrans" cxnId="{B604EB79-6BCD-4161-AE0A-6420084F0CC6}">
      <dgm:prSet/>
      <dgm:spPr/>
      <dgm:t>
        <a:bodyPr/>
        <a:lstStyle/>
        <a:p>
          <a:endParaRPr lang="en-US"/>
        </a:p>
      </dgm:t>
    </dgm:pt>
    <dgm:pt modelId="{D90B943B-C0D1-441B-9197-1643A285B0C7}" type="sibTrans" cxnId="{B604EB79-6BCD-4161-AE0A-6420084F0CC6}">
      <dgm:prSet/>
      <dgm:spPr/>
      <dgm:t>
        <a:bodyPr/>
        <a:lstStyle/>
        <a:p>
          <a:endParaRPr lang="en-US"/>
        </a:p>
      </dgm:t>
    </dgm:pt>
    <dgm:pt modelId="{BE04BD1E-3090-4B08-9970-B121F56169E1}">
      <dgm:prSet phldrT="[Text]" custT="1"/>
      <dgm:spPr/>
      <dgm:t>
        <a:bodyPr/>
        <a:lstStyle/>
        <a:p>
          <a:endParaRPr lang="en-US" sz="1200" b="1" dirty="0">
            <a:solidFill>
              <a:schemeClr val="accent6"/>
            </a:solidFill>
            <a:effectLst/>
          </a:endParaRPr>
        </a:p>
      </dgm:t>
    </dgm:pt>
    <dgm:pt modelId="{2C4ED7C1-2449-457B-BD70-A25FE1435C75}" type="parTrans" cxnId="{3FBB1029-6636-4CD0-AAC2-C162985F159A}">
      <dgm:prSet/>
      <dgm:spPr/>
      <dgm:t>
        <a:bodyPr/>
        <a:lstStyle/>
        <a:p>
          <a:endParaRPr lang="en-US"/>
        </a:p>
      </dgm:t>
    </dgm:pt>
    <dgm:pt modelId="{37A19B94-ACDB-4A13-A72E-559AAAE420C4}" type="sibTrans" cxnId="{3FBB1029-6636-4CD0-AAC2-C162985F159A}">
      <dgm:prSet/>
      <dgm:spPr/>
      <dgm:t>
        <a:bodyPr/>
        <a:lstStyle/>
        <a:p>
          <a:endParaRPr lang="en-US"/>
        </a:p>
      </dgm:t>
    </dgm:pt>
    <dgm:pt modelId="{AD478569-BF51-4EE6-8D70-A4BEE4A75679}">
      <dgm:prSet phldrT="[Text]"/>
      <dgm:spPr/>
      <dgm:t>
        <a:bodyPr/>
        <a:lstStyle/>
        <a:p>
          <a:r>
            <a:rPr lang="en-GB" dirty="0" err="1" smtClean="0">
              <a:ln w="0"/>
              <a:effectLst/>
            </a:rPr>
            <a:t>Pågående</a:t>
          </a:r>
          <a:r>
            <a:rPr lang="en-GB" dirty="0" smtClean="0">
              <a:ln w="0"/>
              <a:effectLst/>
            </a:rPr>
            <a:t> </a:t>
          </a:r>
          <a:r>
            <a:rPr lang="en-GB" dirty="0" err="1" smtClean="0">
              <a:ln w="0"/>
              <a:effectLst/>
            </a:rPr>
            <a:t>kommunikasjons-aktiviteter</a:t>
          </a:r>
          <a:r>
            <a:rPr lang="en-GB" dirty="0" smtClean="0">
              <a:ln w="0"/>
              <a:effectLst/>
            </a:rPr>
            <a:t> </a:t>
          </a:r>
          <a:endParaRPr lang="en-US" b="0" dirty="0">
            <a:effectLst/>
          </a:endParaRPr>
        </a:p>
      </dgm:t>
    </dgm:pt>
    <dgm:pt modelId="{FBF636CC-0403-43A9-8988-40ACA2165B4F}" type="parTrans" cxnId="{93D0D1D7-6D29-4B89-A8BD-671C8D2D8EF5}">
      <dgm:prSet/>
      <dgm:spPr/>
      <dgm:t>
        <a:bodyPr/>
        <a:lstStyle/>
        <a:p>
          <a:endParaRPr lang="en-US"/>
        </a:p>
      </dgm:t>
    </dgm:pt>
    <dgm:pt modelId="{0E47E482-562D-4C7D-9E0D-53CB5C5AE379}" type="sibTrans" cxnId="{93D0D1D7-6D29-4B89-A8BD-671C8D2D8EF5}">
      <dgm:prSet/>
      <dgm:spPr/>
      <dgm:t>
        <a:bodyPr/>
        <a:lstStyle/>
        <a:p>
          <a:endParaRPr lang="en-US"/>
        </a:p>
      </dgm:t>
    </dgm:pt>
    <dgm:pt modelId="{2F54BD0B-2FF1-492C-83B8-5D318E486BB5}">
      <dgm:prSet phldrT="[Text]" custT="1"/>
      <dgm:spPr/>
      <dgm:t>
        <a:bodyPr/>
        <a:lstStyle/>
        <a:p>
          <a:r>
            <a:rPr lang="en-GB" sz="1600" dirty="0" err="1" smtClean="0">
              <a:ln w="0"/>
              <a:effectLst/>
            </a:rPr>
            <a:t>Modellen</a:t>
          </a:r>
          <a:r>
            <a:rPr lang="en-GB" sz="1600" dirty="0" smtClean="0">
              <a:ln w="0"/>
              <a:effectLst/>
            </a:rPr>
            <a:t> </a:t>
          </a:r>
          <a:r>
            <a:rPr lang="en-GB" sz="1600" dirty="0" err="1" smtClean="0">
              <a:ln w="0"/>
              <a:effectLst/>
            </a:rPr>
            <a:t>er</a:t>
          </a:r>
          <a:r>
            <a:rPr lang="en-GB" sz="1600" dirty="0" smtClean="0">
              <a:ln w="0"/>
              <a:effectLst/>
            </a:rPr>
            <a:t> </a:t>
          </a:r>
          <a:r>
            <a:rPr lang="en-GB" sz="1600" dirty="0" err="1" smtClean="0">
              <a:ln w="0"/>
              <a:effectLst/>
            </a:rPr>
            <a:t>overført</a:t>
          </a:r>
          <a:r>
            <a:rPr lang="en-GB" sz="1600" dirty="0" smtClean="0">
              <a:ln w="0"/>
              <a:effectLst/>
            </a:rPr>
            <a:t> </a:t>
          </a:r>
          <a:r>
            <a:rPr lang="en-GB" sz="1600" dirty="0" err="1" smtClean="0">
              <a:ln w="0"/>
              <a:effectLst/>
            </a:rPr>
            <a:t>til</a:t>
          </a:r>
          <a:r>
            <a:rPr lang="en-GB" sz="1600" dirty="0" smtClean="0">
              <a:ln w="0"/>
              <a:effectLst/>
            </a:rPr>
            <a:t> </a:t>
          </a:r>
          <a:r>
            <a:rPr lang="en-GB" sz="1600" dirty="0" err="1" smtClean="0">
              <a:ln w="0"/>
              <a:effectLst/>
            </a:rPr>
            <a:t>flere</a:t>
          </a:r>
          <a:r>
            <a:rPr lang="en-GB" sz="1600" dirty="0" smtClean="0">
              <a:ln w="0"/>
              <a:effectLst/>
            </a:rPr>
            <a:t> HEIs</a:t>
          </a:r>
          <a:endParaRPr lang="en-US" sz="1600" b="0" dirty="0">
            <a:effectLst/>
          </a:endParaRPr>
        </a:p>
      </dgm:t>
    </dgm:pt>
    <dgm:pt modelId="{F7C5F3B9-AF49-4C3C-81FB-AB3277A05800}" type="parTrans" cxnId="{3779C859-203D-4244-8742-8AD467200DC4}">
      <dgm:prSet/>
      <dgm:spPr/>
      <dgm:t>
        <a:bodyPr/>
        <a:lstStyle/>
        <a:p>
          <a:endParaRPr lang="en-US"/>
        </a:p>
      </dgm:t>
    </dgm:pt>
    <dgm:pt modelId="{FE04FC0B-BB64-4CF5-BB2A-02991E5E05C2}" type="sibTrans" cxnId="{3779C859-203D-4244-8742-8AD467200DC4}">
      <dgm:prSet/>
      <dgm:spPr/>
      <dgm:t>
        <a:bodyPr/>
        <a:lstStyle/>
        <a:p>
          <a:endParaRPr lang="en-US"/>
        </a:p>
      </dgm:t>
    </dgm:pt>
    <dgm:pt modelId="{9401BAAB-970D-4F67-8BF0-EE0E4C588BBA}" type="pres">
      <dgm:prSet presAssocID="{49EAAC21-8DE8-4CC2-ADD2-8494F0AAB28D}" presName="Name0" presStyleCnt="0">
        <dgm:presLayoutVars>
          <dgm:dir/>
          <dgm:animLvl val="lvl"/>
          <dgm:resizeHandles val="exact"/>
        </dgm:presLayoutVars>
      </dgm:prSet>
      <dgm:spPr/>
      <dgm:t>
        <a:bodyPr/>
        <a:lstStyle/>
        <a:p>
          <a:endParaRPr lang="en-US"/>
        </a:p>
      </dgm:t>
    </dgm:pt>
    <dgm:pt modelId="{28FF539E-A8B3-49CD-9536-5858E7E624BD}" type="pres">
      <dgm:prSet presAssocID="{49EAAC21-8DE8-4CC2-ADD2-8494F0AAB28D}" presName="tSp" presStyleCnt="0"/>
      <dgm:spPr/>
      <dgm:t>
        <a:bodyPr/>
        <a:lstStyle/>
        <a:p>
          <a:endParaRPr lang="en-US"/>
        </a:p>
      </dgm:t>
    </dgm:pt>
    <dgm:pt modelId="{5F570B44-47EF-4ED6-B45F-948F6F44D056}" type="pres">
      <dgm:prSet presAssocID="{49EAAC21-8DE8-4CC2-ADD2-8494F0AAB28D}" presName="bSp" presStyleCnt="0"/>
      <dgm:spPr/>
      <dgm:t>
        <a:bodyPr/>
        <a:lstStyle/>
        <a:p>
          <a:endParaRPr lang="en-US"/>
        </a:p>
      </dgm:t>
    </dgm:pt>
    <dgm:pt modelId="{98AFE495-E861-4D77-A98C-2D77B7BE4E63}" type="pres">
      <dgm:prSet presAssocID="{49EAAC21-8DE8-4CC2-ADD2-8494F0AAB28D}" presName="process" presStyleCnt="0"/>
      <dgm:spPr/>
      <dgm:t>
        <a:bodyPr/>
        <a:lstStyle/>
        <a:p>
          <a:endParaRPr lang="en-US"/>
        </a:p>
      </dgm:t>
    </dgm:pt>
    <dgm:pt modelId="{E0C54274-954B-42A8-9FB6-C4144A6D033F}" type="pres">
      <dgm:prSet presAssocID="{50985E8D-1155-4F19-A7ED-68D91E8B187B}" presName="composite1" presStyleCnt="0"/>
      <dgm:spPr/>
      <dgm:t>
        <a:bodyPr/>
        <a:lstStyle/>
        <a:p>
          <a:endParaRPr lang="en-US"/>
        </a:p>
      </dgm:t>
    </dgm:pt>
    <dgm:pt modelId="{6904E6F4-E036-4B1D-9233-D3494C4B8168}" type="pres">
      <dgm:prSet presAssocID="{50985E8D-1155-4F19-A7ED-68D91E8B187B}" presName="dummyNode1" presStyleLbl="node1" presStyleIdx="0" presStyleCnt="3"/>
      <dgm:spPr/>
      <dgm:t>
        <a:bodyPr/>
        <a:lstStyle/>
        <a:p>
          <a:endParaRPr lang="en-US"/>
        </a:p>
      </dgm:t>
    </dgm:pt>
    <dgm:pt modelId="{E70FF8A1-FD98-4F84-9984-3BCBC4A42F01}" type="pres">
      <dgm:prSet presAssocID="{50985E8D-1155-4F19-A7ED-68D91E8B187B}" presName="childNode1" presStyleLbl="bgAcc1" presStyleIdx="0" presStyleCnt="3" custScaleX="80618" custScaleY="84312">
        <dgm:presLayoutVars>
          <dgm:bulletEnabled val="1"/>
        </dgm:presLayoutVars>
      </dgm:prSet>
      <dgm:spPr/>
      <dgm:t>
        <a:bodyPr/>
        <a:lstStyle/>
        <a:p>
          <a:endParaRPr lang="en-US"/>
        </a:p>
      </dgm:t>
    </dgm:pt>
    <dgm:pt modelId="{32A5FE62-FEE9-4622-995B-3CC3266FBBBF}" type="pres">
      <dgm:prSet presAssocID="{50985E8D-1155-4F19-A7ED-68D91E8B187B}" presName="childNode1tx" presStyleLbl="bgAcc1" presStyleIdx="0" presStyleCnt="3">
        <dgm:presLayoutVars>
          <dgm:bulletEnabled val="1"/>
        </dgm:presLayoutVars>
      </dgm:prSet>
      <dgm:spPr/>
      <dgm:t>
        <a:bodyPr/>
        <a:lstStyle/>
        <a:p>
          <a:endParaRPr lang="en-US"/>
        </a:p>
      </dgm:t>
    </dgm:pt>
    <dgm:pt modelId="{EA2A420C-6D83-42FE-999A-277A7BAC8503}" type="pres">
      <dgm:prSet presAssocID="{50985E8D-1155-4F19-A7ED-68D91E8B187B}" presName="parentNode1" presStyleLbl="node1" presStyleIdx="0" presStyleCnt="3" custScaleX="80078" custScaleY="71913" custLinFactNeighborX="-11673" custLinFactNeighborY="-22237">
        <dgm:presLayoutVars>
          <dgm:chMax val="1"/>
          <dgm:bulletEnabled val="1"/>
        </dgm:presLayoutVars>
      </dgm:prSet>
      <dgm:spPr/>
      <dgm:t>
        <a:bodyPr/>
        <a:lstStyle/>
        <a:p>
          <a:endParaRPr lang="en-US"/>
        </a:p>
      </dgm:t>
    </dgm:pt>
    <dgm:pt modelId="{B543F055-9EB4-4F1F-B7CE-35BFEBC0C217}" type="pres">
      <dgm:prSet presAssocID="{50985E8D-1155-4F19-A7ED-68D91E8B187B}" presName="connSite1" presStyleCnt="0"/>
      <dgm:spPr/>
      <dgm:t>
        <a:bodyPr/>
        <a:lstStyle/>
        <a:p>
          <a:endParaRPr lang="en-US"/>
        </a:p>
      </dgm:t>
    </dgm:pt>
    <dgm:pt modelId="{6BB2C4DD-36FB-4772-8B5A-958909108F53}" type="pres">
      <dgm:prSet presAssocID="{38CDC201-5B7F-4E6D-AC98-A5C9E958510E}" presName="Name9" presStyleLbl="sibTrans2D1" presStyleIdx="0" presStyleCnt="2"/>
      <dgm:spPr/>
      <dgm:t>
        <a:bodyPr/>
        <a:lstStyle/>
        <a:p>
          <a:endParaRPr lang="en-US"/>
        </a:p>
      </dgm:t>
    </dgm:pt>
    <dgm:pt modelId="{78B2AF03-15CF-49D5-A8F9-2ED05BC96140}" type="pres">
      <dgm:prSet presAssocID="{5EB1B91A-C734-46D5-8A9A-805408EAD12D}" presName="composite2" presStyleCnt="0"/>
      <dgm:spPr/>
      <dgm:t>
        <a:bodyPr/>
        <a:lstStyle/>
        <a:p>
          <a:endParaRPr lang="en-US"/>
        </a:p>
      </dgm:t>
    </dgm:pt>
    <dgm:pt modelId="{7F6A6261-F71B-4FA8-BC46-E20FBAA6F685}" type="pres">
      <dgm:prSet presAssocID="{5EB1B91A-C734-46D5-8A9A-805408EAD12D}" presName="dummyNode2" presStyleLbl="node1" presStyleIdx="0" presStyleCnt="3"/>
      <dgm:spPr/>
      <dgm:t>
        <a:bodyPr/>
        <a:lstStyle/>
        <a:p>
          <a:endParaRPr lang="en-US"/>
        </a:p>
      </dgm:t>
    </dgm:pt>
    <dgm:pt modelId="{A57DDD68-FE60-4D69-8312-ACAC4392821C}" type="pres">
      <dgm:prSet presAssocID="{5EB1B91A-C734-46D5-8A9A-805408EAD12D}" presName="childNode2" presStyleLbl="bgAcc1" presStyleIdx="1" presStyleCnt="3" custScaleX="123825" custScaleY="127187">
        <dgm:presLayoutVars>
          <dgm:bulletEnabled val="1"/>
        </dgm:presLayoutVars>
      </dgm:prSet>
      <dgm:spPr/>
      <dgm:t>
        <a:bodyPr/>
        <a:lstStyle/>
        <a:p>
          <a:endParaRPr lang="en-US"/>
        </a:p>
      </dgm:t>
    </dgm:pt>
    <dgm:pt modelId="{AF7AFB32-9BB3-45DC-80A6-526A550D9A35}" type="pres">
      <dgm:prSet presAssocID="{5EB1B91A-C734-46D5-8A9A-805408EAD12D}" presName="childNode2tx" presStyleLbl="bgAcc1" presStyleIdx="1" presStyleCnt="3">
        <dgm:presLayoutVars>
          <dgm:bulletEnabled val="1"/>
        </dgm:presLayoutVars>
      </dgm:prSet>
      <dgm:spPr/>
      <dgm:t>
        <a:bodyPr/>
        <a:lstStyle/>
        <a:p>
          <a:endParaRPr lang="en-US"/>
        </a:p>
      </dgm:t>
    </dgm:pt>
    <dgm:pt modelId="{6DE2D475-C182-44A8-8FE3-286F274EB040}" type="pres">
      <dgm:prSet presAssocID="{5EB1B91A-C734-46D5-8A9A-805408EAD12D}" presName="parentNode2" presStyleLbl="node1" presStyleIdx="1" presStyleCnt="3" custLinFactNeighborX="-12847" custLinFactNeighborY="-40027">
        <dgm:presLayoutVars>
          <dgm:chMax val="0"/>
          <dgm:bulletEnabled val="1"/>
        </dgm:presLayoutVars>
      </dgm:prSet>
      <dgm:spPr/>
      <dgm:t>
        <a:bodyPr/>
        <a:lstStyle/>
        <a:p>
          <a:endParaRPr lang="en-US"/>
        </a:p>
      </dgm:t>
    </dgm:pt>
    <dgm:pt modelId="{5DE1BBBD-B523-4366-9391-387FC7E7B8F4}" type="pres">
      <dgm:prSet presAssocID="{5EB1B91A-C734-46D5-8A9A-805408EAD12D}" presName="connSite2" presStyleCnt="0"/>
      <dgm:spPr/>
      <dgm:t>
        <a:bodyPr/>
        <a:lstStyle/>
        <a:p>
          <a:endParaRPr lang="en-US"/>
        </a:p>
      </dgm:t>
    </dgm:pt>
    <dgm:pt modelId="{382259CE-3770-4FC0-9B3D-E3C7E1B01760}" type="pres">
      <dgm:prSet presAssocID="{BA0120BA-DDB1-4ACB-97CA-9C338FD6A01F}" presName="Name18" presStyleLbl="sibTrans2D1" presStyleIdx="1" presStyleCnt="2"/>
      <dgm:spPr/>
      <dgm:t>
        <a:bodyPr/>
        <a:lstStyle/>
        <a:p>
          <a:endParaRPr lang="en-US"/>
        </a:p>
      </dgm:t>
    </dgm:pt>
    <dgm:pt modelId="{F24E2BB2-5F0F-4A04-B8D1-C9419410D215}" type="pres">
      <dgm:prSet presAssocID="{DA23F48E-6EA1-4C3E-A88F-0F2A9C2D2AB5}" presName="composite1" presStyleCnt="0"/>
      <dgm:spPr/>
      <dgm:t>
        <a:bodyPr/>
        <a:lstStyle/>
        <a:p>
          <a:endParaRPr lang="en-US"/>
        </a:p>
      </dgm:t>
    </dgm:pt>
    <dgm:pt modelId="{F7166BBC-F63D-465D-9F6A-6F0D23F44636}" type="pres">
      <dgm:prSet presAssocID="{DA23F48E-6EA1-4C3E-A88F-0F2A9C2D2AB5}" presName="dummyNode1" presStyleLbl="node1" presStyleIdx="1" presStyleCnt="3"/>
      <dgm:spPr/>
      <dgm:t>
        <a:bodyPr/>
        <a:lstStyle/>
        <a:p>
          <a:endParaRPr lang="en-US"/>
        </a:p>
      </dgm:t>
    </dgm:pt>
    <dgm:pt modelId="{141C4A46-6F53-4406-8F14-5104C191855A}" type="pres">
      <dgm:prSet presAssocID="{DA23F48E-6EA1-4C3E-A88F-0F2A9C2D2AB5}" presName="childNode1" presStyleLbl="bgAcc1" presStyleIdx="2" presStyleCnt="3" custScaleX="117911" custScaleY="122304" custLinFactNeighborX="-915">
        <dgm:presLayoutVars>
          <dgm:bulletEnabled val="1"/>
        </dgm:presLayoutVars>
      </dgm:prSet>
      <dgm:spPr/>
      <dgm:t>
        <a:bodyPr/>
        <a:lstStyle/>
        <a:p>
          <a:endParaRPr lang="en-US"/>
        </a:p>
      </dgm:t>
    </dgm:pt>
    <dgm:pt modelId="{F4EFDAD3-06BA-4E89-AA7B-3B9945C8362C}" type="pres">
      <dgm:prSet presAssocID="{DA23F48E-6EA1-4C3E-A88F-0F2A9C2D2AB5}" presName="childNode1tx" presStyleLbl="bgAcc1" presStyleIdx="2" presStyleCnt="3">
        <dgm:presLayoutVars>
          <dgm:bulletEnabled val="1"/>
        </dgm:presLayoutVars>
      </dgm:prSet>
      <dgm:spPr/>
      <dgm:t>
        <a:bodyPr/>
        <a:lstStyle/>
        <a:p>
          <a:endParaRPr lang="en-US"/>
        </a:p>
      </dgm:t>
    </dgm:pt>
    <dgm:pt modelId="{91D82ECA-5B34-474E-BC05-9E9F4E33249F}" type="pres">
      <dgm:prSet presAssocID="{DA23F48E-6EA1-4C3E-A88F-0F2A9C2D2AB5}" presName="parentNode1" presStyleLbl="node1" presStyleIdx="2" presStyleCnt="3" custLinFactNeighborX="-476" custLinFactNeighborY="72049">
        <dgm:presLayoutVars>
          <dgm:chMax val="1"/>
          <dgm:bulletEnabled val="1"/>
        </dgm:presLayoutVars>
      </dgm:prSet>
      <dgm:spPr/>
      <dgm:t>
        <a:bodyPr/>
        <a:lstStyle/>
        <a:p>
          <a:endParaRPr lang="en-US"/>
        </a:p>
      </dgm:t>
    </dgm:pt>
    <dgm:pt modelId="{83403A43-66E1-4330-AE59-9584D2266911}" type="pres">
      <dgm:prSet presAssocID="{DA23F48E-6EA1-4C3E-A88F-0F2A9C2D2AB5}" presName="connSite1" presStyleCnt="0"/>
      <dgm:spPr/>
      <dgm:t>
        <a:bodyPr/>
        <a:lstStyle/>
        <a:p>
          <a:endParaRPr lang="en-US"/>
        </a:p>
      </dgm:t>
    </dgm:pt>
  </dgm:ptLst>
  <dgm:cxnLst>
    <dgm:cxn modelId="{B604EB79-6BCD-4161-AE0A-6420084F0CC6}" srcId="{DA23F48E-6EA1-4C3E-A88F-0F2A9C2D2AB5}" destId="{A71B8335-1DE4-4C7A-8183-8B203EBA3F4D}" srcOrd="1" destOrd="0" parTransId="{F53DCA28-E5B1-48BF-98CA-3B848C48256D}" sibTransId="{D90B943B-C0D1-441B-9197-1643A285B0C7}"/>
    <dgm:cxn modelId="{FDBE1B5E-B0AF-40AF-B45D-F7FCDC1A761B}" type="presOf" srcId="{81A70354-59C0-4A34-B64D-8D4211DC273C}" destId="{AF7AFB32-9BB3-45DC-80A6-526A550D9A35}" srcOrd="1" destOrd="0" presId="urn:microsoft.com/office/officeart/2005/8/layout/hProcess4"/>
    <dgm:cxn modelId="{70775270-96A3-4E58-BD17-DF2105859C73}" type="presOf" srcId="{A71B8335-1DE4-4C7A-8183-8B203EBA3F4D}" destId="{141C4A46-6F53-4406-8F14-5104C191855A}" srcOrd="0" destOrd="1" presId="urn:microsoft.com/office/officeart/2005/8/layout/hProcess4"/>
    <dgm:cxn modelId="{87B61AF5-9DDC-4637-A016-2A70F91DCD8B}" type="presOf" srcId="{AD478569-BF51-4EE6-8D70-A4BEE4A75679}" destId="{AF7AFB32-9BB3-45DC-80A6-526A550D9A35}" srcOrd="1" destOrd="1" presId="urn:microsoft.com/office/officeart/2005/8/layout/hProcess4"/>
    <dgm:cxn modelId="{576C0005-1DCD-40AC-8807-E03B34C5665D}" type="presOf" srcId="{BE04BD1E-3090-4B08-9970-B121F56169E1}" destId="{32A5FE62-FEE9-4622-995B-3CC3266FBBBF}" srcOrd="1" destOrd="0" presId="urn:microsoft.com/office/officeart/2005/8/layout/hProcess4"/>
    <dgm:cxn modelId="{D9ED6205-7F86-4361-A804-AEAC6A7B5754}" type="presOf" srcId="{B93161CA-3B5A-499C-BAD4-3AC58187AE03}" destId="{141C4A46-6F53-4406-8F14-5104C191855A}" srcOrd="0" destOrd="0" presId="urn:microsoft.com/office/officeart/2005/8/layout/hProcess4"/>
    <dgm:cxn modelId="{639A7D9C-9D33-4021-BE79-4002EA13F1E4}" srcId="{5EB1B91A-C734-46D5-8A9A-805408EAD12D}" destId="{81A70354-59C0-4A34-B64D-8D4211DC273C}" srcOrd="0" destOrd="0" parTransId="{A871BE30-4B44-4468-AB40-8550B83BABD4}" sibTransId="{179020A4-8E8F-4A3E-BE01-0894D491311D}"/>
    <dgm:cxn modelId="{F100E3BA-FB5D-4397-91A8-002E935EEED9}" type="presOf" srcId="{50985E8D-1155-4F19-A7ED-68D91E8B187B}" destId="{EA2A420C-6D83-42FE-999A-277A7BAC8503}" srcOrd="0" destOrd="0" presId="urn:microsoft.com/office/officeart/2005/8/layout/hProcess4"/>
    <dgm:cxn modelId="{4B722586-9F9C-4F55-BAF9-FC0CE9AFAA4A}" srcId="{49EAAC21-8DE8-4CC2-ADD2-8494F0AAB28D}" destId="{50985E8D-1155-4F19-A7ED-68D91E8B187B}" srcOrd="0" destOrd="0" parTransId="{7765DA02-BD00-49CB-B1F7-E6DC2E9B71B9}" sibTransId="{38CDC201-5B7F-4E6D-AC98-A5C9E958510E}"/>
    <dgm:cxn modelId="{80136C5D-2997-424B-AB52-8605182D8366}" type="presOf" srcId="{2F54BD0B-2FF1-492C-83B8-5D318E486BB5}" destId="{141C4A46-6F53-4406-8F14-5104C191855A}" srcOrd="0" destOrd="2" presId="urn:microsoft.com/office/officeart/2005/8/layout/hProcess4"/>
    <dgm:cxn modelId="{6249FE01-FE91-4312-B851-80C62C80472A}" type="presOf" srcId="{81A70354-59C0-4A34-B64D-8D4211DC273C}" destId="{A57DDD68-FE60-4D69-8312-ACAC4392821C}" srcOrd="0" destOrd="0" presId="urn:microsoft.com/office/officeart/2005/8/layout/hProcess4"/>
    <dgm:cxn modelId="{0B6A9CBC-AFB4-4EBB-BE86-74A81B2E6176}" type="presOf" srcId="{B93161CA-3B5A-499C-BAD4-3AC58187AE03}" destId="{F4EFDAD3-06BA-4E89-AA7B-3B9945C8362C}" srcOrd="1" destOrd="0" presId="urn:microsoft.com/office/officeart/2005/8/layout/hProcess4"/>
    <dgm:cxn modelId="{43153B04-9537-4B38-8292-DC3173EF27D3}" type="presOf" srcId="{38CDC201-5B7F-4E6D-AC98-A5C9E958510E}" destId="{6BB2C4DD-36FB-4772-8B5A-958909108F53}" srcOrd="0" destOrd="0" presId="urn:microsoft.com/office/officeart/2005/8/layout/hProcess4"/>
    <dgm:cxn modelId="{59902DB3-04B0-43DA-B2FE-1BB9DADEB8EB}" srcId="{50985E8D-1155-4F19-A7ED-68D91E8B187B}" destId="{75C4AFC6-CCA9-452C-A549-8AE916352268}" srcOrd="1" destOrd="0" parTransId="{0D033D6A-2E90-4370-9334-3C97243DF630}" sibTransId="{0006BC6F-C437-4794-8CC0-A981E905871B}"/>
    <dgm:cxn modelId="{3779C859-203D-4244-8742-8AD467200DC4}" srcId="{DA23F48E-6EA1-4C3E-A88F-0F2A9C2D2AB5}" destId="{2F54BD0B-2FF1-492C-83B8-5D318E486BB5}" srcOrd="2" destOrd="0" parTransId="{F7C5F3B9-AF49-4C3C-81FB-AB3277A05800}" sibTransId="{FE04FC0B-BB64-4CF5-BB2A-02991E5E05C2}"/>
    <dgm:cxn modelId="{022B4181-E87D-453F-AEDE-11E942512642}" type="presOf" srcId="{AD478569-BF51-4EE6-8D70-A4BEE4A75679}" destId="{A57DDD68-FE60-4D69-8312-ACAC4392821C}" srcOrd="0" destOrd="1" presId="urn:microsoft.com/office/officeart/2005/8/layout/hProcess4"/>
    <dgm:cxn modelId="{93D0D1D7-6D29-4B89-A8BD-671C8D2D8EF5}" srcId="{5EB1B91A-C734-46D5-8A9A-805408EAD12D}" destId="{AD478569-BF51-4EE6-8D70-A4BEE4A75679}" srcOrd="1" destOrd="0" parTransId="{FBF636CC-0403-43A9-8988-40ACA2165B4F}" sibTransId="{0E47E482-562D-4C7D-9E0D-53CB5C5AE379}"/>
    <dgm:cxn modelId="{DD6A2EFB-AC8C-4533-979D-0C3AE9F5AEFF}" type="presOf" srcId="{2F54BD0B-2FF1-492C-83B8-5D318E486BB5}" destId="{F4EFDAD3-06BA-4E89-AA7B-3B9945C8362C}" srcOrd="1" destOrd="2" presId="urn:microsoft.com/office/officeart/2005/8/layout/hProcess4"/>
    <dgm:cxn modelId="{7996C81C-50CB-4BC4-93F1-722ECC636C51}" type="presOf" srcId="{49EAAC21-8DE8-4CC2-ADD2-8494F0AAB28D}" destId="{9401BAAB-970D-4F67-8BF0-EE0E4C588BBA}" srcOrd="0" destOrd="0" presId="urn:microsoft.com/office/officeart/2005/8/layout/hProcess4"/>
    <dgm:cxn modelId="{6EB1676C-6590-4E59-BF15-2AF246F05F39}" srcId="{49EAAC21-8DE8-4CC2-ADD2-8494F0AAB28D}" destId="{5EB1B91A-C734-46D5-8A9A-805408EAD12D}" srcOrd="1" destOrd="0" parTransId="{D5D96CD3-FF7B-42D8-914D-959EB5DD8215}" sibTransId="{BA0120BA-DDB1-4ACB-97CA-9C338FD6A01F}"/>
    <dgm:cxn modelId="{D6F86A81-8ADB-4976-9427-AFCB18F41F90}" type="presOf" srcId="{BA0120BA-DDB1-4ACB-97CA-9C338FD6A01F}" destId="{382259CE-3770-4FC0-9B3D-E3C7E1B01760}" srcOrd="0" destOrd="0" presId="urn:microsoft.com/office/officeart/2005/8/layout/hProcess4"/>
    <dgm:cxn modelId="{8C06E057-9AEF-45FF-9331-559D28A7714C}" type="presOf" srcId="{75C4AFC6-CCA9-452C-A549-8AE916352268}" destId="{E70FF8A1-FD98-4F84-9984-3BCBC4A42F01}" srcOrd="0" destOrd="1" presId="urn:microsoft.com/office/officeart/2005/8/layout/hProcess4"/>
    <dgm:cxn modelId="{6696504E-1F6D-4DDD-91AD-51546CF434AD}" type="presOf" srcId="{75C4AFC6-CCA9-452C-A549-8AE916352268}" destId="{32A5FE62-FEE9-4622-995B-3CC3266FBBBF}" srcOrd="1" destOrd="1" presId="urn:microsoft.com/office/officeart/2005/8/layout/hProcess4"/>
    <dgm:cxn modelId="{E34AC608-E3BE-46B2-A639-29B2BA1210F7}" type="presOf" srcId="{A71B8335-1DE4-4C7A-8183-8B203EBA3F4D}" destId="{F4EFDAD3-06BA-4E89-AA7B-3B9945C8362C}" srcOrd="1" destOrd="1" presId="urn:microsoft.com/office/officeart/2005/8/layout/hProcess4"/>
    <dgm:cxn modelId="{5610634D-6A03-4F6B-824E-CC1BDC2EDEC9}" type="presOf" srcId="{BE04BD1E-3090-4B08-9970-B121F56169E1}" destId="{E70FF8A1-FD98-4F84-9984-3BCBC4A42F01}" srcOrd="0" destOrd="0" presId="urn:microsoft.com/office/officeart/2005/8/layout/hProcess4"/>
    <dgm:cxn modelId="{3FBB1029-6636-4CD0-AAC2-C162985F159A}" srcId="{50985E8D-1155-4F19-A7ED-68D91E8B187B}" destId="{BE04BD1E-3090-4B08-9970-B121F56169E1}" srcOrd="0" destOrd="0" parTransId="{2C4ED7C1-2449-457B-BD70-A25FE1435C75}" sibTransId="{37A19B94-ACDB-4A13-A72E-559AAAE420C4}"/>
    <dgm:cxn modelId="{FCA81985-4096-4338-8B9E-D0CFF42375D2}" srcId="{49EAAC21-8DE8-4CC2-ADD2-8494F0AAB28D}" destId="{DA23F48E-6EA1-4C3E-A88F-0F2A9C2D2AB5}" srcOrd="2" destOrd="0" parTransId="{5D91AF66-8D43-41C4-ABFC-05CBF7985A25}" sibTransId="{471DFC3E-1E1A-4293-B5DD-726D8141331D}"/>
    <dgm:cxn modelId="{7FA2698F-5BFB-4E4B-9359-80A296AE3101}" srcId="{DA23F48E-6EA1-4C3E-A88F-0F2A9C2D2AB5}" destId="{B93161CA-3B5A-499C-BAD4-3AC58187AE03}" srcOrd="0" destOrd="0" parTransId="{242D7A35-0957-4597-A176-AB8837183606}" sibTransId="{229CDFD7-35DF-4EF8-98F1-2A2FA672B55F}"/>
    <dgm:cxn modelId="{34F5309D-ABC2-4A17-8297-3BB7540B9406}" type="presOf" srcId="{5EB1B91A-C734-46D5-8A9A-805408EAD12D}" destId="{6DE2D475-C182-44A8-8FE3-286F274EB040}" srcOrd="0" destOrd="0" presId="urn:microsoft.com/office/officeart/2005/8/layout/hProcess4"/>
    <dgm:cxn modelId="{73120D9A-20C5-43E5-BF80-EFD03EFFE843}" type="presOf" srcId="{DA23F48E-6EA1-4C3E-A88F-0F2A9C2D2AB5}" destId="{91D82ECA-5B34-474E-BC05-9E9F4E33249F}" srcOrd="0" destOrd="0" presId="urn:microsoft.com/office/officeart/2005/8/layout/hProcess4"/>
    <dgm:cxn modelId="{9F0070ED-0767-42E3-9FAC-69A023513E49}" type="presParOf" srcId="{9401BAAB-970D-4F67-8BF0-EE0E4C588BBA}" destId="{28FF539E-A8B3-49CD-9536-5858E7E624BD}" srcOrd="0" destOrd="0" presId="urn:microsoft.com/office/officeart/2005/8/layout/hProcess4"/>
    <dgm:cxn modelId="{CBE1B10B-87E6-4D93-9437-DA7337D2C77D}" type="presParOf" srcId="{9401BAAB-970D-4F67-8BF0-EE0E4C588BBA}" destId="{5F570B44-47EF-4ED6-B45F-948F6F44D056}" srcOrd="1" destOrd="0" presId="urn:microsoft.com/office/officeart/2005/8/layout/hProcess4"/>
    <dgm:cxn modelId="{378D8FBB-3E7F-4610-B7D9-0BF83B92C9EC}" type="presParOf" srcId="{9401BAAB-970D-4F67-8BF0-EE0E4C588BBA}" destId="{98AFE495-E861-4D77-A98C-2D77B7BE4E63}" srcOrd="2" destOrd="0" presId="urn:microsoft.com/office/officeart/2005/8/layout/hProcess4"/>
    <dgm:cxn modelId="{EC48DAB5-4A49-47C8-9C10-4528058AE448}" type="presParOf" srcId="{98AFE495-E861-4D77-A98C-2D77B7BE4E63}" destId="{E0C54274-954B-42A8-9FB6-C4144A6D033F}" srcOrd="0" destOrd="0" presId="urn:microsoft.com/office/officeart/2005/8/layout/hProcess4"/>
    <dgm:cxn modelId="{4A663AC6-A1F1-492C-BA68-88EC5B6EF139}" type="presParOf" srcId="{E0C54274-954B-42A8-9FB6-C4144A6D033F}" destId="{6904E6F4-E036-4B1D-9233-D3494C4B8168}" srcOrd="0" destOrd="0" presId="urn:microsoft.com/office/officeart/2005/8/layout/hProcess4"/>
    <dgm:cxn modelId="{FB9FC971-D509-4585-B572-FD07D682EE9C}" type="presParOf" srcId="{E0C54274-954B-42A8-9FB6-C4144A6D033F}" destId="{E70FF8A1-FD98-4F84-9984-3BCBC4A42F01}" srcOrd="1" destOrd="0" presId="urn:microsoft.com/office/officeart/2005/8/layout/hProcess4"/>
    <dgm:cxn modelId="{88A3C1E8-8BD1-4C4D-9C8C-9F7BCAFBF3F4}" type="presParOf" srcId="{E0C54274-954B-42A8-9FB6-C4144A6D033F}" destId="{32A5FE62-FEE9-4622-995B-3CC3266FBBBF}" srcOrd="2" destOrd="0" presId="urn:microsoft.com/office/officeart/2005/8/layout/hProcess4"/>
    <dgm:cxn modelId="{D5B29B9C-0769-4EED-AA6A-9A06859A7210}" type="presParOf" srcId="{E0C54274-954B-42A8-9FB6-C4144A6D033F}" destId="{EA2A420C-6D83-42FE-999A-277A7BAC8503}" srcOrd="3" destOrd="0" presId="urn:microsoft.com/office/officeart/2005/8/layout/hProcess4"/>
    <dgm:cxn modelId="{B6411012-289E-4973-96AB-E9AC80E8A0F4}" type="presParOf" srcId="{E0C54274-954B-42A8-9FB6-C4144A6D033F}" destId="{B543F055-9EB4-4F1F-B7CE-35BFEBC0C217}" srcOrd="4" destOrd="0" presId="urn:microsoft.com/office/officeart/2005/8/layout/hProcess4"/>
    <dgm:cxn modelId="{C474AD23-1509-4B0D-B424-65CB11B07620}" type="presParOf" srcId="{98AFE495-E861-4D77-A98C-2D77B7BE4E63}" destId="{6BB2C4DD-36FB-4772-8B5A-958909108F53}" srcOrd="1" destOrd="0" presId="urn:microsoft.com/office/officeart/2005/8/layout/hProcess4"/>
    <dgm:cxn modelId="{38700D0B-3135-4E29-A1BB-2112512A2A58}" type="presParOf" srcId="{98AFE495-E861-4D77-A98C-2D77B7BE4E63}" destId="{78B2AF03-15CF-49D5-A8F9-2ED05BC96140}" srcOrd="2" destOrd="0" presId="urn:microsoft.com/office/officeart/2005/8/layout/hProcess4"/>
    <dgm:cxn modelId="{0A6726BD-4C85-4430-887C-FBCB83884E73}" type="presParOf" srcId="{78B2AF03-15CF-49D5-A8F9-2ED05BC96140}" destId="{7F6A6261-F71B-4FA8-BC46-E20FBAA6F685}" srcOrd="0" destOrd="0" presId="urn:microsoft.com/office/officeart/2005/8/layout/hProcess4"/>
    <dgm:cxn modelId="{A31960F4-6258-4F0E-8E47-C00FB4EBDE36}" type="presParOf" srcId="{78B2AF03-15CF-49D5-A8F9-2ED05BC96140}" destId="{A57DDD68-FE60-4D69-8312-ACAC4392821C}" srcOrd="1" destOrd="0" presId="urn:microsoft.com/office/officeart/2005/8/layout/hProcess4"/>
    <dgm:cxn modelId="{86E110AD-2071-4FA9-B11A-1BDE2239BF04}" type="presParOf" srcId="{78B2AF03-15CF-49D5-A8F9-2ED05BC96140}" destId="{AF7AFB32-9BB3-45DC-80A6-526A550D9A35}" srcOrd="2" destOrd="0" presId="urn:microsoft.com/office/officeart/2005/8/layout/hProcess4"/>
    <dgm:cxn modelId="{C2DF49D5-EF6B-41D9-BFA0-2620E03E95EF}" type="presParOf" srcId="{78B2AF03-15CF-49D5-A8F9-2ED05BC96140}" destId="{6DE2D475-C182-44A8-8FE3-286F274EB040}" srcOrd="3" destOrd="0" presId="urn:microsoft.com/office/officeart/2005/8/layout/hProcess4"/>
    <dgm:cxn modelId="{BC2E1047-F31B-4326-A388-5F3FF2EFA723}" type="presParOf" srcId="{78B2AF03-15CF-49D5-A8F9-2ED05BC96140}" destId="{5DE1BBBD-B523-4366-9391-387FC7E7B8F4}" srcOrd="4" destOrd="0" presId="urn:microsoft.com/office/officeart/2005/8/layout/hProcess4"/>
    <dgm:cxn modelId="{0E5F9C2B-048D-4166-AA96-496547C61560}" type="presParOf" srcId="{98AFE495-E861-4D77-A98C-2D77B7BE4E63}" destId="{382259CE-3770-4FC0-9B3D-E3C7E1B01760}" srcOrd="3" destOrd="0" presId="urn:microsoft.com/office/officeart/2005/8/layout/hProcess4"/>
    <dgm:cxn modelId="{CD666343-E71C-46D5-A8DD-4E637D24F2DB}" type="presParOf" srcId="{98AFE495-E861-4D77-A98C-2D77B7BE4E63}" destId="{F24E2BB2-5F0F-4A04-B8D1-C9419410D215}" srcOrd="4" destOrd="0" presId="urn:microsoft.com/office/officeart/2005/8/layout/hProcess4"/>
    <dgm:cxn modelId="{802486A4-73FF-40FF-97E7-1381ECD7CFC6}" type="presParOf" srcId="{F24E2BB2-5F0F-4A04-B8D1-C9419410D215}" destId="{F7166BBC-F63D-465D-9F6A-6F0D23F44636}" srcOrd="0" destOrd="0" presId="urn:microsoft.com/office/officeart/2005/8/layout/hProcess4"/>
    <dgm:cxn modelId="{287625E9-18C9-4147-AFA3-CE0B1AA17DEF}" type="presParOf" srcId="{F24E2BB2-5F0F-4A04-B8D1-C9419410D215}" destId="{141C4A46-6F53-4406-8F14-5104C191855A}" srcOrd="1" destOrd="0" presId="urn:microsoft.com/office/officeart/2005/8/layout/hProcess4"/>
    <dgm:cxn modelId="{4BFB2FC3-02A6-43FF-9EC9-18EED0663E70}" type="presParOf" srcId="{F24E2BB2-5F0F-4A04-B8D1-C9419410D215}" destId="{F4EFDAD3-06BA-4E89-AA7B-3B9945C8362C}" srcOrd="2" destOrd="0" presId="urn:microsoft.com/office/officeart/2005/8/layout/hProcess4"/>
    <dgm:cxn modelId="{7FD97EA6-7580-4A5F-98ED-6959B85F4653}" type="presParOf" srcId="{F24E2BB2-5F0F-4A04-B8D1-C9419410D215}" destId="{91D82ECA-5B34-474E-BC05-9E9F4E33249F}" srcOrd="3" destOrd="0" presId="urn:microsoft.com/office/officeart/2005/8/layout/hProcess4"/>
    <dgm:cxn modelId="{A1792EEC-1128-47DF-A8D7-7F95F2427C12}" type="presParOf" srcId="{F24E2BB2-5F0F-4A04-B8D1-C9419410D215}" destId="{83403A43-66E1-4330-AE59-9584D2266911}"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FF8A1-FD98-4F84-9984-3BCBC4A42F01}">
      <dsp:nvSpPr>
        <dsp:cNvPr id="0" name=""/>
        <dsp:cNvSpPr/>
      </dsp:nvSpPr>
      <dsp:spPr>
        <a:xfrm>
          <a:off x="295482" y="957628"/>
          <a:ext cx="1563033" cy="13482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endParaRPr lang="en-US" sz="1200" b="1" kern="1200" dirty="0">
            <a:solidFill>
              <a:schemeClr val="accent6"/>
            </a:solidFill>
            <a:effectLst/>
          </a:endParaRPr>
        </a:p>
        <a:p>
          <a:pPr marL="171450" lvl="1" indent="-171450" algn="l" defTabSz="755650">
            <a:lnSpc>
              <a:spcPct val="90000"/>
            </a:lnSpc>
            <a:spcBef>
              <a:spcPct val="0"/>
            </a:spcBef>
            <a:spcAft>
              <a:spcPct val="15000"/>
            </a:spcAft>
            <a:buChar char="••"/>
          </a:pPr>
          <a:r>
            <a:rPr lang="en-GB" sz="1700" b="0" kern="1200" dirty="0" smtClean="0">
              <a:ln w="0"/>
              <a:effectLst/>
            </a:rPr>
            <a:t>SHE-</a:t>
          </a:r>
          <a:r>
            <a:rPr lang="en-GB" sz="1700" b="0" kern="1200" dirty="0" err="1" smtClean="0">
              <a:ln w="0"/>
              <a:effectLst/>
            </a:rPr>
            <a:t>utvikling</a:t>
          </a:r>
          <a:r>
            <a:rPr lang="en-GB" sz="1700" b="0" kern="1200" dirty="0" smtClean="0">
              <a:ln w="0"/>
              <a:effectLst/>
            </a:rPr>
            <a:t> med </a:t>
          </a:r>
          <a:r>
            <a:rPr lang="en-GB" sz="1700" b="0" kern="1200" dirty="0" err="1" smtClean="0">
              <a:ln w="0"/>
              <a:effectLst/>
            </a:rPr>
            <a:t>studentene</a:t>
          </a:r>
          <a:endParaRPr lang="en-US" sz="1700" b="0" kern="1200" dirty="0">
            <a:effectLst/>
          </a:endParaRPr>
        </a:p>
      </dsp:txBody>
      <dsp:txXfrm>
        <a:off x="326509" y="988655"/>
        <a:ext cx="1500979" cy="997283"/>
      </dsp:txXfrm>
    </dsp:sp>
    <dsp:sp modelId="{6BB2C4DD-36FB-4772-8B5A-958909108F53}">
      <dsp:nvSpPr>
        <dsp:cNvPr id="0" name=""/>
        <dsp:cNvSpPr/>
      </dsp:nvSpPr>
      <dsp:spPr>
        <a:xfrm>
          <a:off x="1004464" y="630818"/>
          <a:ext cx="2768577" cy="2768577"/>
        </a:xfrm>
        <a:prstGeom prst="leftCircularArrow">
          <a:avLst>
            <a:gd name="adj1" fmla="val 2991"/>
            <a:gd name="adj2" fmla="val 366678"/>
            <a:gd name="adj3" fmla="val 2525006"/>
            <a:gd name="adj4" fmla="val 9407307"/>
            <a:gd name="adj5" fmla="val 349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2A420C-6D83-42FE-999A-277A7BAC8503}">
      <dsp:nvSpPr>
        <dsp:cNvPr id="0" name=""/>
        <dsp:cNvSpPr/>
      </dsp:nvSpPr>
      <dsp:spPr>
        <a:xfrm>
          <a:off x="508935" y="2032489"/>
          <a:ext cx="1380057" cy="4928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b="1" kern="1200" dirty="0" err="1" smtClean="0">
              <a:ln w="0"/>
              <a:effectLst>
                <a:outerShdw blurRad="38100" dist="25400" dir="5400000" algn="ctr" rotWithShape="0">
                  <a:srgbClr val="6E747A">
                    <a:alpha val="43000"/>
                  </a:srgbClr>
                </a:outerShdw>
              </a:effectLst>
            </a:rPr>
            <a:t>Mål</a:t>
          </a:r>
          <a:r>
            <a:rPr lang="en-GB" sz="1600" b="1" kern="1200" dirty="0" smtClean="0">
              <a:ln w="0"/>
              <a:effectLst>
                <a:outerShdw blurRad="38100" dist="25400" dir="5400000" algn="ctr" rotWithShape="0">
                  <a:srgbClr val="6E747A">
                    <a:alpha val="43000"/>
                  </a:srgbClr>
                </a:outerShdw>
              </a:effectLst>
            </a:rPr>
            <a:t> </a:t>
          </a:r>
          <a:r>
            <a:rPr lang="en-GB" sz="1600" b="1" kern="1200" dirty="0" err="1" smtClean="0">
              <a:ln w="0"/>
              <a:effectLst>
                <a:outerShdw blurRad="38100" dist="25400" dir="5400000" algn="ctr" rotWithShape="0">
                  <a:srgbClr val="6E747A">
                    <a:alpha val="43000"/>
                  </a:srgbClr>
                </a:outerShdw>
              </a:effectLst>
            </a:rPr>
            <a:t>etter</a:t>
          </a:r>
          <a:r>
            <a:rPr lang="en-GB" sz="1600" b="1" kern="1200" dirty="0" smtClean="0">
              <a:ln w="0"/>
              <a:effectLst>
                <a:outerShdw blurRad="38100" dist="25400" dir="5400000" algn="ctr" rotWithShape="0">
                  <a:srgbClr val="6E747A">
                    <a:alpha val="43000"/>
                  </a:srgbClr>
                </a:outerShdw>
              </a:effectLst>
            </a:rPr>
            <a:t> 2 ½ </a:t>
          </a:r>
          <a:r>
            <a:rPr lang="en-GB" sz="1600" b="1" kern="1200" dirty="0" err="1" smtClean="0">
              <a:ln w="0"/>
              <a:effectLst>
                <a:outerShdw blurRad="38100" dist="25400" dir="5400000" algn="ctr" rotWithShape="0">
                  <a:srgbClr val="6E747A">
                    <a:alpha val="43000"/>
                  </a:srgbClr>
                </a:outerShdw>
              </a:effectLst>
            </a:rPr>
            <a:t>år</a:t>
          </a:r>
          <a:r>
            <a:rPr lang="en-GB" sz="1600" kern="1200" dirty="0" smtClean="0">
              <a:ln w="0"/>
              <a:effectLst>
                <a:outerShdw blurRad="38100" dist="25400" dir="5400000" algn="ctr" rotWithShape="0">
                  <a:srgbClr val="6E747A">
                    <a:alpha val="43000"/>
                  </a:srgbClr>
                </a:outerShdw>
              </a:effectLst>
            </a:rPr>
            <a:t> </a:t>
          </a:r>
          <a:endParaRPr lang="en-US" sz="1600" kern="1200" dirty="0"/>
        </a:p>
      </dsp:txBody>
      <dsp:txXfrm>
        <a:off x="523370" y="2046924"/>
        <a:ext cx="1351187" cy="463975"/>
      </dsp:txXfrm>
    </dsp:sp>
    <dsp:sp modelId="{A57DDD68-FE60-4D69-8312-ACAC4392821C}">
      <dsp:nvSpPr>
        <dsp:cNvPr id="0" name=""/>
        <dsp:cNvSpPr/>
      </dsp:nvSpPr>
      <dsp:spPr>
        <a:xfrm>
          <a:off x="2656165" y="613264"/>
          <a:ext cx="2400737" cy="203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GB" sz="1500" kern="1200" dirty="0" smtClean="0">
              <a:ln w="0"/>
              <a:effectLst/>
            </a:rPr>
            <a:t>Nye </a:t>
          </a:r>
          <a:r>
            <a:rPr lang="en-GB" sz="1500" kern="1200" dirty="0" err="1" smtClean="0">
              <a:ln w="0"/>
              <a:effectLst/>
            </a:rPr>
            <a:t>ferdigheter</a:t>
          </a:r>
          <a:r>
            <a:rPr lang="en-GB" sz="1500" kern="1200" dirty="0" smtClean="0">
              <a:ln w="0"/>
              <a:effectLst/>
            </a:rPr>
            <a:t>, </a:t>
          </a:r>
          <a:r>
            <a:rPr lang="en-GB" sz="1500" kern="1200" dirty="0" err="1" smtClean="0">
              <a:ln w="0"/>
              <a:effectLst/>
            </a:rPr>
            <a:t>verktøy</a:t>
          </a:r>
          <a:r>
            <a:rPr lang="en-GB" sz="1500" kern="1200" dirty="0" smtClean="0">
              <a:ln w="0"/>
              <a:effectLst/>
            </a:rPr>
            <a:t> </a:t>
          </a:r>
          <a:r>
            <a:rPr lang="en-GB" sz="1500" kern="1200" dirty="0" err="1" smtClean="0">
              <a:ln w="0"/>
              <a:effectLst/>
            </a:rPr>
            <a:t>og</a:t>
          </a:r>
          <a:r>
            <a:rPr lang="en-GB" sz="1500" kern="1200" dirty="0" smtClean="0">
              <a:ln w="0"/>
              <a:effectLst/>
            </a:rPr>
            <a:t> </a:t>
          </a:r>
          <a:r>
            <a:rPr lang="en-GB" sz="1500" kern="1200" dirty="0" err="1" smtClean="0">
              <a:ln w="0"/>
              <a:effectLst/>
            </a:rPr>
            <a:t>undervisningsopplegg</a:t>
          </a:r>
          <a:r>
            <a:rPr lang="en-GB" sz="1500" kern="1200" dirty="0" smtClean="0">
              <a:ln w="0"/>
              <a:effectLst/>
            </a:rPr>
            <a:t/>
          </a:r>
          <a:br>
            <a:rPr lang="en-GB" sz="1500" kern="1200" dirty="0" smtClean="0">
              <a:ln w="0"/>
              <a:effectLst/>
            </a:rPr>
          </a:br>
          <a:r>
            <a:rPr lang="en-GB" sz="1500" kern="1200" dirty="0" err="1" smtClean="0">
              <a:ln w="0"/>
              <a:effectLst/>
            </a:rPr>
            <a:t>er</a:t>
          </a:r>
          <a:r>
            <a:rPr lang="en-GB" sz="1500" kern="1200" dirty="0" smtClean="0">
              <a:ln w="0"/>
              <a:effectLst/>
            </a:rPr>
            <a:t> </a:t>
          </a:r>
          <a:r>
            <a:rPr lang="en-GB" sz="1500" kern="1200" dirty="0" err="1" smtClean="0">
              <a:ln w="0"/>
              <a:effectLst/>
            </a:rPr>
            <a:t>igangsatt</a:t>
          </a:r>
          <a:endParaRPr lang="en-US" sz="1500" b="0" kern="1200" dirty="0">
            <a:effectLst/>
          </a:endParaRPr>
        </a:p>
        <a:p>
          <a:pPr marL="114300" lvl="1" indent="-114300" algn="l" defTabSz="666750">
            <a:lnSpc>
              <a:spcPct val="90000"/>
            </a:lnSpc>
            <a:spcBef>
              <a:spcPct val="0"/>
            </a:spcBef>
            <a:spcAft>
              <a:spcPct val="15000"/>
            </a:spcAft>
            <a:buChar char="••"/>
          </a:pPr>
          <a:r>
            <a:rPr lang="en-GB" sz="1500" kern="1200" dirty="0" err="1" smtClean="0">
              <a:ln w="0"/>
              <a:effectLst/>
            </a:rPr>
            <a:t>Pågående</a:t>
          </a:r>
          <a:r>
            <a:rPr lang="en-GB" sz="1500" kern="1200" dirty="0" smtClean="0">
              <a:ln w="0"/>
              <a:effectLst/>
            </a:rPr>
            <a:t> </a:t>
          </a:r>
          <a:r>
            <a:rPr lang="en-GB" sz="1500" kern="1200" dirty="0" err="1" smtClean="0">
              <a:ln w="0"/>
              <a:effectLst/>
            </a:rPr>
            <a:t>kommunikasjons-aktiviteter</a:t>
          </a:r>
          <a:r>
            <a:rPr lang="en-GB" sz="1500" kern="1200" dirty="0" smtClean="0">
              <a:ln w="0"/>
              <a:effectLst/>
            </a:rPr>
            <a:t> </a:t>
          </a:r>
          <a:endParaRPr lang="en-US" sz="1500" b="0" kern="1200" dirty="0">
            <a:effectLst/>
          </a:endParaRPr>
        </a:p>
      </dsp:txBody>
      <dsp:txXfrm>
        <a:off x="2702970" y="1095898"/>
        <a:ext cx="2307127" cy="1504429"/>
      </dsp:txXfrm>
    </dsp:sp>
    <dsp:sp modelId="{382259CE-3770-4FC0-9B3D-E3C7E1B01760}">
      <dsp:nvSpPr>
        <dsp:cNvPr id="0" name=""/>
        <dsp:cNvSpPr/>
      </dsp:nvSpPr>
      <dsp:spPr>
        <a:xfrm>
          <a:off x="3600610" y="-450205"/>
          <a:ext cx="2972988" cy="2972988"/>
        </a:xfrm>
        <a:prstGeom prst="circularArrow">
          <a:avLst>
            <a:gd name="adj1" fmla="val 2785"/>
            <a:gd name="adj2" fmla="val 339825"/>
            <a:gd name="adj3" fmla="val 19874104"/>
            <a:gd name="adj4" fmla="val 12964950"/>
            <a:gd name="adj5" fmla="val 32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E2D475-C182-44A8-8FE3-286F274EB040}">
      <dsp:nvSpPr>
        <dsp:cNvPr id="0" name=""/>
        <dsp:cNvSpPr/>
      </dsp:nvSpPr>
      <dsp:spPr>
        <a:xfrm>
          <a:off x="3096570" y="213653"/>
          <a:ext cx="1723391" cy="6853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b="1" kern="1200" dirty="0" smtClean="0">
              <a:ln w="0"/>
              <a:effectLst>
                <a:outerShdw blurRad="38100" dist="25400" dir="5400000" algn="ctr" rotWithShape="0">
                  <a:srgbClr val="6E747A">
                    <a:alpha val="43000"/>
                  </a:srgbClr>
                </a:outerShdw>
              </a:effectLst>
            </a:rPr>
            <a:t>5-årsmål</a:t>
          </a:r>
          <a:endParaRPr lang="en-US" sz="1600" kern="1200" dirty="0"/>
        </a:p>
      </dsp:txBody>
      <dsp:txXfrm>
        <a:off x="3116643" y="233726"/>
        <a:ext cx="1683245" cy="645189"/>
      </dsp:txXfrm>
    </dsp:sp>
    <dsp:sp modelId="{141C4A46-6F53-4406-8F14-5104C191855A}">
      <dsp:nvSpPr>
        <dsp:cNvPr id="0" name=""/>
        <dsp:cNvSpPr/>
      </dsp:nvSpPr>
      <dsp:spPr>
        <a:xfrm>
          <a:off x="5433498" y="655133"/>
          <a:ext cx="2286076" cy="19557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57150" lvl="1" indent="-57150" algn="l" defTabSz="400050">
            <a:lnSpc>
              <a:spcPct val="90000"/>
            </a:lnSpc>
            <a:spcBef>
              <a:spcPct val="0"/>
            </a:spcBef>
            <a:spcAft>
              <a:spcPct val="15000"/>
            </a:spcAft>
            <a:buChar char="••"/>
          </a:pPr>
          <a:endParaRPr lang="en-US" sz="900" kern="1200" dirty="0"/>
        </a:p>
        <a:p>
          <a:pPr marL="171450" lvl="1" indent="-171450" algn="l" defTabSz="711200">
            <a:lnSpc>
              <a:spcPct val="90000"/>
            </a:lnSpc>
            <a:spcBef>
              <a:spcPct val="0"/>
            </a:spcBef>
            <a:spcAft>
              <a:spcPct val="15000"/>
            </a:spcAft>
            <a:buChar char="••"/>
          </a:pPr>
          <a:r>
            <a:rPr lang="en-GB" sz="1600" b="0" kern="1200" dirty="0" smtClean="0">
              <a:ln w="0"/>
              <a:effectLst/>
            </a:rPr>
            <a:t>SHE </a:t>
          </a:r>
          <a:r>
            <a:rPr lang="en-GB" sz="1600" b="0" kern="1200" dirty="0" err="1" smtClean="0">
              <a:ln w="0"/>
              <a:effectLst/>
            </a:rPr>
            <a:t>er</a:t>
          </a:r>
          <a:r>
            <a:rPr lang="en-GB" sz="1600" b="0" kern="1200" dirty="0" smtClean="0">
              <a:ln w="0"/>
              <a:effectLst/>
            </a:rPr>
            <a:t> et </a:t>
          </a:r>
          <a:r>
            <a:rPr lang="en-GB" sz="1600" b="0" kern="1200" dirty="0" err="1" smtClean="0">
              <a:ln w="0"/>
              <a:effectLst/>
            </a:rPr>
            <a:t>internasjonalt</a:t>
          </a:r>
          <a:r>
            <a:rPr lang="en-GB" sz="1600" b="0" kern="1200" dirty="0" smtClean="0">
              <a:ln w="0"/>
              <a:effectLst/>
            </a:rPr>
            <a:t> </a:t>
          </a:r>
          <a:r>
            <a:rPr lang="en-GB" sz="1600" b="0" kern="1200" dirty="0" err="1" smtClean="0">
              <a:ln w="0"/>
              <a:effectLst/>
            </a:rPr>
            <a:t>ledende</a:t>
          </a:r>
          <a:r>
            <a:rPr lang="en-GB" sz="1600" b="0" kern="1200" dirty="0" smtClean="0">
              <a:ln w="0"/>
              <a:effectLst/>
            </a:rPr>
            <a:t> </a:t>
          </a:r>
          <a:r>
            <a:rPr lang="en-GB" sz="1600" b="0" kern="1200" dirty="0" err="1" smtClean="0">
              <a:ln w="0"/>
              <a:effectLst/>
            </a:rPr>
            <a:t>knutepunkt</a:t>
          </a:r>
          <a:r>
            <a:rPr lang="en-GB" sz="1600" b="0" kern="1200" dirty="0" smtClean="0">
              <a:ln w="0"/>
              <a:effectLst/>
            </a:rPr>
            <a:t> for </a:t>
          </a:r>
          <a:r>
            <a:rPr lang="en-GB" sz="1600" b="0" kern="1200" dirty="0" err="1" smtClean="0">
              <a:ln w="0"/>
              <a:effectLst/>
            </a:rPr>
            <a:t>forskningsbasert</a:t>
          </a:r>
          <a:r>
            <a:rPr lang="en-GB" sz="1600" b="0" kern="1200" dirty="0" smtClean="0">
              <a:ln w="0"/>
              <a:effectLst/>
            </a:rPr>
            <a:t> ESD</a:t>
          </a:r>
          <a:endParaRPr lang="en-US" sz="1600" b="0" kern="1200" dirty="0">
            <a:effectLst/>
          </a:endParaRPr>
        </a:p>
        <a:p>
          <a:pPr marL="171450" lvl="1" indent="-171450" algn="l" defTabSz="711200">
            <a:lnSpc>
              <a:spcPct val="90000"/>
            </a:lnSpc>
            <a:spcBef>
              <a:spcPct val="0"/>
            </a:spcBef>
            <a:spcAft>
              <a:spcPct val="15000"/>
            </a:spcAft>
            <a:buChar char="••"/>
          </a:pPr>
          <a:r>
            <a:rPr lang="en-GB" sz="1600" kern="1200" dirty="0" err="1" smtClean="0">
              <a:ln w="0"/>
              <a:effectLst/>
            </a:rPr>
            <a:t>Modellen</a:t>
          </a:r>
          <a:r>
            <a:rPr lang="en-GB" sz="1600" kern="1200" dirty="0" smtClean="0">
              <a:ln w="0"/>
              <a:effectLst/>
            </a:rPr>
            <a:t> </a:t>
          </a:r>
          <a:r>
            <a:rPr lang="en-GB" sz="1600" kern="1200" dirty="0" err="1" smtClean="0">
              <a:ln w="0"/>
              <a:effectLst/>
            </a:rPr>
            <a:t>er</a:t>
          </a:r>
          <a:r>
            <a:rPr lang="en-GB" sz="1600" kern="1200" dirty="0" smtClean="0">
              <a:ln w="0"/>
              <a:effectLst/>
            </a:rPr>
            <a:t> </a:t>
          </a:r>
          <a:r>
            <a:rPr lang="en-GB" sz="1600" kern="1200" dirty="0" err="1" smtClean="0">
              <a:ln w="0"/>
              <a:effectLst/>
            </a:rPr>
            <a:t>overført</a:t>
          </a:r>
          <a:r>
            <a:rPr lang="en-GB" sz="1600" kern="1200" dirty="0" smtClean="0">
              <a:ln w="0"/>
              <a:effectLst/>
            </a:rPr>
            <a:t> </a:t>
          </a:r>
          <a:r>
            <a:rPr lang="en-GB" sz="1600" kern="1200" dirty="0" err="1" smtClean="0">
              <a:ln w="0"/>
              <a:effectLst/>
            </a:rPr>
            <a:t>til</a:t>
          </a:r>
          <a:r>
            <a:rPr lang="en-GB" sz="1600" kern="1200" dirty="0" smtClean="0">
              <a:ln w="0"/>
              <a:effectLst/>
            </a:rPr>
            <a:t> </a:t>
          </a:r>
          <a:r>
            <a:rPr lang="en-GB" sz="1600" kern="1200" dirty="0" err="1" smtClean="0">
              <a:ln w="0"/>
              <a:effectLst/>
            </a:rPr>
            <a:t>flere</a:t>
          </a:r>
          <a:r>
            <a:rPr lang="en-GB" sz="1600" kern="1200" dirty="0" smtClean="0">
              <a:ln w="0"/>
              <a:effectLst/>
            </a:rPr>
            <a:t> HEIs</a:t>
          </a:r>
          <a:endParaRPr lang="en-US" sz="1600" b="0" kern="1200" dirty="0">
            <a:effectLst/>
          </a:endParaRPr>
        </a:p>
      </dsp:txBody>
      <dsp:txXfrm>
        <a:off x="5478506" y="700141"/>
        <a:ext cx="2196060" cy="1446671"/>
      </dsp:txXfrm>
    </dsp:sp>
    <dsp:sp modelId="{91D82ECA-5B34-474E-BC05-9E9F4E33249F}">
      <dsp:nvSpPr>
        <dsp:cNvPr id="0" name=""/>
        <dsp:cNvSpPr/>
      </dsp:nvSpPr>
      <dsp:spPr>
        <a:xfrm>
          <a:off x="6047513" y="2578168"/>
          <a:ext cx="1723391" cy="6853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b="1" kern="1200" dirty="0" smtClean="0">
              <a:ln w="0"/>
              <a:effectLst>
                <a:outerShdw blurRad="38100" dist="25400" dir="5400000" algn="ctr" rotWithShape="0">
                  <a:srgbClr val="6E747A">
                    <a:alpha val="43000"/>
                  </a:srgbClr>
                </a:outerShdw>
              </a:effectLst>
            </a:rPr>
            <a:t>10-årsmål</a:t>
          </a:r>
          <a:endParaRPr lang="en-US" sz="1600" b="1" kern="1200" dirty="0"/>
        </a:p>
      </dsp:txBody>
      <dsp:txXfrm>
        <a:off x="6067586" y="2598241"/>
        <a:ext cx="1683245" cy="6451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71FA7-9B75-46A2-9814-7DB2BAA9D299}" type="datetimeFigureOut">
              <a:rPr lang="nb-NO" smtClean="0"/>
              <a:t>17.12.2019</a:t>
            </a:fld>
            <a:endParaRPr lang="nb-NO"/>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3B505-B59B-4779-B9D4-9BD02660DAF2}" type="slidenum">
              <a:rPr lang="nb-NO" smtClean="0"/>
              <a:t>‹#›</a:t>
            </a:fld>
            <a:endParaRPr lang="nb-NO"/>
          </a:p>
        </p:txBody>
      </p:sp>
    </p:spTree>
    <p:extLst>
      <p:ext uri="{BB962C8B-B14F-4D97-AF65-F5344CB8AC3E}">
        <p14:creationId xmlns:p14="http://schemas.microsoft.com/office/powerpoint/2010/main" val="1309150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nb-NO" dirty="0" smtClean="0">
                <a:latin typeface="Arial" panose="020B0604020202020204" pitchFamily="34" charset="0"/>
                <a:ea typeface="ヒラギノ角ゴ Pro W3"/>
                <a:cs typeface="ヒラギノ角ゴ Pro W3"/>
              </a:rPr>
              <a:t>My</a:t>
            </a:r>
            <a:r>
              <a:rPr lang="en-GB" altLang="nb-NO" baseline="0" dirty="0" smtClean="0">
                <a:latin typeface="Arial" panose="020B0604020202020204" pitchFamily="34" charset="0"/>
                <a:ea typeface="ヒラギノ角ゴ Pro W3"/>
                <a:cs typeface="ヒラギノ角ゴ Pro W3"/>
              </a:rPr>
              <a:t> name is EE, I’m the vice-dean for postgraduate studies at MFO and chair of the SHE Management Board. I’m here with a group representing different functions in the SHE Management: The pro-dean for the medical study program, Elin Olaug Rosvold, the Leader of SHE, Kristin Heggen, and the student member of the SHE management, Tiril Reed.</a:t>
            </a:r>
          </a:p>
          <a:p>
            <a:endParaRPr lang="en-GB" altLang="nb-NO" baseline="0" dirty="0" smtClean="0">
              <a:latin typeface="Arial" panose="020B0604020202020204" pitchFamily="34" charset="0"/>
              <a:ea typeface="ヒラギノ角ゴ Pro W3"/>
              <a:cs typeface="ヒラギノ角ゴ Pro W3"/>
            </a:endParaRPr>
          </a:p>
          <a:p>
            <a:r>
              <a:rPr lang="en-GB" altLang="nb-NO" baseline="0" dirty="0" smtClean="0">
                <a:latin typeface="Arial" panose="020B0604020202020204" pitchFamily="34" charset="0"/>
                <a:ea typeface="ヒラギノ角ゴ Pro W3"/>
                <a:cs typeface="ヒラギノ角ゴ Pro W3"/>
              </a:rPr>
              <a:t>Thank you for your inspiring and positive assessment of our centre plan! In this presentation we will first present the overall idea and concept of the centre, and second, we will address the questions you raised in your comments.</a:t>
            </a:r>
            <a:endParaRPr lang="en-GB" altLang="nb-NO" dirty="0" smtClean="0">
              <a:latin typeface="Arial" panose="020B0604020202020204" pitchFamily="34" charset="0"/>
              <a:ea typeface="ヒラギノ角ゴ Pro W3"/>
              <a:cs typeface="ヒラギノ角ゴ Pro W3"/>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DFCD25F-BDDB-4B6B-A308-2D6BFABC790B}" type="slidenum">
              <a:rPr lang="nb-NO" altLang="nb-NO" smtClean="0">
                <a:latin typeface="Arial" panose="020B0604020202020204" pitchFamily="34" charset="0"/>
                <a:ea typeface="ヒラギノ角ゴ Pro W3"/>
                <a:cs typeface="ヒラギノ角ゴ Pro W3"/>
              </a:rPr>
              <a:pPr/>
              <a:t>1</a:t>
            </a:fld>
            <a:endParaRPr lang="nb-NO" altLang="nb-NO" smtClean="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138099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2588" y="685800"/>
            <a:ext cx="6092825"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t>EOR</a:t>
            </a:r>
          </a:p>
          <a:p>
            <a:r>
              <a:t>We are in the lead of interprofessional training at the university of oslo where senior students from 6 professional programs are training IPE in nursing homes. We also have </a:t>
            </a:r>
            <a:r>
              <a:rPr>
                <a:solidFill>
                  <a:srgbClr val="FFFFFF"/>
                </a:solidFill>
              </a:rPr>
              <a:t>common subjects in medicine, dentistry and clinical nutrition during the first 2 years.  We emphasize practice training and simulation, especially in primary care. Patient centered medicine is the focus in our studies and we use patients as educators. In this picture you see the simulation of a patient care team where a former drug abuser is playing the role as himself while the medical student is playing the role as the family doctor. </a:t>
            </a:r>
          </a:p>
        </p:txBody>
      </p:sp>
    </p:spTree>
    <p:extLst>
      <p:ext uri="{BB962C8B-B14F-4D97-AF65-F5344CB8AC3E}">
        <p14:creationId xmlns:p14="http://schemas.microsoft.com/office/powerpoint/2010/main" val="125824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smtClean="0"/>
              <a:t>EOR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noProof="0" dirty="0" smtClean="0"/>
              <a:t>UNESCO’s Key components for sustainability will be our framework. We have in the application emphasized the various </a:t>
            </a:r>
            <a:r>
              <a:rPr lang="en-US" b="1" u="sng" baseline="0" noProof="0" dirty="0" smtClean="0"/>
              <a:t>existing</a:t>
            </a:r>
            <a:r>
              <a:rPr lang="en-US" b="1" baseline="0" noProof="0" dirty="0" smtClean="0"/>
              <a:t> education components that are in accordance with SDG,s learning strategies.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smtClean="0"/>
          </a:p>
          <a:p>
            <a:endParaRPr lang="en-US" noProof="0" dirty="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11</a:t>
            </a:fld>
            <a:endParaRPr lang="en-US" altLang="nb-NO"/>
          </a:p>
        </p:txBody>
      </p:sp>
    </p:spTree>
    <p:extLst>
      <p:ext uri="{BB962C8B-B14F-4D97-AF65-F5344CB8AC3E}">
        <p14:creationId xmlns:p14="http://schemas.microsoft.com/office/powerpoint/2010/main" val="100564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add in various processes, including visioning, assessment and evaluation </a:t>
            </a:r>
          </a:p>
          <a:p>
            <a:r>
              <a:rPr lang="en-US" dirty="0" smtClean="0"/>
              <a:t>Students</a:t>
            </a:r>
            <a:r>
              <a:rPr lang="en-US" baseline="0" dirty="0" smtClean="0"/>
              <a:t> are able to generate and </a:t>
            </a:r>
            <a:r>
              <a:rPr lang="en-US" baseline="0" dirty="0" err="1" smtClean="0"/>
              <a:t>interpreteresults</a:t>
            </a:r>
            <a:endParaRPr lang="en-US" baseline="0" dirty="0" smtClean="0"/>
          </a:p>
          <a:p>
            <a:r>
              <a:rPr lang="en-US" baseline="0" dirty="0" smtClean="0"/>
              <a:t>Risk analysis, visioning methods</a:t>
            </a:r>
          </a:p>
          <a:p>
            <a:r>
              <a:rPr lang="en-US" baseline="0" dirty="0" err="1" smtClean="0"/>
              <a:t>Concensus</a:t>
            </a:r>
            <a:r>
              <a:rPr lang="en-US" baseline="0" dirty="0" smtClean="0"/>
              <a:t> conferences</a:t>
            </a:r>
          </a:p>
          <a:p>
            <a:r>
              <a:rPr lang="en-US" baseline="0" dirty="0" smtClean="0"/>
              <a:t>Dilemma </a:t>
            </a:r>
            <a:endParaRPr lang="en-US" dirty="0"/>
          </a:p>
        </p:txBody>
      </p:sp>
      <p:sp>
        <p:nvSpPr>
          <p:cNvPr id="4" name="Slide Number Placeholder 3"/>
          <p:cNvSpPr>
            <a:spLocks noGrp="1"/>
          </p:cNvSpPr>
          <p:nvPr>
            <p:ph type="sldNum" sz="quarter" idx="10"/>
          </p:nvPr>
        </p:nvSpPr>
        <p:spPr/>
        <p:txBody>
          <a:bodyPr/>
          <a:lstStyle/>
          <a:p>
            <a:fld id="{B4F9F0D8-0021-4739-B9F2-7FFB4B552C49}" type="slidenum">
              <a:rPr lang="en-US" smtClean="0"/>
              <a:t>14</a:t>
            </a:fld>
            <a:endParaRPr lang="en-US"/>
          </a:p>
        </p:txBody>
      </p:sp>
    </p:spTree>
    <p:extLst>
      <p:ext uri="{BB962C8B-B14F-4D97-AF65-F5344CB8AC3E}">
        <p14:creationId xmlns:p14="http://schemas.microsoft.com/office/powerpoint/2010/main" val="4144050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n w="0"/>
                <a:solidFill>
                  <a:schemeClr val="accent6"/>
                </a:solidFill>
                <a:effectLst>
                  <a:outerShdw blurRad="38100" dist="25400" dir="5400000" algn="ctr" rotWithShape="0">
                    <a:srgbClr val="6E747A">
                      <a:alpha val="43000"/>
                    </a:srgbClr>
                  </a:outerShdw>
                </a:effectLst>
              </a:rPr>
              <a:t>2,5 year: SHE development of skills sets, digital tools and courses has started together with students</a:t>
            </a:r>
            <a:endParaRPr lang="en-US" sz="12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n w="0"/>
                <a:solidFill>
                  <a:schemeClr val="accent6"/>
                </a:solidFill>
                <a:effectLst>
                  <a:outerShdw blurRad="38100" dist="25400" dir="5400000" algn="ctr" rotWithShape="0">
                    <a:srgbClr val="6E747A">
                      <a:alpha val="43000"/>
                    </a:srgbClr>
                  </a:outerShdw>
                </a:effectLst>
              </a:rPr>
              <a:t>5 year: </a:t>
            </a:r>
            <a:r>
              <a:rPr lang="en-GB" dirty="0" smtClean="0">
                <a:ln w="0"/>
                <a:solidFill>
                  <a:schemeClr val="accent6"/>
                </a:solidFill>
                <a:effectLst>
                  <a:outerShdw blurRad="38100" dist="25400" dir="5400000" algn="ctr" rotWithShape="0">
                    <a:srgbClr val="6E747A">
                      <a:alpha val="43000"/>
                    </a:srgbClr>
                  </a:outerShdw>
                </a:effectLst>
              </a:rPr>
              <a:t>Skills, digital tools and </a:t>
            </a:r>
            <a:r>
              <a:rPr lang="en-GB" dirty="0" err="1" smtClean="0">
                <a:ln w="0"/>
                <a:solidFill>
                  <a:schemeClr val="accent6"/>
                </a:solidFill>
                <a:effectLst>
                  <a:outerShdw blurRad="38100" dist="25400" dir="5400000" algn="ctr" rotWithShape="0">
                    <a:srgbClr val="6E747A">
                      <a:alpha val="43000"/>
                    </a:srgbClr>
                  </a:outerShdw>
                </a:effectLst>
              </a:rPr>
              <a:t>and</a:t>
            </a:r>
            <a:r>
              <a:rPr lang="en-GB" dirty="0" smtClean="0">
                <a:ln w="0"/>
                <a:solidFill>
                  <a:schemeClr val="accent6"/>
                </a:solidFill>
                <a:effectLst>
                  <a:outerShdw blurRad="38100" dist="25400" dir="5400000" algn="ctr" rotWithShape="0">
                    <a:srgbClr val="6E747A">
                      <a:alpha val="43000"/>
                    </a:srgbClr>
                  </a:outerShdw>
                </a:effectLst>
              </a:rPr>
              <a:t> courses are operational and implemented into MFO programs. New MA developed and operational. Communication and </a:t>
            </a:r>
            <a:r>
              <a:rPr lang="en-GB" b="0" dirty="0" smtClean="0">
                <a:ln w="0"/>
                <a:solidFill>
                  <a:schemeClr val="accent6"/>
                </a:solidFill>
                <a:effectLst>
                  <a:outerShdw blurRad="38100" dist="25400" dir="5400000" algn="ctr" rotWithShape="0">
                    <a:srgbClr val="6E747A">
                      <a:alpha val="43000"/>
                    </a:srgbClr>
                  </a:outerShdw>
                </a:effectLst>
              </a:rPr>
              <a:t>Dissemination activities are operationalized.</a:t>
            </a:r>
            <a:endParaRPr lang="en-US" b="0" dirty="0" smtClean="0">
              <a:solidFill>
                <a:schemeClr val="accent6"/>
              </a:solidFill>
            </a:endParaRPr>
          </a:p>
          <a:p>
            <a:endParaRPr lang="en-GB" sz="1200" dirty="0" smtClean="0">
              <a:ln w="0"/>
              <a:solidFill>
                <a:schemeClr val="accent6"/>
              </a:solidFill>
              <a:effectLst>
                <a:outerShdw blurRad="38100" dist="25400" dir="5400000" algn="ctr" rotWithShape="0">
                  <a:srgbClr val="6E747A">
                    <a:alpha val="43000"/>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n w="0"/>
                <a:solidFill>
                  <a:schemeClr val="accent6"/>
                </a:solidFill>
                <a:effectLst>
                  <a:outerShdw blurRad="38100" dist="25400" dir="5400000" algn="ctr" rotWithShape="0">
                    <a:srgbClr val="6E747A">
                      <a:alpha val="43000"/>
                    </a:srgbClr>
                  </a:outerShdw>
                </a:effectLst>
              </a:rPr>
              <a:t>10 year: SHE is an International leading hub for research-based ESD. A MOF culture for students as co-teachers and co-researchers in ESD. ESD is cross cutting at MFO and the ESD model transferred to other HEIs. </a:t>
            </a:r>
            <a:endParaRPr lang="en-US" sz="1200" b="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latin typeface="Arial" panose="020B0604020202020204" pitchFamily="34" charset="0"/>
              <a:ea typeface="ヒラギノ角ゴ Pro W3"/>
              <a:cs typeface="ヒラギノ角ゴ Pro W3"/>
            </a:endParaRPr>
          </a:p>
          <a:p>
            <a:endParaRPr lang="nb-NO" altLang="nb-NO" dirty="0" smtClean="0">
              <a:latin typeface="Arial" panose="020B0604020202020204" pitchFamily="34" charset="0"/>
              <a:ea typeface="ヒラギノ角ゴ Pro W3"/>
              <a:cs typeface="ヒラギノ角ゴ Pro W3"/>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782CEE7-3088-473D-BD8B-91A82AF9FE2D}" type="slidenum">
              <a:rPr lang="nb-NO" altLang="nb-NO" smtClean="0">
                <a:latin typeface="Arial" panose="020B0604020202020204" pitchFamily="34" charset="0"/>
                <a:ea typeface="ヒラギノ角ゴ Pro W3"/>
                <a:cs typeface="ヒラギノ角ゴ Pro W3"/>
              </a:rPr>
              <a:pPr/>
              <a:t>15</a:t>
            </a:fld>
            <a:endParaRPr lang="nb-NO" altLang="nb-NO" smtClean="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353074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xfrm>
            <a:off x="382588" y="685800"/>
            <a:ext cx="6092825" cy="3429000"/>
          </a:xfrm>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KH</a:t>
            </a:r>
          </a:p>
          <a:p>
            <a:r>
              <a:t>And here is our overall implementation plan. First, we will develop new skill sets based on the SDGs, these will form the basis for new courses and revision of courses,, these will be integrated into existing programs as well as our new MA program in medical education. Finally, all these activities will be disseminated internally and externally and form the basis for research and systematic evaluation.</a:t>
            </a:r>
          </a:p>
        </p:txBody>
      </p:sp>
    </p:spTree>
    <p:extLst>
      <p:ext uri="{BB962C8B-B14F-4D97-AF65-F5344CB8AC3E}">
        <p14:creationId xmlns:p14="http://schemas.microsoft.com/office/powerpoint/2010/main" val="4131269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TR </a:t>
            </a:r>
          </a:p>
          <a:p>
            <a:endParaRPr lang="nb-NO" dirty="0" smtClean="0"/>
          </a:p>
          <a:p>
            <a:r>
              <a:rPr lang="nb-NO" b="1" dirty="0" smtClean="0"/>
              <a:t>I</a:t>
            </a:r>
            <a:r>
              <a:rPr lang="nb-NO" b="1" baseline="0" dirty="0" smtClean="0"/>
              <a:t> am </a:t>
            </a:r>
            <a:r>
              <a:rPr lang="nb-NO" b="1" baseline="0" dirty="0" err="1" smtClean="0"/>
              <a:t>the</a:t>
            </a:r>
            <a:r>
              <a:rPr lang="nb-NO" b="1" baseline="0" dirty="0" smtClean="0"/>
              <a:t> WP leader for WP 5, </a:t>
            </a:r>
            <a:r>
              <a:rPr lang="nb-NO" b="1" baseline="0" dirty="0" err="1" smtClean="0"/>
              <a:t>but</a:t>
            </a:r>
            <a:r>
              <a:rPr lang="nb-NO" b="1" baseline="0" dirty="0" smtClean="0"/>
              <a:t> I </a:t>
            </a:r>
            <a:r>
              <a:rPr lang="nb-NO" b="1" baseline="0" dirty="0" err="1" smtClean="0"/>
              <a:t>will</a:t>
            </a:r>
            <a:r>
              <a:rPr lang="nb-NO" b="1" baseline="0" dirty="0" smtClean="0"/>
              <a:t> </a:t>
            </a:r>
            <a:r>
              <a:rPr lang="nb-NO" b="1" baseline="0" dirty="0" err="1" smtClean="0"/>
              <a:t>also</a:t>
            </a:r>
            <a:r>
              <a:rPr lang="nb-NO" b="1" baseline="0" dirty="0" smtClean="0"/>
              <a:t> </a:t>
            </a:r>
            <a:r>
              <a:rPr lang="nb-NO" b="1" baseline="0" dirty="0" err="1" smtClean="0"/>
              <a:t>adress</a:t>
            </a:r>
            <a:r>
              <a:rPr lang="nb-NO" b="1" baseline="0" dirty="0" smtClean="0"/>
              <a:t> </a:t>
            </a:r>
            <a:r>
              <a:rPr lang="nb-NO" b="1" baseline="0" dirty="0" err="1" smtClean="0"/>
              <a:t>briefly</a:t>
            </a:r>
            <a:r>
              <a:rPr lang="nb-NO" b="1" baseline="0" dirty="0" smtClean="0"/>
              <a:t> WP 7.</a:t>
            </a:r>
            <a:endParaRPr lang="nb-NO" b="1" dirty="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17</a:t>
            </a:fld>
            <a:endParaRPr lang="en-US" altLang="nb-NO"/>
          </a:p>
        </p:txBody>
      </p:sp>
    </p:spTree>
    <p:extLst>
      <p:ext uri="{BB962C8B-B14F-4D97-AF65-F5344CB8AC3E}">
        <p14:creationId xmlns:p14="http://schemas.microsoft.com/office/powerpoint/2010/main" val="16091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TR</a:t>
            </a:r>
            <a:r>
              <a:rPr lang="nb-NO" baseline="0" dirty="0" smtClean="0"/>
              <a:t> overtar</a:t>
            </a:r>
          </a:p>
          <a:p>
            <a:r>
              <a:rPr lang="nb-NO" baseline="0" dirty="0" smtClean="0"/>
              <a:t>Legge ved tabellen i papir</a:t>
            </a:r>
            <a:endParaRPr lang="nb-NO" dirty="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18</a:t>
            </a:fld>
            <a:endParaRPr lang="en-US" altLang="nb-NO"/>
          </a:p>
        </p:txBody>
      </p:sp>
    </p:spTree>
    <p:extLst>
      <p:ext uri="{BB962C8B-B14F-4D97-AF65-F5344CB8AC3E}">
        <p14:creationId xmlns:p14="http://schemas.microsoft.com/office/powerpoint/2010/main" val="40879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TR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Legge ved tabellen i papir</a:t>
            </a:r>
            <a:endParaRPr lang="nb-NO" dirty="0" smtClean="0"/>
          </a:p>
          <a:p>
            <a:endParaRPr lang="nb-NO" dirty="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19</a:t>
            </a:fld>
            <a:endParaRPr lang="en-US" altLang="nb-NO"/>
          </a:p>
        </p:txBody>
      </p:sp>
    </p:spTree>
    <p:extLst>
      <p:ext uri="{BB962C8B-B14F-4D97-AF65-F5344CB8AC3E}">
        <p14:creationId xmlns:p14="http://schemas.microsoft.com/office/powerpoint/2010/main" val="345521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Students, Staff, </a:t>
            </a:r>
            <a:r>
              <a:rPr lang="nb-NO" dirty="0" err="1" smtClean="0"/>
              <a:t>Researchers</a:t>
            </a:r>
            <a:r>
              <a:rPr lang="nb-NO" baseline="0" dirty="0" smtClean="0"/>
              <a:t> and</a:t>
            </a:r>
            <a:r>
              <a:rPr lang="nb-NO" dirty="0" smtClean="0"/>
              <a:t> </a:t>
            </a:r>
            <a:r>
              <a:rPr lang="nb-NO" dirty="0" err="1" smtClean="0"/>
              <a:t>Institution:s</a:t>
            </a:r>
            <a:r>
              <a:rPr lang="nb-NO" dirty="0" smtClean="0"/>
              <a:t> </a:t>
            </a:r>
            <a:r>
              <a:rPr lang="nb-NO" dirty="0" err="1" smtClean="0"/>
              <a:t>Both</a:t>
            </a:r>
            <a:r>
              <a:rPr lang="nb-NO" dirty="0" smtClean="0"/>
              <a:t> </a:t>
            </a:r>
            <a:r>
              <a:rPr lang="nb-NO" sz="1200" dirty="0" err="1" smtClean="0"/>
              <a:t>participating</a:t>
            </a:r>
            <a:r>
              <a:rPr lang="nb-NO" sz="1200" dirty="0" smtClean="0"/>
              <a:t> in SHE-</a:t>
            </a:r>
            <a:r>
              <a:rPr lang="nb-NO" sz="1200" dirty="0" err="1" smtClean="0"/>
              <a:t>group</a:t>
            </a:r>
            <a:r>
              <a:rPr lang="nb-NO" sz="1200" dirty="0" smtClean="0"/>
              <a:t>,</a:t>
            </a:r>
            <a:r>
              <a:rPr lang="nb-NO" sz="1200" baseline="0" dirty="0" smtClean="0"/>
              <a:t> UiO </a:t>
            </a:r>
            <a:r>
              <a:rPr lang="nb-NO" sz="1200" dirty="0" smtClean="0"/>
              <a:t>and </a:t>
            </a:r>
            <a:r>
              <a:rPr lang="nb-NO" sz="1200" dirty="0" err="1" smtClean="0"/>
              <a:t>other</a:t>
            </a:r>
            <a:endParaRPr lang="nb-NO" sz="1200" dirty="0" smtClean="0"/>
          </a:p>
          <a:p>
            <a:endParaRPr lang="nb-NO" dirty="0" smtClean="0"/>
          </a:p>
          <a:p>
            <a:r>
              <a:rPr lang="nb-NO" dirty="0" smtClean="0"/>
              <a:t>Studenter på helsesenteret i </a:t>
            </a:r>
            <a:r>
              <a:rPr lang="nb-NO" dirty="0" err="1" smtClean="0"/>
              <a:t>Jimma</a:t>
            </a:r>
            <a:r>
              <a:rPr lang="nb-NO" dirty="0" smtClean="0"/>
              <a:t>, Etiopia. Senteret drives av avgangsstudenter i medisin, sykepleie, farmasi og medisinsk teknikk.</a:t>
            </a:r>
            <a:endParaRPr lang="nb-NO" dirty="0"/>
          </a:p>
        </p:txBody>
      </p:sp>
      <p:sp>
        <p:nvSpPr>
          <p:cNvPr id="4" name="Slide Number Placeholder 3"/>
          <p:cNvSpPr>
            <a:spLocks noGrp="1"/>
          </p:cNvSpPr>
          <p:nvPr>
            <p:ph type="sldNum" sz="quarter" idx="10"/>
          </p:nvPr>
        </p:nvSpPr>
        <p:spPr/>
        <p:txBody>
          <a:bodyPr/>
          <a:lstStyle/>
          <a:p>
            <a:fld id="{B163B505-B59B-4779-B9D4-9BD02660DAF2}" type="slidenum">
              <a:rPr lang="nb-NO" smtClean="0"/>
              <a:t>20</a:t>
            </a:fld>
            <a:endParaRPr lang="nb-NO"/>
          </a:p>
        </p:txBody>
      </p:sp>
    </p:spTree>
    <p:extLst>
      <p:ext uri="{BB962C8B-B14F-4D97-AF65-F5344CB8AC3E}">
        <p14:creationId xmlns:p14="http://schemas.microsoft.com/office/powerpoint/2010/main" val="3106233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04" indent="-214304">
              <a:buFont typeface="Arial" panose="020B0604020202020204" pitchFamily="34" charset="0"/>
              <a:buChar char="•"/>
            </a:pPr>
            <a:r>
              <a:rPr lang="nb-NO" sz="1200" dirty="0" err="1" smtClean="0"/>
              <a:t>Recruitment</a:t>
            </a:r>
            <a:r>
              <a:rPr lang="nb-NO" sz="1200" dirty="0" smtClean="0"/>
              <a:t> </a:t>
            </a:r>
            <a:r>
              <a:rPr lang="nb-NO" sz="1200" dirty="0" err="1" smtClean="0"/>
              <a:t>of</a:t>
            </a:r>
            <a:r>
              <a:rPr lang="nb-NO" sz="1200" dirty="0" smtClean="0"/>
              <a:t> </a:t>
            </a:r>
            <a:r>
              <a:rPr lang="nb-NO" sz="1200" dirty="0" err="1" smtClean="0"/>
              <a:t>dedicated</a:t>
            </a:r>
            <a:r>
              <a:rPr lang="nb-NO" sz="1200" dirty="0" smtClean="0"/>
              <a:t> </a:t>
            </a:r>
            <a:r>
              <a:rPr lang="nb-NO" sz="1200" dirty="0" err="1" smtClean="0"/>
              <a:t>dissemination</a:t>
            </a:r>
            <a:r>
              <a:rPr lang="nb-NO" sz="1200" dirty="0" smtClean="0"/>
              <a:t> and </a:t>
            </a:r>
            <a:r>
              <a:rPr lang="nb-NO" sz="1200" dirty="0" err="1" smtClean="0"/>
              <a:t>communication</a:t>
            </a:r>
            <a:r>
              <a:rPr lang="nb-NO" sz="1200" dirty="0" smtClean="0"/>
              <a:t> </a:t>
            </a:r>
            <a:r>
              <a:rPr lang="nb-NO" sz="1200" dirty="0" err="1" smtClean="0"/>
              <a:t>experts</a:t>
            </a:r>
            <a:endParaRPr lang="nb-NO" sz="1200" dirty="0" smtClean="0"/>
          </a:p>
          <a:p>
            <a:pPr marL="214304" indent="-214304">
              <a:buFont typeface="Arial" panose="020B0604020202020204" pitchFamily="34" charset="0"/>
              <a:buChar char="•"/>
            </a:pPr>
            <a:r>
              <a:rPr lang="nb-NO" sz="1200" dirty="0" err="1" smtClean="0"/>
              <a:t>Identify</a:t>
            </a:r>
            <a:r>
              <a:rPr lang="nb-NO" sz="1200" dirty="0" smtClean="0"/>
              <a:t> target </a:t>
            </a:r>
            <a:r>
              <a:rPr lang="nb-NO" sz="1200" dirty="0" err="1" smtClean="0"/>
              <a:t>audiences</a:t>
            </a:r>
            <a:r>
              <a:rPr lang="nb-NO" sz="1200" dirty="0" smtClean="0"/>
              <a:t> – </a:t>
            </a:r>
            <a:r>
              <a:rPr lang="nb-NO" sz="1200" dirty="0" err="1" smtClean="0"/>
              <a:t>adapt</a:t>
            </a:r>
            <a:r>
              <a:rPr lang="nb-NO" sz="1200" dirty="0" smtClean="0"/>
              <a:t> </a:t>
            </a:r>
            <a:r>
              <a:rPr lang="nb-NO" sz="1200" dirty="0" err="1" smtClean="0"/>
              <a:t>message</a:t>
            </a:r>
            <a:r>
              <a:rPr lang="nb-NO" sz="1200" dirty="0" smtClean="0"/>
              <a:t> to </a:t>
            </a:r>
            <a:r>
              <a:rPr lang="nb-NO" sz="1200" dirty="0" err="1" smtClean="0"/>
              <a:t>their</a:t>
            </a:r>
            <a:r>
              <a:rPr lang="nb-NO" sz="1200" dirty="0" smtClean="0"/>
              <a:t> </a:t>
            </a:r>
            <a:r>
              <a:rPr lang="nb-NO" sz="1200" dirty="0" err="1" smtClean="0"/>
              <a:t>needs</a:t>
            </a:r>
            <a:endParaRPr lang="nb-NO" sz="1200" dirty="0" smtClean="0"/>
          </a:p>
          <a:p>
            <a:pPr marL="214304" indent="-214304">
              <a:buFont typeface="Arial" panose="020B0604020202020204" pitchFamily="34" charset="0"/>
              <a:buChar char="•"/>
            </a:pPr>
            <a:r>
              <a:rPr lang="nb-NO" sz="1200" dirty="0" err="1" smtClean="0"/>
              <a:t>Identfy</a:t>
            </a:r>
            <a:r>
              <a:rPr lang="nb-NO" sz="1200" dirty="0" smtClean="0"/>
              <a:t> </a:t>
            </a:r>
            <a:r>
              <a:rPr lang="nb-NO" sz="1200" dirty="0" err="1" smtClean="0"/>
              <a:t>key</a:t>
            </a:r>
            <a:r>
              <a:rPr lang="nb-NO" sz="1200" dirty="0" smtClean="0"/>
              <a:t> </a:t>
            </a:r>
            <a:r>
              <a:rPr lang="nb-NO" sz="1200" dirty="0" err="1" smtClean="0"/>
              <a:t>recipients</a:t>
            </a:r>
            <a:r>
              <a:rPr lang="nb-NO" sz="1200" dirty="0" smtClean="0"/>
              <a:t> – </a:t>
            </a:r>
            <a:r>
              <a:rPr lang="nb-NO" sz="1200" dirty="0" err="1" smtClean="0"/>
              <a:t>establish</a:t>
            </a:r>
            <a:r>
              <a:rPr lang="nb-NO" sz="1200" dirty="0" smtClean="0"/>
              <a:t> a </a:t>
            </a:r>
            <a:r>
              <a:rPr lang="nb-NO" sz="1200" dirty="0" err="1" smtClean="0"/>
              <a:t>contact</a:t>
            </a:r>
            <a:r>
              <a:rPr lang="nb-NO" sz="1200" dirty="0" smtClean="0"/>
              <a:t> database</a:t>
            </a:r>
          </a:p>
          <a:p>
            <a:pPr marL="214304" indent="-214304">
              <a:buFont typeface="Arial" panose="020B0604020202020204" pitchFamily="34" charset="0"/>
              <a:buChar char="•"/>
            </a:pPr>
            <a:r>
              <a:rPr lang="nb-NO" sz="1200" dirty="0" err="1" smtClean="0"/>
              <a:t>Develop</a:t>
            </a:r>
            <a:r>
              <a:rPr lang="nb-NO" sz="1200" dirty="0" smtClean="0"/>
              <a:t> and </a:t>
            </a:r>
            <a:r>
              <a:rPr lang="nb-NO" sz="1200" dirty="0" err="1" smtClean="0"/>
              <a:t>update</a:t>
            </a:r>
            <a:r>
              <a:rPr lang="nb-NO" sz="1200" dirty="0" smtClean="0"/>
              <a:t> </a:t>
            </a:r>
            <a:r>
              <a:rPr lang="nb-NO" sz="1200" dirty="0" err="1" smtClean="0"/>
              <a:t>yearly</a:t>
            </a:r>
            <a:r>
              <a:rPr lang="nb-NO" sz="1200" dirty="0" smtClean="0"/>
              <a:t> </a:t>
            </a:r>
            <a:r>
              <a:rPr lang="nb-NO" sz="1200" dirty="0" err="1" smtClean="0"/>
              <a:t>the</a:t>
            </a:r>
            <a:r>
              <a:rPr lang="nb-NO" sz="1200" dirty="0" smtClean="0"/>
              <a:t> </a:t>
            </a:r>
            <a:r>
              <a:rPr lang="nb-NO" sz="1200" dirty="0" err="1" smtClean="0"/>
              <a:t>dissemination</a:t>
            </a:r>
            <a:r>
              <a:rPr lang="nb-NO" sz="1200" dirty="0" smtClean="0"/>
              <a:t> and </a:t>
            </a:r>
            <a:r>
              <a:rPr lang="nb-NO" sz="1200" dirty="0" err="1" smtClean="0"/>
              <a:t>communication</a:t>
            </a:r>
            <a:r>
              <a:rPr lang="nb-NO" sz="1200" dirty="0" smtClean="0"/>
              <a:t> plan </a:t>
            </a:r>
          </a:p>
          <a:p>
            <a:pPr marL="214304" indent="-214304">
              <a:buFont typeface="Arial" panose="020B0604020202020204" pitchFamily="34" charset="0"/>
              <a:buChar char="•"/>
            </a:pPr>
            <a:endParaRPr lang="nb-NO" sz="1200" dirty="0" smtClean="0"/>
          </a:p>
          <a:p>
            <a:pPr marL="214304" indent="-214304">
              <a:buFont typeface="Arial" panose="020B0604020202020204" pitchFamily="34" charset="0"/>
              <a:buChar char="•"/>
            </a:pPr>
            <a:r>
              <a:rPr lang="nb-NO" sz="1200" dirty="0" err="1" smtClean="0"/>
              <a:t>Targeted</a:t>
            </a:r>
            <a:r>
              <a:rPr lang="nb-NO" sz="1200" dirty="0" smtClean="0"/>
              <a:t> media1: Peer </a:t>
            </a:r>
            <a:r>
              <a:rPr lang="nb-NO" sz="1200" dirty="0" err="1" smtClean="0"/>
              <a:t>reviewed</a:t>
            </a:r>
            <a:r>
              <a:rPr lang="nb-NO" sz="1200" dirty="0" smtClean="0"/>
              <a:t> journals, </a:t>
            </a:r>
            <a:r>
              <a:rPr lang="nb-NO" sz="1200" dirty="0" err="1" smtClean="0"/>
              <a:t>conferences</a:t>
            </a:r>
            <a:r>
              <a:rPr lang="nb-NO" sz="1200" dirty="0" smtClean="0"/>
              <a:t>, seminars, </a:t>
            </a:r>
            <a:r>
              <a:rPr lang="nb-NO" sz="1200" dirty="0" err="1" smtClean="0"/>
              <a:t>etc</a:t>
            </a:r>
            <a:endParaRPr lang="nb-NO" sz="1200" dirty="0" smtClean="0"/>
          </a:p>
          <a:p>
            <a:r>
              <a:rPr lang="nb-NO" sz="1200" dirty="0" err="1" smtClean="0"/>
              <a:t>Targeted</a:t>
            </a:r>
            <a:r>
              <a:rPr lang="nb-NO" sz="1200" dirty="0" smtClean="0"/>
              <a:t> media 2: </a:t>
            </a:r>
            <a:r>
              <a:rPr lang="nb-NO" sz="1200" dirty="0" err="1" smtClean="0"/>
              <a:t>Website</a:t>
            </a:r>
            <a:r>
              <a:rPr lang="nb-NO" sz="1200" dirty="0" smtClean="0"/>
              <a:t>, </a:t>
            </a:r>
            <a:r>
              <a:rPr lang="nb-NO" sz="1200" dirty="0" err="1" smtClean="0"/>
              <a:t>newsletters</a:t>
            </a:r>
            <a:r>
              <a:rPr lang="nb-NO" sz="1200" dirty="0" smtClean="0"/>
              <a:t>, </a:t>
            </a:r>
            <a:r>
              <a:rPr lang="nb-NO" sz="1200" dirty="0" err="1" smtClean="0"/>
              <a:t>annual</a:t>
            </a:r>
            <a:r>
              <a:rPr lang="nb-NO" sz="1200" dirty="0" smtClean="0"/>
              <a:t> </a:t>
            </a:r>
            <a:r>
              <a:rPr lang="nb-NO" sz="1200" dirty="0" err="1" smtClean="0"/>
              <a:t>meetings</a:t>
            </a:r>
            <a:r>
              <a:rPr lang="nb-NO" sz="1200" dirty="0" smtClean="0"/>
              <a:t>, workshops, </a:t>
            </a:r>
            <a:r>
              <a:rPr lang="nb-NO" sz="1200" dirty="0" err="1" smtClean="0"/>
              <a:t>magazines</a:t>
            </a:r>
            <a:r>
              <a:rPr lang="nb-NO" sz="1200" dirty="0" smtClean="0"/>
              <a:t>, </a:t>
            </a:r>
            <a:r>
              <a:rPr lang="nb-NO" sz="1200" dirty="0" err="1" smtClean="0"/>
              <a:t>etc</a:t>
            </a:r>
            <a:endParaRPr lang="nb-NO"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err="1" smtClean="0"/>
              <a:t>Targeted</a:t>
            </a:r>
            <a:r>
              <a:rPr lang="nb-NO" sz="1200" dirty="0" smtClean="0"/>
              <a:t> media 3: </a:t>
            </a:r>
            <a:r>
              <a:rPr lang="nb-NO" sz="1200" dirty="0" err="1" smtClean="0"/>
              <a:t>Advisory</a:t>
            </a:r>
            <a:r>
              <a:rPr lang="nb-NO" sz="1200" dirty="0" smtClean="0"/>
              <a:t> </a:t>
            </a:r>
            <a:r>
              <a:rPr lang="nb-NO" sz="1200" dirty="0" err="1" smtClean="0"/>
              <a:t>board</a:t>
            </a:r>
            <a:r>
              <a:rPr lang="nb-NO" sz="1200" dirty="0" smtClean="0"/>
              <a:t>, </a:t>
            </a:r>
            <a:r>
              <a:rPr lang="nb-NO" sz="1200" dirty="0" err="1" smtClean="0"/>
              <a:t>Social</a:t>
            </a:r>
            <a:r>
              <a:rPr lang="nb-NO" sz="1200" dirty="0" smtClean="0"/>
              <a:t> media, stakeholder fora, </a:t>
            </a:r>
            <a:r>
              <a:rPr lang="nb-NO" sz="1200" dirty="0" err="1" smtClean="0"/>
              <a:t>events</a:t>
            </a:r>
            <a:r>
              <a:rPr lang="nb-NO" sz="1200" dirty="0" smtClean="0"/>
              <a:t>, </a:t>
            </a:r>
            <a:r>
              <a:rPr lang="nb-NO" sz="1200" dirty="0" err="1" smtClean="0"/>
              <a:t>etc</a:t>
            </a:r>
            <a:r>
              <a:rPr lang="nb-NO" sz="1200" dirty="0" smtClean="0"/>
              <a:t> </a:t>
            </a:r>
          </a:p>
          <a:p>
            <a:endParaRPr lang="nb-NO" sz="1200" dirty="0" smtClean="0"/>
          </a:p>
          <a:p>
            <a:endParaRPr lang="nb-NO" dirty="0"/>
          </a:p>
        </p:txBody>
      </p:sp>
      <p:sp>
        <p:nvSpPr>
          <p:cNvPr id="4" name="Slide Number Placeholder 3"/>
          <p:cNvSpPr>
            <a:spLocks noGrp="1"/>
          </p:cNvSpPr>
          <p:nvPr>
            <p:ph type="sldNum" sz="quarter" idx="10"/>
          </p:nvPr>
        </p:nvSpPr>
        <p:spPr/>
        <p:txBody>
          <a:bodyPr/>
          <a:lstStyle/>
          <a:p>
            <a:fld id="{B163B505-B59B-4779-B9D4-9BD02660DAF2}" type="slidenum">
              <a:rPr lang="nb-NO" smtClean="0"/>
              <a:t>21</a:t>
            </a:fld>
            <a:endParaRPr lang="nb-NO"/>
          </a:p>
        </p:txBody>
      </p:sp>
    </p:spTree>
    <p:extLst>
      <p:ext uri="{BB962C8B-B14F-4D97-AF65-F5344CB8AC3E}">
        <p14:creationId xmlns:p14="http://schemas.microsoft.com/office/powerpoint/2010/main" val="87174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smtClean="0">
                <a:latin typeface="Arial" panose="020B0604020202020204" pitchFamily="34" charset="0"/>
                <a:ea typeface="ヒラギノ角ゴ Pro W3"/>
                <a:cs typeface="ヒラギノ角ゴ Pro W3"/>
              </a:rPr>
              <a:t>EE</a:t>
            </a:r>
          </a:p>
          <a:p>
            <a:r>
              <a:rPr lang="nb-NO" altLang="nb-NO" dirty="0" smtClean="0">
                <a:latin typeface="Arial" panose="020B0604020202020204" pitchFamily="34" charset="0"/>
                <a:ea typeface="ヒラギノ角ゴ Pro W3"/>
                <a:cs typeface="ヒラギノ角ゴ Pro W3"/>
              </a:rPr>
              <a:t>With </a:t>
            </a:r>
            <a:r>
              <a:rPr lang="nb-NO" altLang="nb-NO" dirty="0" err="1" smtClean="0">
                <a:latin typeface="Arial" panose="020B0604020202020204" pitchFamily="34" charset="0"/>
                <a:ea typeface="ヒラギノ角ゴ Pro W3"/>
                <a:cs typeface="ヒラギノ角ゴ Pro W3"/>
              </a:rPr>
              <a:t>this</a:t>
            </a:r>
            <a:r>
              <a:rPr lang="nb-NO" altLang="nb-NO" dirty="0" smtClean="0">
                <a:latin typeface="Arial" panose="020B0604020202020204" pitchFamily="34" charset="0"/>
                <a:ea typeface="ヒラギノ角ゴ Pro W3"/>
                <a:cs typeface="ヒラギノ角ゴ Pro W3"/>
              </a:rPr>
              <a:t> </a:t>
            </a:r>
            <a:r>
              <a:rPr lang="nb-NO" altLang="nb-NO" dirty="0" err="1" smtClean="0">
                <a:latin typeface="Arial" panose="020B0604020202020204" pitchFamily="34" charset="0"/>
                <a:ea typeface="ヒラギノ角ゴ Pro W3"/>
                <a:cs typeface="ヒラギノ角ゴ Pro W3"/>
              </a:rPr>
              <a:t>centre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we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will</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contribute</a:t>
            </a:r>
            <a:r>
              <a:rPr lang="nb-NO" altLang="nb-NO" baseline="0" dirty="0" smtClean="0">
                <a:latin typeface="Arial" panose="020B0604020202020204" pitchFamily="34" charset="0"/>
                <a:ea typeface="ヒラギノ角ゴ Pro W3"/>
                <a:cs typeface="ヒラギノ角ゴ Pro W3"/>
              </a:rPr>
              <a:t> to </a:t>
            </a:r>
            <a:r>
              <a:rPr lang="nb-NO" altLang="nb-NO" baseline="0" dirty="0" err="1" smtClean="0">
                <a:latin typeface="Arial" panose="020B0604020202020204" pitchFamily="34" charset="0"/>
                <a:ea typeface="ヒラギノ角ゴ Pro W3"/>
                <a:cs typeface="ヒラギノ角ゴ Pro W3"/>
              </a:rPr>
              <a:t>the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implementation</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of</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the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SDGs</a:t>
            </a:r>
            <a:r>
              <a:rPr lang="nb-NO" altLang="nb-NO" baseline="0" dirty="0" smtClean="0">
                <a:latin typeface="Arial" panose="020B0604020202020204" pitchFamily="34" charset="0"/>
                <a:ea typeface="ヒラギノ角ゴ Pro W3"/>
                <a:cs typeface="ヒラギノ角ゴ Pro W3"/>
              </a:rPr>
              <a:t> in </a:t>
            </a:r>
            <a:r>
              <a:rPr lang="nb-NO" altLang="nb-NO" baseline="0" dirty="0" err="1" smtClean="0">
                <a:latin typeface="Arial" panose="020B0604020202020204" pitchFamily="34" charset="0"/>
                <a:ea typeface="ヒラギノ角ゴ Pro W3"/>
                <a:cs typeface="ヒラギノ角ゴ Pro W3"/>
              </a:rPr>
              <a:t>higher</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education</a:t>
            </a:r>
            <a:r>
              <a:rPr lang="nb-NO" altLang="nb-NO" baseline="0" dirty="0" smtClean="0">
                <a:latin typeface="Arial" panose="020B0604020202020204" pitchFamily="34" charset="0"/>
                <a:ea typeface="ヒラギノ角ゴ Pro W3"/>
                <a:cs typeface="ヒラギノ角ゴ Pro W3"/>
              </a:rPr>
              <a:t>.</a:t>
            </a:r>
          </a:p>
          <a:p>
            <a:r>
              <a:rPr lang="nb-NO" altLang="nb-NO" baseline="0" dirty="0" smtClean="0">
                <a:latin typeface="Arial" panose="020B0604020202020204" pitchFamily="34" charset="0"/>
                <a:ea typeface="ヒラギノ角ゴ Pro W3"/>
                <a:cs typeface="ヒラギノ角ゴ Pro W3"/>
              </a:rPr>
              <a:t>In </a:t>
            </a:r>
            <a:r>
              <a:rPr lang="nb-NO" altLang="nb-NO" baseline="0" dirty="0" err="1" smtClean="0">
                <a:latin typeface="Arial" panose="020B0604020202020204" pitchFamily="34" charset="0"/>
                <a:ea typeface="ヒラギノ角ゴ Pro W3"/>
                <a:cs typeface="ヒラギノ角ゴ Pro W3"/>
              </a:rPr>
              <a:t>our</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understanding</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there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are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three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core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ideas</a:t>
            </a:r>
            <a:r>
              <a:rPr lang="nb-NO" altLang="nb-NO" baseline="0" dirty="0" smtClean="0">
                <a:latin typeface="Arial" panose="020B0604020202020204" pitchFamily="34" charset="0"/>
                <a:ea typeface="ヒラギノ角ゴ Pro W3"/>
                <a:cs typeface="ヒラギノ角ゴ Pro W3"/>
              </a:rPr>
              <a:t> underpinning </a:t>
            </a:r>
            <a:r>
              <a:rPr lang="nb-NO" altLang="nb-NO" baseline="0" dirty="0" err="1" smtClean="0">
                <a:latin typeface="Arial" panose="020B0604020202020204" pitchFamily="34" charset="0"/>
                <a:ea typeface="ヒラギノ角ゴ Pro W3"/>
                <a:cs typeface="ヒラギノ角ゴ Pro W3"/>
              </a:rPr>
              <a:t>the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SDGs</a:t>
            </a:r>
            <a:r>
              <a:rPr lang="nb-NO" altLang="nb-NO" baseline="0" dirty="0" smtClean="0">
                <a:latin typeface="Arial" panose="020B0604020202020204" pitchFamily="34" charset="0"/>
                <a:ea typeface="ヒラギノ角ゴ Pro W3"/>
                <a:cs typeface="ヒラギノ角ゴ Pro W3"/>
              </a:rPr>
              <a:t> and </a:t>
            </a:r>
            <a:r>
              <a:rPr lang="nb-NO" altLang="nb-NO" baseline="0" dirty="0" err="1" smtClean="0">
                <a:latin typeface="Arial" panose="020B0604020202020204" pitchFamily="34" charset="0"/>
                <a:ea typeface="ヒラギノ角ゴ Pro W3"/>
                <a:cs typeface="ヒラギノ角ゴ Pro W3"/>
              </a:rPr>
              <a:t>Education</a:t>
            </a:r>
            <a:r>
              <a:rPr lang="nb-NO" altLang="nb-NO" baseline="0" dirty="0" smtClean="0">
                <a:latin typeface="Arial" panose="020B0604020202020204" pitchFamily="34" charset="0"/>
                <a:ea typeface="ヒラギノ角ゴ Pro W3"/>
                <a:cs typeface="ヒラギノ角ゴ Pro W3"/>
              </a:rPr>
              <a:t> for </a:t>
            </a:r>
            <a:r>
              <a:rPr lang="nb-NO" altLang="nb-NO" baseline="0" dirty="0" err="1" smtClean="0">
                <a:latin typeface="Arial" panose="020B0604020202020204" pitchFamily="34" charset="0"/>
                <a:ea typeface="ヒラギノ角ゴ Pro W3"/>
                <a:cs typeface="ヒラギノ角ゴ Pro W3"/>
              </a:rPr>
              <a:t>sustainable</a:t>
            </a:r>
            <a:r>
              <a:rPr lang="nb-NO" altLang="nb-NO" baseline="0" dirty="0" smtClean="0">
                <a:latin typeface="Arial" panose="020B0604020202020204" pitchFamily="34" charset="0"/>
                <a:ea typeface="ヒラギノ角ゴ Pro W3"/>
                <a:cs typeface="ヒラギノ角ゴ Pro W3"/>
              </a:rPr>
              <a:t> </a:t>
            </a:r>
            <a:r>
              <a:rPr lang="nb-NO" altLang="nb-NO" baseline="0" dirty="0" err="1" smtClean="0">
                <a:latin typeface="Arial" panose="020B0604020202020204" pitchFamily="34" charset="0"/>
                <a:ea typeface="ヒラギノ角ゴ Pro W3"/>
                <a:cs typeface="ヒラギノ角ゴ Pro W3"/>
              </a:rPr>
              <a:t>development</a:t>
            </a:r>
            <a:r>
              <a:rPr lang="nb-NO" altLang="nb-NO" baseline="0" dirty="0" smtClean="0">
                <a:latin typeface="Arial" panose="020B0604020202020204" pitchFamily="34" charset="0"/>
                <a:ea typeface="ヒラギノ角ゴ Pro W3"/>
                <a:cs typeface="ヒラギノ角ゴ Pro W3"/>
              </a:rPr>
              <a:t>….</a:t>
            </a:r>
            <a:endParaRPr lang="nb-NO" altLang="nb-NO" dirty="0" smtClean="0">
              <a:latin typeface="Arial" panose="020B0604020202020204" pitchFamily="34" charset="0"/>
              <a:ea typeface="ヒラギノ角ゴ Pro W3"/>
              <a:cs typeface="ヒラギノ角ゴ Pro W3"/>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D7E20C1-3AB0-4920-8383-CA59642C3FB9}" type="slidenum">
              <a:rPr lang="nb-NO" altLang="nb-NO" smtClean="0">
                <a:latin typeface="Arial" panose="020B0604020202020204" pitchFamily="34" charset="0"/>
                <a:ea typeface="ヒラギノ角ゴ Pro W3"/>
                <a:cs typeface="ヒラギノ角ゴ Pro W3"/>
              </a:rPr>
              <a:pPr/>
              <a:t>2</a:t>
            </a:fld>
            <a:endParaRPr lang="nb-NO" altLang="nb-NO" smtClean="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3174514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82588" y="685800"/>
            <a:ext cx="6092825" cy="3429000"/>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t>KH</a:t>
            </a:r>
          </a:p>
        </p:txBody>
      </p:sp>
    </p:spTree>
    <p:extLst>
      <p:ext uri="{BB962C8B-B14F-4D97-AF65-F5344CB8AC3E}">
        <p14:creationId xmlns:p14="http://schemas.microsoft.com/office/powerpoint/2010/main" val="3174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24</a:t>
            </a:fld>
            <a:endParaRPr lang="en-US" altLang="nb-NO"/>
          </a:p>
        </p:txBody>
      </p:sp>
    </p:spTree>
    <p:extLst>
      <p:ext uri="{BB962C8B-B14F-4D97-AF65-F5344CB8AC3E}">
        <p14:creationId xmlns:p14="http://schemas.microsoft.com/office/powerpoint/2010/main" val="307083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EE</a:t>
            </a:r>
          </a:p>
          <a:p>
            <a:r>
              <a:rPr lang="nb-NO" dirty="0" smtClean="0"/>
              <a:t>Here is </a:t>
            </a:r>
            <a:r>
              <a:rPr lang="nb-NO" dirty="0" err="1" smtClean="0"/>
              <a:t>our</a:t>
            </a:r>
            <a:r>
              <a:rPr lang="nb-NO" dirty="0" smtClean="0"/>
              <a:t> overall </a:t>
            </a:r>
            <a:r>
              <a:rPr lang="nb-NO" dirty="0" err="1" smtClean="0"/>
              <a:t>vision</a:t>
            </a:r>
            <a:endParaRPr lang="nb-NO" dirty="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3</a:t>
            </a:fld>
            <a:endParaRPr lang="en-US" altLang="nb-NO"/>
          </a:p>
        </p:txBody>
      </p:sp>
    </p:spTree>
    <p:extLst>
      <p:ext uri="{BB962C8B-B14F-4D97-AF65-F5344CB8AC3E}">
        <p14:creationId xmlns:p14="http://schemas.microsoft.com/office/powerpoint/2010/main" val="221444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EE: </a:t>
            </a:r>
            <a:r>
              <a:rPr lang="en-US" sz="1200" dirty="0" smtClean="0"/>
              <a:t>SDG-education in health studies – why now?</a:t>
            </a:r>
          </a:p>
          <a:p>
            <a:r>
              <a:rPr lang="nb-NO" sz="1200" dirty="0" err="1" smtClean="0">
                <a:solidFill>
                  <a:srgbClr val="575756"/>
                </a:solidFill>
                <a:latin typeface="Arial" charset="0"/>
                <a:ea typeface="ヒラギノ角ゴ Pro W3" charset="-128"/>
              </a:rPr>
              <a:t>Future</a:t>
            </a:r>
            <a:r>
              <a:rPr lang="nb-NO" sz="1200" dirty="0" smtClean="0">
                <a:solidFill>
                  <a:srgbClr val="575756"/>
                </a:solidFill>
                <a:latin typeface="Arial" charset="0"/>
                <a:ea typeface="ヒラギノ角ゴ Pro W3" charset="-128"/>
              </a:rPr>
              <a:t> </a:t>
            </a:r>
            <a:r>
              <a:rPr lang="nb-NO" sz="1200" dirty="0" err="1" smtClean="0">
                <a:solidFill>
                  <a:srgbClr val="575756"/>
                </a:solidFill>
                <a:latin typeface="Arial" charset="0"/>
                <a:ea typeface="ヒラギノ角ゴ Pro W3" charset="-128"/>
              </a:rPr>
              <a:t>health</a:t>
            </a:r>
            <a:r>
              <a:rPr lang="nb-NO" sz="1200" dirty="0" smtClean="0">
                <a:solidFill>
                  <a:srgbClr val="575756"/>
                </a:solidFill>
                <a:latin typeface="Arial" charset="0"/>
                <a:ea typeface="ヒラギノ角ゴ Pro W3" charset="-128"/>
              </a:rPr>
              <a:t> </a:t>
            </a:r>
            <a:r>
              <a:rPr lang="nb-NO" sz="1200" dirty="0" err="1" smtClean="0">
                <a:solidFill>
                  <a:srgbClr val="575756"/>
                </a:solidFill>
                <a:latin typeface="Arial" charset="0"/>
                <a:ea typeface="ヒラギノ角ゴ Pro W3" charset="-128"/>
              </a:rPr>
              <a:t>care</a:t>
            </a:r>
            <a:r>
              <a:rPr lang="nb-NO" sz="1200" dirty="0" smtClean="0">
                <a:solidFill>
                  <a:srgbClr val="575756"/>
                </a:solidFill>
                <a:latin typeface="Arial" charset="0"/>
                <a:ea typeface="ヒラギノ角ゴ Pro W3" charset="-128"/>
              </a:rPr>
              <a:t> is </a:t>
            </a:r>
            <a:r>
              <a:rPr lang="nb-NO" sz="1200" dirty="0" err="1" smtClean="0">
                <a:solidFill>
                  <a:srgbClr val="575756"/>
                </a:solidFill>
                <a:latin typeface="Arial" charset="0"/>
                <a:ea typeface="ヒラギノ角ゴ Pro W3" charset="-128"/>
              </a:rPr>
              <a:t>confronted</a:t>
            </a:r>
            <a:r>
              <a:rPr lang="nb-NO" sz="1200" dirty="0" smtClean="0">
                <a:solidFill>
                  <a:srgbClr val="575756"/>
                </a:solidFill>
                <a:latin typeface="Arial" charset="0"/>
                <a:ea typeface="ヒラギノ角ゴ Pro W3" charset="-128"/>
              </a:rPr>
              <a:t> </a:t>
            </a:r>
            <a:r>
              <a:rPr lang="nb-NO" sz="1200" dirty="0" err="1" smtClean="0">
                <a:solidFill>
                  <a:srgbClr val="575756"/>
                </a:solidFill>
                <a:latin typeface="Arial" charset="0"/>
                <a:ea typeface="ヒラギノ角ゴ Pro W3" charset="-128"/>
              </a:rPr>
              <a:t>with</a:t>
            </a:r>
            <a:r>
              <a:rPr lang="nb-NO" sz="1200" dirty="0" smtClean="0">
                <a:solidFill>
                  <a:srgbClr val="575756"/>
                </a:solidFill>
                <a:latin typeface="Arial" charset="0"/>
                <a:ea typeface="ヒラギノ角ゴ Pro W3" charset="-128"/>
              </a:rPr>
              <a:t> </a:t>
            </a:r>
            <a:r>
              <a:rPr lang="nb-NO" sz="1200" dirty="0" err="1" smtClean="0">
                <a:solidFill>
                  <a:srgbClr val="575756"/>
                </a:solidFill>
                <a:latin typeface="Arial" charset="0"/>
                <a:ea typeface="ヒラギノ角ゴ Pro W3" charset="-128"/>
              </a:rPr>
              <a:t>serious</a:t>
            </a:r>
            <a:r>
              <a:rPr lang="nb-NO" sz="1200" dirty="0" smtClean="0">
                <a:solidFill>
                  <a:srgbClr val="575756"/>
                </a:solidFill>
                <a:latin typeface="Arial" charset="0"/>
                <a:ea typeface="ヒラギノ角ゴ Pro W3" charset="-128"/>
              </a:rPr>
              <a:t> </a:t>
            </a:r>
            <a:r>
              <a:rPr lang="nb-NO" sz="1200" dirty="0" err="1" smtClean="0">
                <a:solidFill>
                  <a:srgbClr val="575756"/>
                </a:solidFill>
                <a:latin typeface="Arial" charset="0"/>
                <a:ea typeface="ヒラギノ角ゴ Pro W3" charset="-128"/>
              </a:rPr>
              <a:t>sustainability</a:t>
            </a:r>
            <a:r>
              <a:rPr lang="nb-NO" sz="1200" dirty="0" smtClean="0">
                <a:solidFill>
                  <a:srgbClr val="575756"/>
                </a:solidFill>
                <a:latin typeface="Arial" charset="0"/>
                <a:ea typeface="ヒラギノ角ゴ Pro W3" charset="-128"/>
              </a:rPr>
              <a:t> </a:t>
            </a:r>
            <a:r>
              <a:rPr lang="nb-NO" sz="1200" dirty="0" err="1" smtClean="0">
                <a:solidFill>
                  <a:srgbClr val="575756"/>
                </a:solidFill>
                <a:latin typeface="Arial" charset="0"/>
                <a:ea typeface="ヒラギノ角ゴ Pro W3" charset="-128"/>
              </a:rPr>
              <a:t>issues</a:t>
            </a:r>
            <a:r>
              <a:rPr lang="nb-NO" sz="1200" dirty="0" smtClean="0">
                <a:solidFill>
                  <a:srgbClr val="575756"/>
                </a:solidFill>
                <a:latin typeface="Arial" charset="0"/>
                <a:ea typeface="ヒラギノ角ゴ Pro W3" charset="-128"/>
              </a:rPr>
              <a:t>, e.g.</a:t>
            </a:r>
            <a:endParaRPr lang="nb-NO" dirty="0" smtClean="0"/>
          </a:p>
          <a:p>
            <a:endParaRPr lang="nb-NO" dirty="0" smtClean="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4</a:t>
            </a:fld>
            <a:endParaRPr lang="en-US" altLang="nb-NO"/>
          </a:p>
        </p:txBody>
      </p:sp>
    </p:spTree>
    <p:extLst>
      <p:ext uri="{BB962C8B-B14F-4D97-AF65-F5344CB8AC3E}">
        <p14:creationId xmlns:p14="http://schemas.microsoft.com/office/powerpoint/2010/main" val="3206521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EE: </a:t>
            </a:r>
            <a:r>
              <a:rPr lang="en-US" sz="1200" dirty="0" smtClean="0"/>
              <a:t>SDG-education in health studies – why now?</a:t>
            </a:r>
            <a:endParaRPr lang="nb-NO" dirty="0" smtClean="0"/>
          </a:p>
          <a:p>
            <a:endParaRPr lang="nb-NO" dirty="0" smtClean="0"/>
          </a:p>
          <a:p>
            <a:r>
              <a:rPr lang="nb-NO" dirty="0" smtClean="0"/>
              <a:t>The case </a:t>
            </a:r>
            <a:r>
              <a:rPr lang="nb-NO" dirty="0" err="1" smtClean="0"/>
              <a:t>of</a:t>
            </a:r>
            <a:r>
              <a:rPr lang="nb-NO" dirty="0" smtClean="0"/>
              <a:t> </a:t>
            </a:r>
            <a:r>
              <a:rPr lang="nb-NO" dirty="0" err="1" smtClean="0"/>
              <a:t>antibiotic</a:t>
            </a:r>
            <a:r>
              <a:rPr lang="nb-NO" dirty="0" smtClean="0"/>
              <a:t> </a:t>
            </a:r>
            <a:r>
              <a:rPr lang="nb-NO" dirty="0" err="1" smtClean="0"/>
              <a:t>resistence</a:t>
            </a:r>
            <a:r>
              <a:rPr lang="nb-NO" dirty="0" smtClean="0"/>
              <a:t> </a:t>
            </a:r>
            <a:r>
              <a:rPr lang="nb-NO" dirty="0" err="1" smtClean="0"/>
              <a:t>demonstrates</a:t>
            </a:r>
            <a:r>
              <a:rPr lang="nb-NO" dirty="0" smtClean="0"/>
              <a:t>,</a:t>
            </a:r>
            <a:r>
              <a:rPr lang="nb-NO" baseline="0" dirty="0" smtClean="0"/>
              <a:t> </a:t>
            </a:r>
            <a:r>
              <a:rPr lang="nb-NO" baseline="0" dirty="0" err="1" smtClean="0"/>
              <a:t>that</a:t>
            </a:r>
            <a:r>
              <a:rPr lang="nb-NO" baseline="0" dirty="0" smtClean="0"/>
              <a:t> </a:t>
            </a:r>
            <a:r>
              <a:rPr lang="nb-NO" baseline="0" dirty="0" err="1" smtClean="0"/>
              <a:t>we</a:t>
            </a:r>
            <a:r>
              <a:rPr lang="nb-NO" baseline="0" dirty="0" smtClean="0"/>
              <a:t> must</a:t>
            </a:r>
            <a:r>
              <a:rPr lang="nb-NO" dirty="0" smtClean="0"/>
              <a:t> </a:t>
            </a:r>
            <a:r>
              <a:rPr lang="nb-NO" dirty="0" err="1" smtClean="0"/>
              <a:t>think</a:t>
            </a:r>
            <a:r>
              <a:rPr lang="nb-NO" dirty="0" smtClean="0"/>
              <a:t> and</a:t>
            </a:r>
            <a:r>
              <a:rPr lang="nb-NO" baseline="0" dirty="0" smtClean="0"/>
              <a:t> </a:t>
            </a:r>
            <a:r>
              <a:rPr lang="nb-NO" baseline="0" dirty="0" err="1" smtClean="0"/>
              <a:t>act</a:t>
            </a:r>
            <a:r>
              <a:rPr lang="nb-NO" baseline="0" dirty="0" smtClean="0"/>
              <a:t> </a:t>
            </a:r>
            <a:r>
              <a:rPr lang="nb-NO" baseline="0" dirty="0" err="1" smtClean="0"/>
              <a:t>beyond</a:t>
            </a:r>
            <a:r>
              <a:rPr lang="nb-NO" baseline="0" dirty="0" smtClean="0"/>
              <a:t> </a:t>
            </a:r>
            <a:r>
              <a:rPr lang="nb-NO" baseline="0" dirty="0" err="1" smtClean="0"/>
              <a:t>the</a:t>
            </a:r>
            <a:r>
              <a:rPr lang="nb-NO" baseline="0" dirty="0" smtClean="0"/>
              <a:t> </a:t>
            </a:r>
            <a:r>
              <a:rPr lang="nb-NO" baseline="0" dirty="0" err="1" smtClean="0"/>
              <a:t>needs</a:t>
            </a:r>
            <a:r>
              <a:rPr lang="nb-NO" baseline="0" dirty="0" smtClean="0"/>
              <a:t>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individual</a:t>
            </a:r>
            <a:r>
              <a:rPr lang="nb-NO" baseline="0" dirty="0" smtClean="0"/>
              <a:t> </a:t>
            </a:r>
            <a:r>
              <a:rPr lang="nb-NO" baseline="0" dirty="0" err="1" smtClean="0"/>
              <a:t>patient</a:t>
            </a:r>
            <a:r>
              <a:rPr lang="nb-NO" baseline="0" dirty="0" smtClean="0"/>
              <a:t>. </a:t>
            </a:r>
            <a:r>
              <a:rPr lang="nb-NO" dirty="0" smtClean="0"/>
              <a:t>A system </a:t>
            </a:r>
            <a:r>
              <a:rPr lang="nb-NO" dirty="0" err="1" smtClean="0"/>
              <a:t>approach</a:t>
            </a:r>
            <a:r>
              <a:rPr lang="nb-NO" dirty="0" smtClean="0"/>
              <a:t> </a:t>
            </a:r>
            <a:r>
              <a:rPr lang="nb-NO" dirty="0" err="1" smtClean="0"/>
              <a:t>involving</a:t>
            </a:r>
            <a:r>
              <a:rPr lang="nb-NO" dirty="0" smtClean="0"/>
              <a:t> at </a:t>
            </a:r>
            <a:r>
              <a:rPr lang="nb-NO" dirty="0" err="1" smtClean="0"/>
              <a:t>least</a:t>
            </a:r>
            <a:r>
              <a:rPr lang="nb-NO" dirty="0" smtClean="0"/>
              <a:t> 6 </a:t>
            </a:r>
            <a:r>
              <a:rPr lang="nb-NO" dirty="0" err="1" smtClean="0"/>
              <a:t>of</a:t>
            </a:r>
            <a:r>
              <a:rPr lang="nb-NO" dirty="0" smtClean="0"/>
              <a:t> </a:t>
            </a:r>
            <a:r>
              <a:rPr lang="nb-NO" dirty="0" err="1" smtClean="0"/>
              <a:t>the</a:t>
            </a:r>
            <a:r>
              <a:rPr lang="nb-NO" dirty="0" smtClean="0"/>
              <a:t> ASGs is </a:t>
            </a:r>
            <a:r>
              <a:rPr lang="nb-NO" dirty="0" err="1" smtClean="0"/>
              <a:t>needed</a:t>
            </a:r>
            <a:endParaRPr lang="nb-NO" dirty="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5</a:t>
            </a:fld>
            <a:endParaRPr lang="en-US" altLang="nb-NO"/>
          </a:p>
        </p:txBody>
      </p:sp>
    </p:spTree>
    <p:extLst>
      <p:ext uri="{BB962C8B-B14F-4D97-AF65-F5344CB8AC3E}">
        <p14:creationId xmlns:p14="http://schemas.microsoft.com/office/powerpoint/2010/main" val="366876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EE: </a:t>
            </a:r>
            <a:r>
              <a:rPr lang="sv-SE" sz="1200" dirty="0" err="1" smtClean="0"/>
              <a:t>Educating</a:t>
            </a:r>
            <a:r>
              <a:rPr lang="sv-SE" sz="1200" dirty="0" smtClean="0"/>
              <a:t> for </a:t>
            </a:r>
            <a:r>
              <a:rPr lang="sv-SE" sz="1200" dirty="0" err="1" smtClean="0"/>
              <a:t>Sustainable</a:t>
            </a:r>
            <a:r>
              <a:rPr lang="sv-SE" sz="1200" dirty="0" smtClean="0"/>
              <a:t> </a:t>
            </a:r>
            <a:r>
              <a:rPr lang="sv-SE" sz="1200" dirty="0" err="1" smtClean="0"/>
              <a:t>evidence-based</a:t>
            </a:r>
            <a:r>
              <a:rPr lang="sv-SE" sz="1200" dirty="0" smtClean="0"/>
              <a:t> decision </a:t>
            </a:r>
            <a:r>
              <a:rPr lang="sv-SE" sz="1200" dirty="0" err="1" smtClean="0"/>
              <a:t>making</a:t>
            </a:r>
            <a:endParaRPr lang="nb-NO" dirty="0" smtClean="0"/>
          </a:p>
          <a:p>
            <a:endParaRPr lang="nb-NO"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smtClean="0"/>
              <a:t>This</a:t>
            </a:r>
            <a:r>
              <a:rPr lang="nb-NO" baseline="0" dirty="0" smtClean="0"/>
              <a:t> </a:t>
            </a:r>
            <a:r>
              <a:rPr lang="nb-NO" baseline="0" dirty="0" err="1" smtClean="0"/>
              <a:t>challenges</a:t>
            </a:r>
            <a:r>
              <a:rPr lang="nb-NO" baseline="0" dirty="0" smtClean="0"/>
              <a:t> </a:t>
            </a:r>
            <a:r>
              <a:rPr lang="nb-NO" baseline="0" dirty="0" err="1" smtClean="0"/>
              <a:t>how</a:t>
            </a:r>
            <a:r>
              <a:rPr lang="nb-NO" baseline="0" dirty="0" smtClean="0"/>
              <a:t> </a:t>
            </a:r>
            <a:r>
              <a:rPr lang="nb-NO" baseline="0" dirty="0" err="1" smtClean="0"/>
              <a:t>we</a:t>
            </a:r>
            <a:r>
              <a:rPr lang="nb-NO" baseline="0" dirty="0" smtClean="0"/>
              <a:t> </a:t>
            </a:r>
            <a:r>
              <a:rPr lang="nb-NO" baseline="0" dirty="0" err="1" smtClean="0"/>
              <a:t>teach</a:t>
            </a:r>
            <a:r>
              <a:rPr lang="nb-NO" baseline="0" dirty="0" smtClean="0"/>
              <a:t> </a:t>
            </a:r>
            <a:r>
              <a:rPr lang="nb-NO" baseline="0" dirty="0" err="1" smtClean="0"/>
              <a:t>decision</a:t>
            </a:r>
            <a:r>
              <a:rPr lang="nb-NO" baseline="0" dirty="0" smtClean="0"/>
              <a:t> </a:t>
            </a:r>
            <a:r>
              <a:rPr lang="nb-NO" baseline="0" dirty="0" err="1" smtClean="0"/>
              <a:t>making</a:t>
            </a:r>
            <a:r>
              <a:rPr lang="nb-NO" baseline="0" dirty="0" smtClean="0"/>
              <a:t> to </a:t>
            </a:r>
            <a:r>
              <a:rPr lang="nb-NO" baseline="0" dirty="0" err="1" smtClean="0"/>
              <a:t>future</a:t>
            </a:r>
            <a:r>
              <a:rPr lang="nb-NO" baseline="0" dirty="0" smtClean="0"/>
              <a:t> </a:t>
            </a:r>
            <a:r>
              <a:rPr lang="nb-NO" baseline="0" dirty="0" err="1" smtClean="0"/>
              <a:t>health</a:t>
            </a:r>
            <a:r>
              <a:rPr lang="nb-NO" baseline="0" dirty="0" smtClean="0"/>
              <a:t> </a:t>
            </a:r>
            <a:r>
              <a:rPr lang="nb-NO" baseline="0" dirty="0" err="1" smtClean="0"/>
              <a:t>workers</a:t>
            </a:r>
            <a:r>
              <a:rPr lang="nb-NO" baseline="0" dirty="0" smtClean="0"/>
              <a:t>. </a:t>
            </a:r>
            <a:r>
              <a:rPr lang="en-US" sz="1000" dirty="0" smtClean="0"/>
              <a:t>Simple knowledge acquisition is not sufficient.</a:t>
            </a:r>
            <a:endParaRPr lang="nb-NO" dirty="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6</a:t>
            </a:fld>
            <a:endParaRPr lang="en-US" altLang="nb-NO"/>
          </a:p>
        </p:txBody>
      </p:sp>
    </p:spTree>
    <p:extLst>
      <p:ext uri="{BB962C8B-B14F-4D97-AF65-F5344CB8AC3E}">
        <p14:creationId xmlns:p14="http://schemas.microsoft.com/office/powerpoint/2010/main" val="2161519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sv-SE" altLang="nb-NO" dirty="0" smtClean="0">
                <a:latin typeface="Arial" panose="020B0604020202020204" pitchFamily="34" charset="0"/>
                <a:ea typeface="ヒラギノ角ゴ Pro W3"/>
                <a:cs typeface="ヒラギノ角ゴ Pro W3"/>
              </a:rPr>
              <a:t>EE:</a:t>
            </a:r>
          </a:p>
          <a:p>
            <a:pPr eaLnBrk="1" hangingPunct="1">
              <a:spcBef>
                <a:spcPct val="0"/>
              </a:spcBef>
            </a:pPr>
            <a:endParaRPr lang="sv-SE" altLang="nb-NO" dirty="0" smtClean="0">
              <a:latin typeface="Arial" panose="020B0604020202020204" pitchFamily="34" charset="0"/>
              <a:ea typeface="ヒラギノ角ゴ Pro W3"/>
              <a:cs typeface="ヒラギノ角ゴ Pro W3"/>
            </a:endParaRPr>
          </a:p>
          <a:p>
            <a:pPr eaLnBrk="1" hangingPunct="1">
              <a:spcBef>
                <a:spcPct val="0"/>
              </a:spcBef>
            </a:pPr>
            <a:r>
              <a:rPr lang="sv-SE" altLang="nb-NO" dirty="0" err="1" smtClean="0">
                <a:latin typeface="Arial" panose="020B0604020202020204" pitchFamily="34" charset="0"/>
                <a:ea typeface="ヒラギノ角ゴ Pro W3"/>
                <a:cs typeface="ヒラギノ角ゴ Pro W3"/>
              </a:rPr>
              <a:t>We</a:t>
            </a:r>
            <a:r>
              <a:rPr lang="sv-SE" altLang="nb-NO" dirty="0" smtClean="0">
                <a:latin typeface="Arial" panose="020B0604020202020204" pitchFamily="34" charset="0"/>
                <a:ea typeface="ヒラギノ角ゴ Pro W3"/>
                <a:cs typeface="ヒラギノ角ゴ Pro W3"/>
              </a:rPr>
              <a:t> must </a:t>
            </a:r>
            <a:r>
              <a:rPr lang="sv-SE" altLang="nb-NO" dirty="0" err="1" smtClean="0">
                <a:latin typeface="Arial" panose="020B0604020202020204" pitchFamily="34" charset="0"/>
                <a:ea typeface="ヒラギノ角ゴ Pro W3"/>
                <a:cs typeface="ヒラギノ角ゴ Pro W3"/>
              </a:rPr>
              <a:t>rethink</a:t>
            </a:r>
            <a:r>
              <a:rPr lang="sv-SE" altLang="nb-NO" dirty="0" smtClean="0">
                <a:latin typeface="Arial" panose="020B0604020202020204" pitchFamily="34" charset="0"/>
                <a:ea typeface="ヒラギノ角ゴ Pro W3"/>
                <a:cs typeface="ヒラギノ角ゴ Pro W3"/>
              </a:rPr>
              <a:t> the</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current</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model</a:t>
            </a:r>
            <a:r>
              <a:rPr lang="sv-SE" altLang="nb-NO" baseline="0" dirty="0" smtClean="0">
                <a:latin typeface="Arial" panose="020B0604020202020204" pitchFamily="34" charset="0"/>
                <a:ea typeface="ヒラギノ角ゴ Pro W3"/>
                <a:cs typeface="ヒラギノ角ゴ Pro W3"/>
              </a:rPr>
              <a:t> for </a:t>
            </a:r>
            <a:r>
              <a:rPr lang="sv-SE" altLang="nb-NO" baseline="0" dirty="0" err="1" smtClean="0">
                <a:latin typeface="Arial" panose="020B0604020202020204" pitchFamily="34" charset="0"/>
                <a:ea typeface="ヒラギノ角ゴ Pro W3"/>
                <a:cs typeface="ヒラギノ角ゴ Pro W3"/>
              </a:rPr>
              <a:t>evidence-based</a:t>
            </a:r>
            <a:r>
              <a:rPr lang="sv-SE" altLang="nb-NO" baseline="0" dirty="0" smtClean="0">
                <a:latin typeface="Arial" panose="020B0604020202020204" pitchFamily="34" charset="0"/>
                <a:ea typeface="ヒラギノ角ゴ Pro W3"/>
                <a:cs typeface="ヒラギノ角ゴ Pro W3"/>
              </a:rPr>
              <a:t> decision </a:t>
            </a:r>
            <a:r>
              <a:rPr lang="sv-SE" altLang="nb-NO" baseline="0" dirty="0" err="1" smtClean="0">
                <a:latin typeface="Arial" panose="020B0604020202020204" pitchFamily="34" charset="0"/>
                <a:ea typeface="ヒラギノ角ゴ Pro W3"/>
                <a:cs typeface="ヒラギノ角ゴ Pro W3"/>
              </a:rPr>
              <a:t>making</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that</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we</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teach</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our</a:t>
            </a:r>
            <a:r>
              <a:rPr lang="sv-SE" altLang="nb-NO" baseline="0" dirty="0" smtClean="0">
                <a:latin typeface="Arial" panose="020B0604020202020204" pitchFamily="34" charset="0"/>
                <a:ea typeface="ヒラギノ角ゴ Pro W3"/>
                <a:cs typeface="ヒラギノ角ゴ Pro W3"/>
              </a:rPr>
              <a:t> students…</a:t>
            </a:r>
          </a:p>
          <a:p>
            <a:pPr eaLnBrk="1" hangingPunct="1">
              <a:spcBef>
                <a:spcPct val="0"/>
              </a:spcBef>
            </a:pPr>
            <a:endParaRPr lang="sv-SE" altLang="nb-NO" baseline="0" dirty="0" smtClean="0">
              <a:latin typeface="Arial" panose="020B0604020202020204" pitchFamily="34" charset="0"/>
              <a:ea typeface="ヒラギノ角ゴ Pro W3"/>
              <a:cs typeface="ヒラギノ角ゴ Pro W3"/>
            </a:endParaRPr>
          </a:p>
          <a:p>
            <a:pPr eaLnBrk="1" hangingPunct="1">
              <a:spcBef>
                <a:spcPct val="0"/>
              </a:spcBef>
            </a:pPr>
            <a:r>
              <a:rPr lang="sv-SE" altLang="nb-NO" baseline="0" dirty="0" smtClean="0">
                <a:latin typeface="Arial" panose="020B0604020202020204" pitchFamily="34" charset="0"/>
                <a:ea typeface="ヒラギノ角ゴ Pro W3"/>
                <a:cs typeface="ヒラギノ角ゴ Pro W3"/>
              </a:rPr>
              <a:t>To </a:t>
            </a:r>
            <a:r>
              <a:rPr lang="sv-SE" altLang="nb-NO" baseline="0" dirty="0" err="1" smtClean="0">
                <a:latin typeface="Arial" panose="020B0604020202020204" pitchFamily="34" charset="0"/>
                <a:ea typeface="ヒラギノ角ゴ Pro W3"/>
                <a:cs typeface="ヒラギノ角ゴ Pro W3"/>
              </a:rPr>
              <a:t>this</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model</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there</a:t>
            </a:r>
            <a:r>
              <a:rPr lang="sv-SE" altLang="nb-NO" baseline="0" dirty="0" smtClean="0">
                <a:latin typeface="Arial" panose="020B0604020202020204" pitchFamily="34" charset="0"/>
                <a:ea typeface="ヒラギノ角ゴ Pro W3"/>
                <a:cs typeface="ヒラギノ角ゴ Pro W3"/>
              </a:rPr>
              <a:t> must be </a:t>
            </a:r>
            <a:r>
              <a:rPr lang="sv-SE" altLang="nb-NO" baseline="0" dirty="0" err="1" smtClean="0">
                <a:latin typeface="Arial" panose="020B0604020202020204" pitchFamily="34" charset="0"/>
                <a:ea typeface="ヒラギノ角ゴ Pro W3"/>
                <a:cs typeface="ヒラギノ角ゴ Pro W3"/>
              </a:rPr>
              <a:t>added</a:t>
            </a:r>
            <a:r>
              <a:rPr lang="sv-SE" altLang="nb-NO" baseline="0" dirty="0" smtClean="0">
                <a:latin typeface="Arial" panose="020B0604020202020204" pitchFamily="34" charset="0"/>
                <a:ea typeface="ヒラギノ角ゴ Pro W3"/>
                <a:cs typeface="ヒラギノ角ゴ Pro W3"/>
              </a:rPr>
              <a:t> a FOURTH </a:t>
            </a:r>
            <a:r>
              <a:rPr lang="sv-SE" altLang="nb-NO" baseline="0" dirty="0" err="1" smtClean="0">
                <a:latin typeface="Arial" panose="020B0604020202020204" pitchFamily="34" charset="0"/>
                <a:ea typeface="ヒラギノ角ゴ Pro W3"/>
                <a:cs typeface="ヒラギノ角ゴ Pro W3"/>
              </a:rPr>
              <a:t>component</a:t>
            </a:r>
            <a:r>
              <a:rPr lang="sv-SE" altLang="nb-NO" baseline="0" dirty="0" smtClean="0">
                <a:latin typeface="Arial" panose="020B0604020202020204" pitchFamily="34" charset="0"/>
                <a:ea typeface="ヒラギノ角ゴ Pro W3"/>
                <a:cs typeface="ヒラギノ角ゴ Pro W3"/>
              </a:rPr>
              <a:t>: GLOBAL and FUTURE </a:t>
            </a:r>
            <a:r>
              <a:rPr lang="sv-SE" altLang="nb-NO" baseline="0" dirty="0" err="1" smtClean="0">
                <a:latin typeface="Arial" panose="020B0604020202020204" pitchFamily="34" charset="0"/>
                <a:ea typeface="ヒラギノ角ゴ Pro W3"/>
                <a:cs typeface="ヒラギノ角ゴ Pro W3"/>
              </a:rPr>
              <a:t>consequences</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of</a:t>
            </a:r>
            <a:r>
              <a:rPr lang="sv-SE" altLang="nb-NO" baseline="0" dirty="0" smtClean="0">
                <a:latin typeface="Arial" panose="020B0604020202020204" pitchFamily="34" charset="0"/>
                <a:ea typeface="ヒラギノ角ゴ Pro W3"/>
                <a:cs typeface="ヒラギノ角ゴ Pro W3"/>
              </a:rPr>
              <a:t> present </a:t>
            </a:r>
            <a:r>
              <a:rPr lang="sv-SE" altLang="nb-NO" baseline="0" dirty="0" err="1" smtClean="0">
                <a:latin typeface="Arial" panose="020B0604020202020204" pitchFamily="34" charset="0"/>
                <a:ea typeface="ヒラギノ角ゴ Pro W3"/>
                <a:cs typeface="ヒラギノ角ゴ Pro W3"/>
              </a:rPr>
              <a:t>decisions</a:t>
            </a:r>
            <a:r>
              <a:rPr lang="sv-SE" altLang="nb-NO" baseline="0" dirty="0" smtClean="0">
                <a:latin typeface="Arial" panose="020B0604020202020204" pitchFamily="34" charset="0"/>
                <a:ea typeface="ヒラギノ角ゴ Pro W3"/>
                <a:cs typeface="ヒラギノ角ゴ Pro W3"/>
              </a:rPr>
              <a:t>!</a:t>
            </a:r>
          </a:p>
          <a:p>
            <a:pPr eaLnBrk="1" hangingPunct="1">
              <a:spcBef>
                <a:spcPct val="0"/>
              </a:spcBef>
            </a:pPr>
            <a:endParaRPr lang="sv-SE" altLang="nb-NO" baseline="0" dirty="0" smtClean="0">
              <a:latin typeface="Arial" panose="020B0604020202020204" pitchFamily="34" charset="0"/>
              <a:ea typeface="ヒラギノ角ゴ Pro W3"/>
              <a:cs typeface="ヒラギノ角ゴ Pro W3"/>
            </a:endParaRPr>
          </a:p>
          <a:p>
            <a:pPr eaLnBrk="1" hangingPunct="1">
              <a:spcBef>
                <a:spcPct val="0"/>
              </a:spcBef>
            </a:pPr>
            <a:r>
              <a:rPr lang="sv-SE" altLang="nb-NO" baseline="0" dirty="0" smtClean="0">
                <a:latin typeface="Arial" panose="020B0604020202020204" pitchFamily="34" charset="0"/>
                <a:ea typeface="ヒラギノ角ゴ Pro W3"/>
                <a:cs typeface="ヒラギノ角ゴ Pro W3"/>
              </a:rPr>
              <a:t>It is </a:t>
            </a:r>
            <a:r>
              <a:rPr lang="sv-SE" altLang="nb-NO" baseline="0" dirty="0" err="1" smtClean="0">
                <a:latin typeface="Arial" panose="020B0604020202020204" pitchFamily="34" charset="0"/>
                <a:ea typeface="ヒラギノ角ゴ Pro W3"/>
                <a:cs typeface="ヒラギノ角ゴ Pro W3"/>
              </a:rPr>
              <a:t>only</a:t>
            </a:r>
            <a:r>
              <a:rPr lang="sv-SE" altLang="nb-NO" baseline="0" dirty="0" smtClean="0">
                <a:latin typeface="Arial" panose="020B0604020202020204" pitchFamily="34" charset="0"/>
                <a:ea typeface="ヒラギノ角ゴ Pro W3"/>
                <a:cs typeface="ヒラギノ角ゴ Pro W3"/>
              </a:rPr>
              <a:t> by </a:t>
            </a:r>
            <a:r>
              <a:rPr lang="sv-SE" altLang="nb-NO" baseline="0" dirty="0" err="1" smtClean="0">
                <a:latin typeface="Arial" panose="020B0604020202020204" pitchFamily="34" charset="0"/>
                <a:ea typeface="ヒラギノ角ゴ Pro W3"/>
                <a:cs typeface="ヒラギノ角ゴ Pro W3"/>
              </a:rPr>
              <a:t>considering</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these</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consequences</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that</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evidence-based</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decisions</a:t>
            </a:r>
            <a:r>
              <a:rPr lang="sv-SE" altLang="nb-NO" baseline="0" dirty="0" smtClean="0">
                <a:latin typeface="Arial" panose="020B0604020202020204" pitchFamily="34" charset="0"/>
                <a:ea typeface="ヒラギノ角ゴ Pro W3"/>
                <a:cs typeface="ヒラギノ角ゴ Pro W3"/>
              </a:rPr>
              <a:t> </a:t>
            </a:r>
            <a:r>
              <a:rPr lang="sv-SE" altLang="nb-NO" baseline="0" dirty="0" err="1" smtClean="0">
                <a:latin typeface="Arial" panose="020B0604020202020204" pitchFamily="34" charset="0"/>
                <a:ea typeface="ヒラギノ角ゴ Pro W3"/>
                <a:cs typeface="ヒラギノ角ゴ Pro W3"/>
              </a:rPr>
              <a:t>can</a:t>
            </a:r>
            <a:r>
              <a:rPr lang="sv-SE" altLang="nb-NO" baseline="0" dirty="0" smtClean="0">
                <a:latin typeface="Arial" panose="020B0604020202020204" pitchFamily="34" charset="0"/>
                <a:ea typeface="ヒラギノ角ゴ Pro W3"/>
                <a:cs typeface="ヒラギノ角ゴ Pro W3"/>
              </a:rPr>
              <a:t> be SUSTAINABLE</a:t>
            </a:r>
          </a:p>
          <a:p>
            <a:pPr eaLnBrk="1" hangingPunct="1">
              <a:spcBef>
                <a:spcPct val="0"/>
              </a:spcBef>
            </a:pPr>
            <a:endParaRPr lang="sv-SE" altLang="nb-NO" baseline="0" dirty="0" smtClean="0">
              <a:latin typeface="Arial" panose="020B0604020202020204" pitchFamily="34" charset="0"/>
              <a:ea typeface="ヒラギノ角ゴ Pro W3"/>
              <a:cs typeface="ヒラギノ角ゴ Pro W3"/>
            </a:endParaRPr>
          </a:p>
          <a:p>
            <a:pPr eaLnBrk="1" hangingPunct="1">
              <a:spcBef>
                <a:spcPct val="0"/>
              </a:spcBef>
            </a:pPr>
            <a:r>
              <a:rPr lang="sv-SE" altLang="nb-NO" baseline="0" dirty="0" smtClean="0">
                <a:latin typeface="Arial" panose="020B0604020202020204" pitchFamily="34" charset="0"/>
                <a:ea typeface="ヒラギノ角ゴ Pro W3"/>
                <a:cs typeface="ヒラギノ角ゴ Pro W3"/>
              </a:rPr>
              <a:t>THE OVERALL AIM OF SHE IS TO IMPLEMENT SUSTAINABLE EVIDENCE-BASED DECISIONS IN HEALTH CARE EDUCATION</a:t>
            </a:r>
            <a:endParaRPr lang="sv-SE" altLang="nb-NO" dirty="0" smtClean="0">
              <a:latin typeface="Arial" panose="020B0604020202020204" pitchFamily="34" charset="0"/>
              <a:ea typeface="ヒラギノ角ゴ Pro W3"/>
              <a:cs typeface="ヒラギノ角ゴ Pro W3"/>
            </a:endParaRPr>
          </a:p>
          <a:p>
            <a:pPr eaLnBrk="1" hangingPunct="1">
              <a:spcBef>
                <a:spcPct val="0"/>
              </a:spcBef>
            </a:pPr>
            <a:endParaRPr lang="sv-SE" altLang="nb-NO" dirty="0" smtClean="0">
              <a:latin typeface="Arial" panose="020B0604020202020204" pitchFamily="34" charset="0"/>
              <a:ea typeface="ヒラギノ角ゴ Pro W3"/>
              <a:cs typeface="ヒラギノ角ゴ Pro W3"/>
            </a:endParaRPr>
          </a:p>
          <a:p>
            <a:pPr eaLnBrk="1" hangingPunct="1">
              <a:spcBef>
                <a:spcPct val="0"/>
              </a:spcBef>
            </a:pPr>
            <a:endParaRPr lang="sv-SE" altLang="nb-NO" dirty="0" smtClean="0">
              <a:latin typeface="Arial" panose="020B0604020202020204" pitchFamily="34" charset="0"/>
              <a:ea typeface="ヒラギノ角ゴ Pro W3"/>
              <a:cs typeface="ヒラギノ角ゴ Pro W3"/>
            </a:endParaRPr>
          </a:p>
          <a:p>
            <a:endParaRPr lang="en-GB" altLang="nb-NO" dirty="0" smtClean="0">
              <a:latin typeface="Arial" panose="020B0604020202020204" pitchFamily="34" charset="0"/>
              <a:ea typeface="ヒラギノ角ゴ Pro W3"/>
              <a:cs typeface="ヒラギノ角ゴ Pro W3"/>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6A41D13-A10D-4822-B567-0A0D52F34E1D}" type="slidenum">
              <a:rPr lang="nb-NO" altLang="nb-NO" smtClean="0">
                <a:latin typeface="Arial" panose="020B0604020202020204" pitchFamily="34" charset="0"/>
                <a:ea typeface="ヒラギノ角ゴ Pro W3"/>
                <a:cs typeface="ヒラギノ角ゴ Pro W3"/>
              </a:rPr>
              <a:pPr/>
              <a:t>7</a:t>
            </a:fld>
            <a:endParaRPr lang="nb-NO" altLang="nb-NO" smtClean="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30743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EOR overtar</a:t>
            </a:r>
          </a:p>
          <a:p>
            <a:r>
              <a:rPr lang="en-US" sz="1200" dirty="0" smtClean="0"/>
              <a:t>SDG-education in health studies – why us?</a:t>
            </a:r>
            <a:endParaRPr lang="nb-NO" dirty="0" smtClean="0"/>
          </a:p>
          <a:p>
            <a:r>
              <a:rPr lang="en-US" b="1" noProof="0" dirty="0" smtClean="0"/>
              <a:t>Why us: </a:t>
            </a:r>
          </a:p>
          <a:p>
            <a:r>
              <a:rPr lang="en-US" b="1" noProof="0" dirty="0" smtClean="0"/>
              <a:t>In the application we have highlighted</a:t>
            </a:r>
            <a:r>
              <a:rPr lang="en-US" b="1" baseline="0" noProof="0" dirty="0" smtClean="0"/>
              <a:t> past accomplishment related to several of our educational programs. We have nationally been recognized for our excellence in teaching. We are proud of the team at </a:t>
            </a:r>
            <a:r>
              <a:rPr lang="en-US" b="1" baseline="0" noProof="0" dirty="0" err="1" smtClean="0"/>
              <a:t>UiO</a:t>
            </a:r>
            <a:r>
              <a:rPr lang="en-US" b="1" baseline="0" noProof="0" dirty="0" smtClean="0"/>
              <a:t> and their desire to offer innovative, state of the art and comprehensive education. Their ability to reflect and adapt to new challenges in education are our foundation, and what gives us confidence  to assure that we will be able to successfully develop, implement and complete the activities as outlined in the grant proposal. Furthermore, albeit not systematically several of those competencies and capabilities required for education on the SDGs are already integrated in several of the educational programs. In addition, Research and development is strongly emphasized and we are proud of the research output from our students. </a:t>
            </a:r>
            <a:endParaRPr lang="en-US" baseline="0" noProof="0" dirty="0" smtClean="0"/>
          </a:p>
        </p:txBody>
      </p:sp>
      <p:sp>
        <p:nvSpPr>
          <p:cNvPr id="4" name="Slide Number Placeholder 3"/>
          <p:cNvSpPr>
            <a:spLocks noGrp="1"/>
          </p:cNvSpPr>
          <p:nvPr>
            <p:ph type="sldNum" sz="quarter" idx="10"/>
          </p:nvPr>
        </p:nvSpPr>
        <p:spPr/>
        <p:txBody>
          <a:bodyPr/>
          <a:lstStyle/>
          <a:p>
            <a:pPr>
              <a:defRPr/>
            </a:pPr>
            <a:fld id="{ABDFA62F-5322-4F67-AD14-36B16BF92AE7}" type="slidenum">
              <a:rPr lang="en-US" altLang="nb-NO" smtClean="0"/>
              <a:pPr>
                <a:defRPr/>
              </a:pPr>
              <a:t>8</a:t>
            </a:fld>
            <a:endParaRPr lang="en-US" altLang="nb-NO"/>
          </a:p>
        </p:txBody>
      </p:sp>
    </p:spTree>
    <p:extLst>
      <p:ext uri="{BB962C8B-B14F-4D97-AF65-F5344CB8AC3E}">
        <p14:creationId xmlns:p14="http://schemas.microsoft.com/office/powerpoint/2010/main" val="987243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2588" y="685800"/>
            <a:ext cx="6092825"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EOR</a:t>
            </a:r>
          </a:p>
          <a:p>
            <a:r>
              <a:t>The faculty of medicine has high competence on e-learning. Both students and teachers are involved in the production of e-learning courses and MOOCs and we also have studio facilities for this.  We have implemented technologies such as ultra sound teaching from year one and we use student as teachers in ultra sound classes and simulation. We have transformed almost all our exams into digital exams and we are also in the lead of developing a national exam in the medical curriculum. </a:t>
            </a:r>
          </a:p>
        </p:txBody>
      </p:sp>
    </p:spTree>
    <p:extLst>
      <p:ext uri="{BB962C8B-B14F-4D97-AF65-F5344CB8AC3E}">
        <p14:creationId xmlns:p14="http://schemas.microsoft.com/office/powerpoint/2010/main" val="249241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s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C9A110-29BC-43C4-9663-7811815DB6AA}"/>
              </a:ext>
            </a:extLst>
          </p:cNvPr>
          <p:cNvSpPr/>
          <p:nvPr userDrawn="1"/>
        </p:nvSpPr>
        <p:spPr>
          <a:xfrm>
            <a:off x="0" y="1123339"/>
            <a:ext cx="9137078" cy="4021747"/>
          </a:xfrm>
          <a:prstGeom prst="rect">
            <a:avLst/>
          </a:prstGeom>
          <a:solidFill>
            <a:srgbClr val="F4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hasCustomPrompt="1"/>
          </p:nvPr>
        </p:nvSpPr>
        <p:spPr>
          <a:xfrm>
            <a:off x="1143000" y="1676405"/>
            <a:ext cx="6858000" cy="987362"/>
          </a:xfrm>
        </p:spPr>
        <p:txBody>
          <a:bodyPr anchor="b">
            <a:normAutofit/>
          </a:bodyPr>
          <a:lstStyle>
            <a:lvl1pPr algn="ctr">
              <a:defRPr sz="3200">
                <a:solidFill>
                  <a:schemeClr val="accent1"/>
                </a:solidFill>
              </a:defRPr>
            </a:lvl1pPr>
          </a:lstStyle>
          <a:p>
            <a:r>
              <a:rPr lang="en-GB" dirty="0"/>
              <a:t>Click to add a title</a:t>
            </a:r>
          </a:p>
        </p:txBody>
      </p:sp>
      <p:sp>
        <p:nvSpPr>
          <p:cNvPr id="3" name="Undertittel 2"/>
          <p:cNvSpPr>
            <a:spLocks noGrp="1"/>
          </p:cNvSpPr>
          <p:nvPr>
            <p:ph type="subTitle" idx="1" hasCustomPrompt="1"/>
          </p:nvPr>
        </p:nvSpPr>
        <p:spPr>
          <a:xfrm>
            <a:off x="1143000" y="2687124"/>
            <a:ext cx="6858000" cy="589476"/>
          </a:xfrm>
        </p:spPr>
        <p:txBody>
          <a:bodyPr>
            <a:normAutofit/>
          </a:bodyPr>
          <a:lstStyle>
            <a:lvl1pPr marL="0" indent="0" algn="ctr">
              <a:spcBef>
                <a:spcPts val="0"/>
              </a:spcBef>
              <a:buNone/>
              <a:defRPr sz="1600" b="1">
                <a:solidFill>
                  <a:srgbClr val="57575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a subtitle</a:t>
            </a:r>
          </a:p>
        </p:txBody>
      </p:sp>
      <p:sp>
        <p:nvSpPr>
          <p:cNvPr id="10" name="Plassholder for tekst 9">
            <a:extLst>
              <a:ext uri="{FF2B5EF4-FFF2-40B4-BE49-F238E27FC236}">
                <a16:creationId xmlns:a16="http://schemas.microsoft.com/office/drawing/2014/main" id="{071B160B-9A00-4EFC-AFE8-9655D5BA2356}"/>
              </a:ext>
            </a:extLst>
          </p:cNvPr>
          <p:cNvSpPr>
            <a:spLocks noGrp="1"/>
          </p:cNvSpPr>
          <p:nvPr>
            <p:ph type="body" sz="quarter" idx="13" hasCustomPrompt="1"/>
          </p:nvPr>
        </p:nvSpPr>
        <p:spPr>
          <a:xfrm>
            <a:off x="720090" y="3924491"/>
            <a:ext cx="1631950" cy="383998"/>
          </a:xfrm>
        </p:spPr>
        <p:txBody>
          <a:bodyPr>
            <a:normAutofit/>
          </a:bodyPr>
          <a:lstStyle>
            <a:lvl1pPr marL="0" indent="0">
              <a:spcBef>
                <a:spcPts val="0"/>
              </a:spcBef>
              <a:buNone/>
              <a:defRPr sz="1000" i="1">
                <a:solidFill>
                  <a:srgbClr val="575756"/>
                </a:solidFill>
              </a:defRPr>
            </a:lvl1pPr>
          </a:lstStyle>
          <a:p>
            <a:pPr lvl="0"/>
            <a:r>
              <a:rPr lang="en-GB" dirty="0"/>
              <a:t>Click to add text</a:t>
            </a:r>
          </a:p>
        </p:txBody>
      </p:sp>
      <p:sp>
        <p:nvSpPr>
          <p:cNvPr id="13" name="Ellipse 12">
            <a:extLst>
              <a:ext uri="{FF2B5EF4-FFF2-40B4-BE49-F238E27FC236}">
                <a16:creationId xmlns:a16="http://schemas.microsoft.com/office/drawing/2014/main" id="{1AD0B27C-B238-4423-8677-A476C443572C}"/>
              </a:ext>
            </a:extLst>
          </p:cNvPr>
          <p:cNvSpPr>
            <a:spLocks noChangeAspect="1"/>
          </p:cNvSpPr>
          <p:nvPr userDrawn="1"/>
        </p:nvSpPr>
        <p:spPr>
          <a:xfrm>
            <a:off x="450056" y="3888486"/>
            <a:ext cx="162000" cy="16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lt1"/>
              </a:solidFill>
            </a:endParaRPr>
          </a:p>
        </p:txBody>
      </p:sp>
      <p:sp>
        <p:nvSpPr>
          <p:cNvPr id="14" name="Ellipse 13">
            <a:extLst>
              <a:ext uri="{FF2B5EF4-FFF2-40B4-BE49-F238E27FC236}">
                <a16:creationId xmlns:a16="http://schemas.microsoft.com/office/drawing/2014/main" id="{7564D657-7885-4533-95E9-07977EB1E5F6}"/>
              </a:ext>
            </a:extLst>
          </p:cNvPr>
          <p:cNvSpPr>
            <a:spLocks noChangeAspect="1"/>
          </p:cNvSpPr>
          <p:nvPr userDrawn="1"/>
        </p:nvSpPr>
        <p:spPr>
          <a:xfrm>
            <a:off x="450056" y="4086226"/>
            <a:ext cx="162000" cy="16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lt1"/>
              </a:solidFill>
            </a:endParaRPr>
          </a:p>
        </p:txBody>
      </p:sp>
      <p:pic>
        <p:nvPicPr>
          <p:cNvPr id="4" name="Bilde 3" hidden="1">
            <a:extLst>
              <a:ext uri="{FF2B5EF4-FFF2-40B4-BE49-F238E27FC236}">
                <a16:creationId xmlns:a16="http://schemas.microsoft.com/office/drawing/2014/main" id="{B9D1AEA6-DA0B-4109-980A-D323EF0C412C}"/>
              </a:ext>
            </a:extLst>
          </p:cNvPr>
          <p:cNvPicPr>
            <a:picLocks noChangeAspect="1"/>
          </p:cNvPicPr>
          <p:nvPr userDrawn="1"/>
        </p:nvPicPr>
        <p:blipFill>
          <a:blip r:embed="rId2"/>
          <a:stretch>
            <a:fillRect/>
          </a:stretch>
        </p:blipFill>
        <p:spPr>
          <a:xfrm>
            <a:off x="1807454" y="713265"/>
            <a:ext cx="1141200" cy="130237"/>
          </a:xfrm>
          <a:prstGeom prst="rect">
            <a:avLst/>
          </a:prstGeom>
        </p:spPr>
      </p:pic>
      <p:pic>
        <p:nvPicPr>
          <p:cNvPr id="37" name="Picture 36">
            <a:extLst>
              <a:ext uri="{FF2B5EF4-FFF2-40B4-BE49-F238E27FC236}">
                <a16:creationId xmlns:a16="http://schemas.microsoft.com/office/drawing/2014/main" id="{DE9392DF-E529-4FCA-915B-35F8E5E1D00E}"/>
              </a:ext>
            </a:extLst>
          </p:cNvPr>
          <p:cNvPicPr>
            <a:picLocks noChangeAspect="1"/>
          </p:cNvPicPr>
          <p:nvPr userDrawn="1"/>
        </p:nvPicPr>
        <p:blipFill>
          <a:blip r:embed="rId3"/>
          <a:stretch>
            <a:fillRect/>
          </a:stretch>
        </p:blipFill>
        <p:spPr>
          <a:xfrm>
            <a:off x="457257" y="324040"/>
            <a:ext cx="2732400" cy="503616"/>
          </a:xfrm>
          <a:prstGeom prst="rect">
            <a:avLst/>
          </a:prstGeom>
        </p:spPr>
      </p:pic>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 innhold og bilde (lang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AB2FC4-B0AF-47B9-889E-B3D3131125B4}"/>
              </a:ext>
            </a:extLst>
          </p:cNvPr>
          <p:cNvSpPr/>
          <p:nvPr userDrawn="1"/>
        </p:nvSpPr>
        <p:spPr>
          <a:xfrm>
            <a:off x="0" y="802900"/>
            <a:ext cx="9144000" cy="4342188"/>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lassholder for dato 6"/>
          <p:cNvSpPr>
            <a:spLocks noGrp="1"/>
          </p:cNvSpPr>
          <p:nvPr>
            <p:ph type="dt" sz="half" idx="10"/>
          </p:nvPr>
        </p:nvSpPr>
        <p:spPr/>
        <p:txBody>
          <a:bodyPr/>
          <a:lstStyle/>
          <a:p>
            <a:fld id="{3CEE4B94-D8D8-4F8F-B58D-7C71A31B2B9D}" type="datetime1">
              <a:rPr lang="nb-NO" smtClean="0"/>
              <a:t>17.12.2019</a:t>
            </a:fld>
            <a:endParaRPr lang="en-GB" dirty="0"/>
          </a:p>
        </p:txBody>
      </p:sp>
      <p:sp>
        <p:nvSpPr>
          <p:cNvPr id="8" name="Plassholder for bunntekst 7"/>
          <p:cNvSpPr>
            <a:spLocks noGrp="1"/>
          </p:cNvSpPr>
          <p:nvPr>
            <p:ph type="ftr" sz="quarter" idx="11"/>
          </p:nvPr>
        </p:nvSpPr>
        <p:spPr/>
        <p:txBody>
          <a:bodyPr/>
          <a:lstStyle/>
          <a:p>
            <a:endParaRPr lang="en-GB" dirty="0"/>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dirty="0"/>
          </a:p>
        </p:txBody>
      </p:sp>
      <p:sp>
        <p:nvSpPr>
          <p:cNvPr id="10" name="Tittel 9">
            <a:extLst>
              <a:ext uri="{FF2B5EF4-FFF2-40B4-BE49-F238E27FC236}">
                <a16:creationId xmlns:a16="http://schemas.microsoft.com/office/drawing/2014/main" id="{C0A3205A-B931-4541-A0D3-BE1AA7A8095B}"/>
              </a:ext>
            </a:extLst>
          </p:cNvPr>
          <p:cNvSpPr>
            <a:spLocks noGrp="1"/>
          </p:cNvSpPr>
          <p:nvPr>
            <p:ph type="title" hasCustomPrompt="1"/>
          </p:nvPr>
        </p:nvSpPr>
        <p:spPr/>
        <p:txBody>
          <a:bodyPr/>
          <a:lstStyle>
            <a:lvl1pPr>
              <a:defRPr>
                <a:solidFill>
                  <a:schemeClr val="accent1"/>
                </a:solidFill>
              </a:defRPr>
            </a:lvl1pPr>
          </a:lstStyle>
          <a:p>
            <a:r>
              <a:rPr lang="en-GB" dirty="0"/>
              <a:t>Click to add a title</a:t>
            </a:r>
          </a:p>
        </p:txBody>
      </p:sp>
      <p:cxnSp>
        <p:nvCxnSpPr>
          <p:cNvPr id="13" name="Rett linje 12">
            <a:extLst>
              <a:ext uri="{FF2B5EF4-FFF2-40B4-BE49-F238E27FC236}">
                <a16:creationId xmlns:a16="http://schemas.microsoft.com/office/drawing/2014/main" id="{DFAD5ACB-59BB-4888-BC7A-DDBA47C2AC07}"/>
              </a:ext>
            </a:extLst>
          </p:cNvPr>
          <p:cNvCxnSpPr/>
          <p:nvPr userDrawn="1"/>
        </p:nvCxnSpPr>
        <p:spPr>
          <a:xfrm>
            <a:off x="4572000" y="1800225"/>
            <a:ext cx="0" cy="2736342"/>
          </a:xfrm>
          <a:prstGeom prst="line">
            <a:avLst/>
          </a:prstGeom>
          <a:ln w="6350">
            <a:solidFill>
              <a:srgbClr val="C7C1B8"/>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F388CB29-C8AA-4985-A5B6-070583E3FA18}"/>
              </a:ext>
            </a:extLst>
          </p:cNvPr>
          <p:cNvSpPr>
            <a:spLocks noGrp="1"/>
          </p:cNvSpPr>
          <p:nvPr>
            <p:ph type="body" sz="quarter" idx="18" hasCustomPrompt="1"/>
          </p:nvPr>
        </p:nvSpPr>
        <p:spPr>
          <a:xfrm>
            <a:off x="4967484" y="1778288"/>
            <a:ext cx="3600445" cy="2736342"/>
          </a:xfrm>
        </p:spPr>
        <p:txBody>
          <a:bodyPr/>
          <a:lstStyle>
            <a:lvl1pPr marL="0" indent="0">
              <a:buNone/>
              <a:defRPr>
                <a:solidFill>
                  <a:srgbClr val="575756"/>
                </a:solidFill>
              </a:defRPr>
            </a:lvl1pPr>
            <a:lvl2pPr marL="179388" indent="0">
              <a:buNone/>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en-US" dirty="0"/>
              <a:t>Click to add text</a:t>
            </a:r>
          </a:p>
        </p:txBody>
      </p:sp>
      <p:sp>
        <p:nvSpPr>
          <p:cNvPr id="16" name="Plassholder for tekst 2">
            <a:extLst>
              <a:ext uri="{FF2B5EF4-FFF2-40B4-BE49-F238E27FC236}">
                <a16:creationId xmlns:a16="http://schemas.microsoft.com/office/drawing/2014/main" id="{F27A7F90-E05D-4E3F-A008-828697CEFA8B}"/>
              </a:ext>
            </a:extLst>
          </p:cNvPr>
          <p:cNvSpPr>
            <a:spLocks noGrp="1"/>
          </p:cNvSpPr>
          <p:nvPr>
            <p:ph type="body" idx="1" hasCustomPrompt="1"/>
          </p:nvPr>
        </p:nvSpPr>
        <p:spPr>
          <a:xfrm>
            <a:off x="4967481" y="1388588"/>
            <a:ext cx="3600450" cy="215444"/>
          </a:xfrm>
        </p:spPr>
        <p:txBody>
          <a:bodyPr anchor="t">
            <a:normAutofit/>
          </a:bodyPr>
          <a:lstStyle>
            <a:lvl1pPr marL="0" indent="0">
              <a:spcBef>
                <a:spcPts val="0"/>
              </a:spcBef>
              <a:buNone/>
              <a:defRPr sz="1200" b="1">
                <a:solidFill>
                  <a:srgbClr val="57575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text</a:t>
            </a:r>
          </a:p>
        </p:txBody>
      </p:sp>
      <p:sp>
        <p:nvSpPr>
          <p:cNvPr id="17" name="Picture Placeholder 16">
            <a:extLst>
              <a:ext uri="{FF2B5EF4-FFF2-40B4-BE49-F238E27FC236}">
                <a16:creationId xmlns:a16="http://schemas.microsoft.com/office/drawing/2014/main" id="{DB841521-95C8-4421-A830-202A335A5004}"/>
              </a:ext>
            </a:extLst>
          </p:cNvPr>
          <p:cNvSpPr>
            <a:spLocks noGrp="1"/>
          </p:cNvSpPr>
          <p:nvPr>
            <p:ph type="pic" sz="quarter" idx="19"/>
          </p:nvPr>
        </p:nvSpPr>
        <p:spPr>
          <a:xfrm>
            <a:off x="576072" y="1490585"/>
            <a:ext cx="3600450" cy="3024035"/>
          </a:xfrm>
          <a:prstGeom prst="rect">
            <a:avLst/>
          </a:prstGeom>
        </p:spPr>
        <p:txBody>
          <a:bodyPr lIns="0" tIns="0" rIns="0" bIns="0"/>
          <a:lstStyle/>
          <a:p>
            <a:r>
              <a:rPr lang="en-US" smtClean="0"/>
              <a:t>Click icon to add picture</a:t>
            </a:r>
            <a:endParaRPr lang="nb-NO"/>
          </a:p>
        </p:txBody>
      </p:sp>
    </p:spTree>
    <p:extLst>
      <p:ext uri="{BB962C8B-B14F-4D97-AF65-F5344CB8AC3E}">
        <p14:creationId xmlns:p14="http://schemas.microsoft.com/office/powerpoint/2010/main" val="151852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GB"/>
              <a:t>Click to add a title</a:t>
            </a:r>
            <a:endParaRPr lang="en-GB" dirty="0"/>
          </a:p>
        </p:txBody>
      </p:sp>
      <p:sp>
        <p:nvSpPr>
          <p:cNvPr id="3" name="Plassholder for innhold 2"/>
          <p:cNvSpPr>
            <a:spLocks noGrp="1"/>
          </p:cNvSpPr>
          <p:nvPr>
            <p:ph idx="1" hasCustomPrompt="1"/>
          </p:nvPr>
        </p:nvSpPr>
        <p:spPr/>
        <p:txBody>
          <a:bodyPr/>
          <a:lstStyle>
            <a:lvl1pPr>
              <a:defRPr/>
            </a:lvl1pPr>
          </a:lstStyle>
          <a:p>
            <a:pPr lvl="0"/>
            <a:r>
              <a:rPr lang="en-GB"/>
              <a:t>Click to add text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4" name="Plassholder for dato 3"/>
          <p:cNvSpPr>
            <a:spLocks noGrp="1"/>
          </p:cNvSpPr>
          <p:nvPr>
            <p:ph type="dt" sz="half" idx="10"/>
          </p:nvPr>
        </p:nvSpPr>
        <p:spPr/>
        <p:txBody>
          <a:bodyPr/>
          <a:lstStyle/>
          <a:p>
            <a:fld id="{C5CE9211-A19D-4206-831C-1231D07FE73D}" type="datetime1">
              <a:rPr lang="nb-NO" smtClean="0"/>
              <a:t>17.12.2019</a:t>
            </a:fld>
            <a:endParaRPr lang="en-GB" dirty="0"/>
          </a:p>
        </p:txBody>
      </p:sp>
      <p:sp>
        <p:nvSpPr>
          <p:cNvPr id="5" name="Plassholder for bunntekst 4"/>
          <p:cNvSpPr>
            <a:spLocks noGrp="1"/>
          </p:cNvSpPr>
          <p:nvPr>
            <p:ph type="ftr" sz="quarter" idx="11"/>
          </p:nvPr>
        </p:nvSpPr>
        <p:spPr/>
        <p:txBody>
          <a:bodyPr/>
          <a:lstStyle/>
          <a:p>
            <a:endParaRPr lang="en-GB" dirty="0"/>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2212558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r og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GB"/>
              <a:t>Click to add a title</a:t>
            </a:r>
            <a:endParaRPr lang="en-GB" dirty="0"/>
          </a:p>
        </p:txBody>
      </p:sp>
      <p:sp>
        <p:nvSpPr>
          <p:cNvPr id="8" name="Plassholder for bilde 7">
            <a:extLst>
              <a:ext uri="{FF2B5EF4-FFF2-40B4-BE49-F238E27FC236}">
                <a16:creationId xmlns:a16="http://schemas.microsoft.com/office/drawing/2014/main" id="{BE9E5DBC-1B8D-4A0A-BE15-FE75497EC9DB}"/>
              </a:ext>
            </a:extLst>
          </p:cNvPr>
          <p:cNvSpPr>
            <a:spLocks noGrp="1"/>
          </p:cNvSpPr>
          <p:nvPr>
            <p:ph type="pic" sz="quarter" idx="13" hasCustomPrompt="1"/>
          </p:nvPr>
        </p:nvSpPr>
        <p:spPr>
          <a:xfrm>
            <a:off x="576074" y="1144943"/>
            <a:ext cx="2502313" cy="1782223"/>
          </a:xfrm>
          <a:prstGeom prst="rect">
            <a:avLst/>
          </a:prstGeom>
        </p:spPr>
        <p:txBody>
          <a:bodyPr lIns="0" tIns="360000" rIns="0" bIns="0" anchor="t"/>
          <a:lstStyle>
            <a:lvl1pPr marL="0" indent="0" algn="ctr">
              <a:buNone/>
              <a:defRPr sz="1100"/>
            </a:lvl1pPr>
          </a:lstStyle>
          <a:p>
            <a:r>
              <a:rPr lang="en-GB"/>
              <a:t>Click the button to insert image</a:t>
            </a:r>
            <a:endParaRPr lang="en-GB" dirty="0"/>
          </a:p>
        </p:txBody>
      </p:sp>
      <p:sp>
        <p:nvSpPr>
          <p:cNvPr id="9" name="Plassholder for tekst 8">
            <a:extLst>
              <a:ext uri="{FF2B5EF4-FFF2-40B4-BE49-F238E27FC236}">
                <a16:creationId xmlns:a16="http://schemas.microsoft.com/office/drawing/2014/main" id="{B547A535-64C8-47BA-A0EF-C549CE5A7AAE}"/>
              </a:ext>
            </a:extLst>
          </p:cNvPr>
          <p:cNvSpPr>
            <a:spLocks noGrp="1"/>
          </p:cNvSpPr>
          <p:nvPr>
            <p:ph type="body" sz="quarter" idx="14" hasCustomPrompt="1"/>
          </p:nvPr>
        </p:nvSpPr>
        <p:spPr>
          <a:xfrm>
            <a:off x="576074" y="2973972"/>
            <a:ext cx="2502313" cy="1782223"/>
          </a:xfrm>
          <a:prstGeom prst="rect">
            <a:avLst/>
          </a:prstGeom>
          <a:solidFill>
            <a:srgbClr val="C7C1B8"/>
          </a:solidFill>
        </p:spPr>
        <p:txBody>
          <a:bodyPr lIns="0" tIns="0" rIns="0" bIns="0" anchor="ctr">
            <a:normAutofit/>
          </a:bodyPr>
          <a:lstStyle>
            <a:lvl1pPr marL="0" indent="0" algn="ctr">
              <a:buNone/>
              <a:defRPr sz="1200" b="1">
                <a:solidFill>
                  <a:schemeClr val="lt1"/>
                </a:solidFill>
              </a:defRPr>
            </a:lvl1pPr>
          </a:lstStyle>
          <a:p>
            <a:pPr lvl="0"/>
            <a:r>
              <a:rPr lang="en-GB"/>
              <a:t>Click to add text</a:t>
            </a:r>
            <a:endParaRPr lang="en-GB" dirty="0"/>
          </a:p>
        </p:txBody>
      </p:sp>
      <p:sp>
        <p:nvSpPr>
          <p:cNvPr id="10" name="Plassholder for bilde 7">
            <a:extLst>
              <a:ext uri="{FF2B5EF4-FFF2-40B4-BE49-F238E27FC236}">
                <a16:creationId xmlns:a16="http://schemas.microsoft.com/office/drawing/2014/main" id="{CD8D1D19-E2BC-466E-8814-43BE87BC130B}"/>
              </a:ext>
            </a:extLst>
          </p:cNvPr>
          <p:cNvSpPr>
            <a:spLocks noGrp="1"/>
          </p:cNvSpPr>
          <p:nvPr>
            <p:ph type="pic" sz="quarter" idx="15" hasCustomPrompt="1"/>
          </p:nvPr>
        </p:nvSpPr>
        <p:spPr>
          <a:xfrm>
            <a:off x="3132392" y="1144943"/>
            <a:ext cx="1782223" cy="1782223"/>
          </a:xfrm>
          <a:prstGeom prst="rect">
            <a:avLst/>
          </a:prstGeom>
        </p:spPr>
        <p:txBody>
          <a:bodyPr lIns="0" tIns="360000" rIns="0" bIns="0" anchor="t"/>
          <a:lstStyle>
            <a:lvl1pPr marL="0" marR="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sz="1100"/>
            </a:lvl1pPr>
          </a:lstStyle>
          <a:p>
            <a:pPr marL="0" marR="0" lvl="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a:pPr>
            <a:r>
              <a:rPr lang="en-GB"/>
              <a:t>Click the button to insert image</a:t>
            </a:r>
            <a:endParaRPr lang="en-GB" dirty="0"/>
          </a:p>
        </p:txBody>
      </p:sp>
      <p:sp>
        <p:nvSpPr>
          <p:cNvPr id="11" name="Plassholder for tekst 8">
            <a:extLst>
              <a:ext uri="{FF2B5EF4-FFF2-40B4-BE49-F238E27FC236}">
                <a16:creationId xmlns:a16="http://schemas.microsoft.com/office/drawing/2014/main" id="{07738B89-F2C1-41B7-92EF-E139FA97D3A7}"/>
              </a:ext>
            </a:extLst>
          </p:cNvPr>
          <p:cNvSpPr>
            <a:spLocks noGrp="1"/>
          </p:cNvSpPr>
          <p:nvPr>
            <p:ph type="body" sz="quarter" idx="16" hasCustomPrompt="1"/>
          </p:nvPr>
        </p:nvSpPr>
        <p:spPr>
          <a:xfrm>
            <a:off x="4961420" y="1144943"/>
            <a:ext cx="1782223" cy="1782223"/>
          </a:xfrm>
          <a:prstGeom prst="rect">
            <a:avLst/>
          </a:prstGeom>
          <a:solidFill>
            <a:srgbClr val="C7C1B8"/>
          </a:solidFill>
        </p:spPr>
        <p:txBody>
          <a:bodyPr lIns="0" tIns="0" rIns="0" bIns="0" anchor="ctr">
            <a:normAutofit/>
          </a:bodyPr>
          <a:lstStyle>
            <a:lvl1pPr marL="0" indent="0" algn="ctr">
              <a:buNone/>
              <a:defRPr sz="1200" b="1">
                <a:solidFill>
                  <a:schemeClr val="lt1"/>
                </a:solidFill>
              </a:defRPr>
            </a:lvl1pPr>
          </a:lstStyle>
          <a:p>
            <a:pPr lvl="0"/>
            <a:r>
              <a:rPr lang="en-GB"/>
              <a:t>Click to add text</a:t>
            </a:r>
            <a:endParaRPr lang="en-GB" dirty="0"/>
          </a:p>
        </p:txBody>
      </p:sp>
      <p:sp>
        <p:nvSpPr>
          <p:cNvPr id="12" name="Plassholder for bilde 7">
            <a:extLst>
              <a:ext uri="{FF2B5EF4-FFF2-40B4-BE49-F238E27FC236}">
                <a16:creationId xmlns:a16="http://schemas.microsoft.com/office/drawing/2014/main" id="{0DD46E06-C6D2-4C10-BCA4-5D9757C3326E}"/>
              </a:ext>
            </a:extLst>
          </p:cNvPr>
          <p:cNvSpPr>
            <a:spLocks noGrp="1"/>
          </p:cNvSpPr>
          <p:nvPr>
            <p:ph type="pic" sz="quarter" idx="17" hasCustomPrompt="1"/>
          </p:nvPr>
        </p:nvSpPr>
        <p:spPr>
          <a:xfrm>
            <a:off x="6790448" y="1144943"/>
            <a:ext cx="1782223" cy="1782223"/>
          </a:xfrm>
          <a:prstGeom prst="rect">
            <a:avLst/>
          </a:prstGeom>
        </p:spPr>
        <p:txBody>
          <a:bodyPr lIns="0" tIns="360000" rIns="0" bIns="0" anchor="t"/>
          <a:lstStyle>
            <a:lvl1pPr marL="0" marR="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sz="1100"/>
            </a:lvl1pPr>
          </a:lstStyle>
          <a:p>
            <a:pPr marL="0" marR="0" lvl="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a:pPr>
            <a:r>
              <a:rPr lang="en-GB"/>
              <a:t>Click the button to insert image</a:t>
            </a:r>
            <a:endParaRPr lang="en-GB" dirty="0"/>
          </a:p>
        </p:txBody>
      </p:sp>
      <p:sp>
        <p:nvSpPr>
          <p:cNvPr id="13" name="Plassholder for bilde 7">
            <a:extLst>
              <a:ext uri="{FF2B5EF4-FFF2-40B4-BE49-F238E27FC236}">
                <a16:creationId xmlns:a16="http://schemas.microsoft.com/office/drawing/2014/main" id="{D4494FC2-94A2-40B6-9782-976365B1D3F7}"/>
              </a:ext>
            </a:extLst>
          </p:cNvPr>
          <p:cNvSpPr>
            <a:spLocks noGrp="1"/>
          </p:cNvSpPr>
          <p:nvPr>
            <p:ph type="pic" sz="quarter" idx="18" hasCustomPrompt="1"/>
          </p:nvPr>
        </p:nvSpPr>
        <p:spPr>
          <a:xfrm>
            <a:off x="3132392" y="2973971"/>
            <a:ext cx="3611251" cy="1782223"/>
          </a:xfrm>
          <a:prstGeom prst="rect">
            <a:avLst/>
          </a:prstGeom>
        </p:spPr>
        <p:txBody>
          <a:bodyPr lIns="0" tIns="360000" rIns="0" bIns="0" anchor="t"/>
          <a:lstStyle>
            <a:lvl1pPr marL="0" marR="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sz="1100"/>
            </a:lvl1pPr>
          </a:lstStyle>
          <a:p>
            <a:pPr marL="0" marR="0" lvl="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a:pPr>
            <a:r>
              <a:rPr lang="en-GB"/>
              <a:t>Click the button to insert image</a:t>
            </a:r>
            <a:endParaRPr lang="en-GB" dirty="0"/>
          </a:p>
        </p:txBody>
      </p:sp>
      <p:sp>
        <p:nvSpPr>
          <p:cNvPr id="14" name="Plassholder for tekst 8">
            <a:extLst>
              <a:ext uri="{FF2B5EF4-FFF2-40B4-BE49-F238E27FC236}">
                <a16:creationId xmlns:a16="http://schemas.microsoft.com/office/drawing/2014/main" id="{BD395384-2AA4-43C2-BA8A-F89CC7A4EA0C}"/>
              </a:ext>
            </a:extLst>
          </p:cNvPr>
          <p:cNvSpPr>
            <a:spLocks noGrp="1"/>
          </p:cNvSpPr>
          <p:nvPr>
            <p:ph type="body" sz="quarter" idx="19" hasCustomPrompt="1"/>
          </p:nvPr>
        </p:nvSpPr>
        <p:spPr>
          <a:xfrm>
            <a:off x="6790448" y="2973970"/>
            <a:ext cx="1782223" cy="1782223"/>
          </a:xfrm>
          <a:prstGeom prst="rect">
            <a:avLst/>
          </a:prstGeom>
          <a:solidFill>
            <a:srgbClr val="C7C1B8"/>
          </a:solidFill>
        </p:spPr>
        <p:txBody>
          <a:bodyPr lIns="0" tIns="0" rIns="0" bIns="0" anchor="ctr">
            <a:normAutofit/>
          </a:bodyPr>
          <a:lstStyle>
            <a:lvl1pPr marL="0" indent="0" algn="ctr">
              <a:buNone/>
              <a:defRPr sz="1200" b="1">
                <a:solidFill>
                  <a:schemeClr val="lt1"/>
                </a:solidFill>
              </a:defRPr>
            </a:lvl1pPr>
          </a:lstStyle>
          <a:p>
            <a:pPr lvl="0"/>
            <a:r>
              <a:rPr lang="en-GB"/>
              <a:t>Click to add text</a:t>
            </a:r>
            <a:endParaRPr lang="en-GB" dirty="0"/>
          </a:p>
        </p:txBody>
      </p:sp>
      <p:sp>
        <p:nvSpPr>
          <p:cNvPr id="15" name="Plassholder for dato 14">
            <a:extLst>
              <a:ext uri="{FF2B5EF4-FFF2-40B4-BE49-F238E27FC236}">
                <a16:creationId xmlns:a16="http://schemas.microsoft.com/office/drawing/2014/main" id="{1A23FB33-0C5E-433C-A6D7-C7CFF1937B25}"/>
              </a:ext>
            </a:extLst>
          </p:cNvPr>
          <p:cNvSpPr>
            <a:spLocks noGrp="1"/>
          </p:cNvSpPr>
          <p:nvPr>
            <p:ph type="dt" sz="half" idx="20"/>
          </p:nvPr>
        </p:nvSpPr>
        <p:spPr/>
        <p:txBody>
          <a:bodyPr/>
          <a:lstStyle/>
          <a:p>
            <a:fld id="{94292F75-D8A9-48D0-A16D-2260700D15F9}" type="datetime1">
              <a:rPr lang="nb-NO" smtClean="0"/>
              <a:t>17.12.2019</a:t>
            </a:fld>
            <a:endParaRPr lang="en-GB" dirty="0"/>
          </a:p>
        </p:txBody>
      </p:sp>
      <p:sp>
        <p:nvSpPr>
          <p:cNvPr id="16" name="Plassholder for bunntekst 15">
            <a:extLst>
              <a:ext uri="{FF2B5EF4-FFF2-40B4-BE49-F238E27FC236}">
                <a16:creationId xmlns:a16="http://schemas.microsoft.com/office/drawing/2014/main" id="{B6FB1711-42FB-43A1-B5CC-7DF4096BB6B9}"/>
              </a:ext>
            </a:extLst>
          </p:cNvPr>
          <p:cNvSpPr>
            <a:spLocks noGrp="1"/>
          </p:cNvSpPr>
          <p:nvPr>
            <p:ph type="ftr" sz="quarter" idx="21"/>
          </p:nvPr>
        </p:nvSpPr>
        <p:spPr/>
        <p:txBody>
          <a:bodyPr/>
          <a:lstStyle/>
          <a:p>
            <a:endParaRPr lang="en-GB" dirty="0"/>
          </a:p>
        </p:txBody>
      </p:sp>
      <p:sp>
        <p:nvSpPr>
          <p:cNvPr id="17" name="Plassholder for lysbildenummer 16">
            <a:extLst>
              <a:ext uri="{FF2B5EF4-FFF2-40B4-BE49-F238E27FC236}">
                <a16:creationId xmlns:a16="http://schemas.microsoft.com/office/drawing/2014/main" id="{6CDFAB3E-FFBD-435E-867C-6F512F1938A7}"/>
              </a:ext>
            </a:extLst>
          </p:cNvPr>
          <p:cNvSpPr>
            <a:spLocks noGrp="1"/>
          </p:cNvSpPr>
          <p:nvPr>
            <p:ph type="sldNum" sz="quarter" idx="22"/>
          </p:nvPr>
        </p:nvSpPr>
        <p:spPr/>
        <p:txBody>
          <a:bodyPr/>
          <a:lstStyle/>
          <a:p>
            <a:fld id="{5751DFAA-887F-4071-8EAD-E8CA316FCF06}" type="slidenum">
              <a:rPr lang="en-GB" smtClean="0"/>
              <a:pPr/>
              <a:t>‹#›</a:t>
            </a:fld>
            <a:endParaRPr lang="en-GB" dirty="0"/>
          </a:p>
        </p:txBody>
      </p:sp>
    </p:spTree>
    <p:extLst>
      <p:ext uri="{BB962C8B-B14F-4D97-AF65-F5344CB8AC3E}">
        <p14:creationId xmlns:p14="http://schemas.microsoft.com/office/powerpoint/2010/main" val="2856074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r og tekst #2">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GB"/>
              <a:t>Click to add a title</a:t>
            </a:r>
            <a:endParaRPr lang="en-GB" dirty="0"/>
          </a:p>
        </p:txBody>
      </p:sp>
      <p:sp>
        <p:nvSpPr>
          <p:cNvPr id="8" name="Plassholder for bilde 7">
            <a:extLst>
              <a:ext uri="{FF2B5EF4-FFF2-40B4-BE49-F238E27FC236}">
                <a16:creationId xmlns:a16="http://schemas.microsoft.com/office/drawing/2014/main" id="{BE9E5DBC-1B8D-4A0A-BE15-FE75497EC9DB}"/>
              </a:ext>
            </a:extLst>
          </p:cNvPr>
          <p:cNvSpPr>
            <a:spLocks noGrp="1"/>
          </p:cNvSpPr>
          <p:nvPr>
            <p:ph type="pic" sz="quarter" idx="13" hasCustomPrompt="1"/>
          </p:nvPr>
        </p:nvSpPr>
        <p:spPr>
          <a:xfrm>
            <a:off x="576074" y="2973969"/>
            <a:ext cx="2502313" cy="1782223"/>
          </a:xfrm>
          <a:prstGeom prst="rect">
            <a:avLst/>
          </a:prstGeom>
        </p:spPr>
        <p:txBody>
          <a:bodyPr lIns="0" tIns="360000" rIns="0" bIns="0" anchor="t"/>
          <a:lstStyle>
            <a:lvl1pPr marL="0" indent="0" algn="ctr">
              <a:buNone/>
              <a:defRPr sz="1100"/>
            </a:lvl1pPr>
          </a:lstStyle>
          <a:p>
            <a:r>
              <a:rPr lang="en-GB"/>
              <a:t>Click the button to insert image</a:t>
            </a:r>
            <a:endParaRPr lang="en-GB" dirty="0"/>
          </a:p>
        </p:txBody>
      </p:sp>
      <p:sp>
        <p:nvSpPr>
          <p:cNvPr id="10" name="Plassholder for bilde 7">
            <a:extLst>
              <a:ext uri="{FF2B5EF4-FFF2-40B4-BE49-F238E27FC236}">
                <a16:creationId xmlns:a16="http://schemas.microsoft.com/office/drawing/2014/main" id="{CD8D1D19-E2BC-466E-8814-43BE87BC130B}"/>
              </a:ext>
            </a:extLst>
          </p:cNvPr>
          <p:cNvSpPr>
            <a:spLocks noGrp="1"/>
          </p:cNvSpPr>
          <p:nvPr>
            <p:ph type="pic" sz="quarter" idx="15" hasCustomPrompt="1"/>
          </p:nvPr>
        </p:nvSpPr>
        <p:spPr>
          <a:xfrm>
            <a:off x="3132392" y="1144943"/>
            <a:ext cx="1782223" cy="1782223"/>
          </a:xfrm>
          <a:prstGeom prst="rect">
            <a:avLst/>
          </a:prstGeom>
        </p:spPr>
        <p:txBody>
          <a:bodyPr lIns="0" tIns="360000" rIns="0" bIns="0" anchor="t"/>
          <a:lstStyle>
            <a:lvl1pPr marL="0" marR="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sz="1100"/>
            </a:lvl1pPr>
          </a:lstStyle>
          <a:p>
            <a:pPr marL="0" marR="0" lvl="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a:pPr>
            <a:r>
              <a:rPr lang="en-GB"/>
              <a:t>Click the button to insert image</a:t>
            </a:r>
            <a:endParaRPr lang="en-GB" dirty="0"/>
          </a:p>
        </p:txBody>
      </p:sp>
      <p:sp>
        <p:nvSpPr>
          <p:cNvPr id="11" name="Plassholder for tekst 8">
            <a:extLst>
              <a:ext uri="{FF2B5EF4-FFF2-40B4-BE49-F238E27FC236}">
                <a16:creationId xmlns:a16="http://schemas.microsoft.com/office/drawing/2014/main" id="{07738B89-F2C1-41B7-92EF-E139FA97D3A7}"/>
              </a:ext>
            </a:extLst>
          </p:cNvPr>
          <p:cNvSpPr>
            <a:spLocks noGrp="1"/>
          </p:cNvSpPr>
          <p:nvPr>
            <p:ph type="body" sz="quarter" idx="16" hasCustomPrompt="1"/>
          </p:nvPr>
        </p:nvSpPr>
        <p:spPr>
          <a:xfrm>
            <a:off x="6790448" y="1144943"/>
            <a:ext cx="1782223" cy="1782223"/>
          </a:xfrm>
          <a:prstGeom prst="rect">
            <a:avLst/>
          </a:prstGeom>
          <a:solidFill>
            <a:srgbClr val="C7C1B8"/>
          </a:solidFill>
        </p:spPr>
        <p:txBody>
          <a:bodyPr lIns="0" tIns="0" rIns="0" bIns="0" anchor="ctr">
            <a:normAutofit/>
          </a:bodyPr>
          <a:lstStyle>
            <a:lvl1pPr marL="0" indent="0" algn="ctr">
              <a:buNone/>
              <a:defRPr sz="1200" b="1">
                <a:solidFill>
                  <a:schemeClr val="lt1"/>
                </a:solidFill>
              </a:defRPr>
            </a:lvl1pPr>
          </a:lstStyle>
          <a:p>
            <a:pPr lvl="0"/>
            <a:r>
              <a:rPr lang="en-GB"/>
              <a:t>Click to add text</a:t>
            </a:r>
            <a:endParaRPr lang="en-GB" dirty="0"/>
          </a:p>
        </p:txBody>
      </p:sp>
      <p:sp>
        <p:nvSpPr>
          <p:cNvPr id="14" name="Plassholder for tekst 8">
            <a:extLst>
              <a:ext uri="{FF2B5EF4-FFF2-40B4-BE49-F238E27FC236}">
                <a16:creationId xmlns:a16="http://schemas.microsoft.com/office/drawing/2014/main" id="{BD395384-2AA4-43C2-BA8A-F89CC7A4EA0C}"/>
              </a:ext>
            </a:extLst>
          </p:cNvPr>
          <p:cNvSpPr>
            <a:spLocks noGrp="1"/>
          </p:cNvSpPr>
          <p:nvPr>
            <p:ph type="body" sz="quarter" idx="19" hasCustomPrompt="1"/>
          </p:nvPr>
        </p:nvSpPr>
        <p:spPr>
          <a:xfrm>
            <a:off x="3132392" y="2973970"/>
            <a:ext cx="1782223" cy="1782223"/>
          </a:xfrm>
          <a:prstGeom prst="rect">
            <a:avLst/>
          </a:prstGeom>
          <a:solidFill>
            <a:srgbClr val="C7C1B8"/>
          </a:solidFill>
        </p:spPr>
        <p:txBody>
          <a:bodyPr lIns="0" tIns="0" rIns="0" bIns="0" anchor="ctr">
            <a:normAutofit/>
          </a:bodyPr>
          <a:lstStyle>
            <a:lvl1pPr marL="0" indent="0" algn="ctr">
              <a:buNone/>
              <a:defRPr sz="1200" b="1">
                <a:solidFill>
                  <a:schemeClr val="lt1"/>
                </a:solidFill>
              </a:defRPr>
            </a:lvl1pPr>
          </a:lstStyle>
          <a:p>
            <a:pPr lvl="0"/>
            <a:r>
              <a:rPr lang="en-GB"/>
              <a:t>Click to add text</a:t>
            </a:r>
            <a:endParaRPr lang="en-GB" dirty="0"/>
          </a:p>
        </p:txBody>
      </p:sp>
      <p:sp>
        <p:nvSpPr>
          <p:cNvPr id="15" name="Plassholder for dato 14">
            <a:extLst>
              <a:ext uri="{FF2B5EF4-FFF2-40B4-BE49-F238E27FC236}">
                <a16:creationId xmlns:a16="http://schemas.microsoft.com/office/drawing/2014/main" id="{1A23FB33-0C5E-433C-A6D7-C7CFF1937B25}"/>
              </a:ext>
            </a:extLst>
          </p:cNvPr>
          <p:cNvSpPr>
            <a:spLocks noGrp="1"/>
          </p:cNvSpPr>
          <p:nvPr>
            <p:ph type="dt" sz="half" idx="20"/>
          </p:nvPr>
        </p:nvSpPr>
        <p:spPr/>
        <p:txBody>
          <a:bodyPr/>
          <a:lstStyle/>
          <a:p>
            <a:fld id="{72C1534D-CF1A-45DE-8581-7BF73E0CEC89}" type="datetime1">
              <a:rPr lang="nb-NO" smtClean="0"/>
              <a:t>17.12.2019</a:t>
            </a:fld>
            <a:endParaRPr lang="en-GB" dirty="0"/>
          </a:p>
        </p:txBody>
      </p:sp>
      <p:sp>
        <p:nvSpPr>
          <p:cNvPr id="16" name="Plassholder for bunntekst 15">
            <a:extLst>
              <a:ext uri="{FF2B5EF4-FFF2-40B4-BE49-F238E27FC236}">
                <a16:creationId xmlns:a16="http://schemas.microsoft.com/office/drawing/2014/main" id="{B6FB1711-42FB-43A1-B5CC-7DF4096BB6B9}"/>
              </a:ext>
            </a:extLst>
          </p:cNvPr>
          <p:cNvSpPr>
            <a:spLocks noGrp="1"/>
          </p:cNvSpPr>
          <p:nvPr>
            <p:ph type="ftr" sz="quarter" idx="21"/>
          </p:nvPr>
        </p:nvSpPr>
        <p:spPr/>
        <p:txBody>
          <a:bodyPr/>
          <a:lstStyle/>
          <a:p>
            <a:endParaRPr lang="en-GB" dirty="0"/>
          </a:p>
        </p:txBody>
      </p:sp>
      <p:sp>
        <p:nvSpPr>
          <p:cNvPr id="17" name="Plassholder for lysbildenummer 16">
            <a:extLst>
              <a:ext uri="{FF2B5EF4-FFF2-40B4-BE49-F238E27FC236}">
                <a16:creationId xmlns:a16="http://schemas.microsoft.com/office/drawing/2014/main" id="{6CDFAB3E-FFBD-435E-867C-6F512F1938A7}"/>
              </a:ext>
            </a:extLst>
          </p:cNvPr>
          <p:cNvSpPr>
            <a:spLocks noGrp="1"/>
          </p:cNvSpPr>
          <p:nvPr>
            <p:ph type="sldNum" sz="quarter" idx="22"/>
          </p:nvPr>
        </p:nvSpPr>
        <p:spPr/>
        <p:txBody>
          <a:bodyPr/>
          <a:lstStyle/>
          <a:p>
            <a:fld id="{5751DFAA-887F-4071-8EAD-E8CA316FCF06}" type="slidenum">
              <a:rPr lang="en-GB" smtClean="0"/>
              <a:pPr/>
              <a:t>‹#›</a:t>
            </a:fld>
            <a:endParaRPr lang="en-GB" dirty="0"/>
          </a:p>
        </p:txBody>
      </p:sp>
      <p:sp>
        <p:nvSpPr>
          <p:cNvPr id="18" name="Plassholder for bilde 7">
            <a:extLst>
              <a:ext uri="{FF2B5EF4-FFF2-40B4-BE49-F238E27FC236}">
                <a16:creationId xmlns:a16="http://schemas.microsoft.com/office/drawing/2014/main" id="{87CE34D3-A02B-422F-8072-68C5CD31F0AC}"/>
              </a:ext>
            </a:extLst>
          </p:cNvPr>
          <p:cNvSpPr>
            <a:spLocks noGrp="1"/>
          </p:cNvSpPr>
          <p:nvPr>
            <p:ph type="pic" sz="quarter" idx="17" hasCustomPrompt="1"/>
          </p:nvPr>
        </p:nvSpPr>
        <p:spPr>
          <a:xfrm>
            <a:off x="4961420" y="1144943"/>
            <a:ext cx="1782223" cy="1782223"/>
          </a:xfrm>
          <a:prstGeom prst="rect">
            <a:avLst/>
          </a:prstGeom>
        </p:spPr>
        <p:txBody>
          <a:bodyPr lIns="0" tIns="360000" rIns="0" bIns="0" anchor="t"/>
          <a:lstStyle>
            <a:lvl1pPr marL="0" marR="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sz="1100"/>
            </a:lvl1pPr>
          </a:lstStyle>
          <a:p>
            <a:pPr marL="0" marR="0" lvl="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a:pPr>
            <a:r>
              <a:rPr lang="en-GB"/>
              <a:t>Click the button to insert image</a:t>
            </a:r>
            <a:endParaRPr lang="en-GB" dirty="0"/>
          </a:p>
        </p:txBody>
      </p:sp>
      <p:sp>
        <p:nvSpPr>
          <p:cNvPr id="19" name="Plassholder for tekst 8">
            <a:extLst>
              <a:ext uri="{FF2B5EF4-FFF2-40B4-BE49-F238E27FC236}">
                <a16:creationId xmlns:a16="http://schemas.microsoft.com/office/drawing/2014/main" id="{959AFD85-249E-4DE8-B9CB-A28E05DA460C}"/>
              </a:ext>
            </a:extLst>
          </p:cNvPr>
          <p:cNvSpPr>
            <a:spLocks noGrp="1"/>
          </p:cNvSpPr>
          <p:nvPr>
            <p:ph type="body" sz="quarter" idx="14" hasCustomPrompt="1"/>
          </p:nvPr>
        </p:nvSpPr>
        <p:spPr>
          <a:xfrm>
            <a:off x="576074" y="1144943"/>
            <a:ext cx="2502313" cy="1782223"/>
          </a:xfrm>
          <a:prstGeom prst="rect">
            <a:avLst/>
          </a:prstGeom>
          <a:solidFill>
            <a:srgbClr val="C7C1B8"/>
          </a:solidFill>
        </p:spPr>
        <p:txBody>
          <a:bodyPr lIns="0" tIns="0" rIns="0" bIns="0" anchor="ctr">
            <a:normAutofit/>
          </a:bodyPr>
          <a:lstStyle>
            <a:lvl1pPr marL="0" indent="0" algn="ctr">
              <a:buNone/>
              <a:defRPr sz="1200" b="1">
                <a:solidFill>
                  <a:schemeClr val="lt1"/>
                </a:solidFill>
              </a:defRPr>
            </a:lvl1pPr>
          </a:lstStyle>
          <a:p>
            <a:pPr lvl="0"/>
            <a:r>
              <a:rPr lang="en-GB"/>
              <a:t>Click to add text</a:t>
            </a:r>
            <a:endParaRPr lang="en-GB" dirty="0"/>
          </a:p>
        </p:txBody>
      </p:sp>
      <p:sp>
        <p:nvSpPr>
          <p:cNvPr id="20" name="Plassholder for bilde 7">
            <a:extLst>
              <a:ext uri="{FF2B5EF4-FFF2-40B4-BE49-F238E27FC236}">
                <a16:creationId xmlns:a16="http://schemas.microsoft.com/office/drawing/2014/main" id="{E314B662-0E7A-4823-ABE3-7E821D0300BD}"/>
              </a:ext>
            </a:extLst>
          </p:cNvPr>
          <p:cNvSpPr>
            <a:spLocks noGrp="1"/>
          </p:cNvSpPr>
          <p:nvPr>
            <p:ph type="pic" sz="quarter" idx="18" hasCustomPrompt="1"/>
          </p:nvPr>
        </p:nvSpPr>
        <p:spPr>
          <a:xfrm>
            <a:off x="4961420" y="2973971"/>
            <a:ext cx="3611251" cy="1782223"/>
          </a:xfrm>
          <a:prstGeom prst="rect">
            <a:avLst/>
          </a:prstGeom>
        </p:spPr>
        <p:txBody>
          <a:bodyPr lIns="0" tIns="360000" rIns="0" bIns="0" anchor="t"/>
          <a:lstStyle>
            <a:lvl1pPr marL="0" marR="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sz="1100"/>
            </a:lvl1pPr>
          </a:lstStyle>
          <a:p>
            <a:pPr marL="0" marR="0" lvl="0" indent="0" algn="ctr" defTabSz="685800" rtl="0" eaLnBrk="1" fontAlgn="auto" latinLnBrk="0" hangingPunct="1">
              <a:lnSpc>
                <a:spcPct val="100000"/>
              </a:lnSpc>
              <a:spcBef>
                <a:spcPts val="750"/>
              </a:spcBef>
              <a:spcAft>
                <a:spcPts val="0"/>
              </a:spcAft>
              <a:buClr>
                <a:schemeClr val="accent1"/>
              </a:buClr>
              <a:buSzTx/>
              <a:buFont typeface="Verdana" panose="020B0604030504040204" pitchFamily="34" charset="0"/>
              <a:buNone/>
              <a:tabLst/>
              <a:defRPr/>
            </a:pPr>
            <a:r>
              <a:rPr lang="en-GB"/>
              <a:t>Click the button to insert image</a:t>
            </a:r>
            <a:endParaRPr lang="en-GB" dirty="0"/>
          </a:p>
        </p:txBody>
      </p:sp>
    </p:spTree>
    <p:extLst>
      <p:ext uri="{BB962C8B-B14F-4D97-AF65-F5344CB8AC3E}">
        <p14:creationId xmlns:p14="http://schemas.microsoft.com/office/powerpoint/2010/main" val="140678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7612E60-73D6-4E03-A75B-7B60A12C2020}"/>
              </a:ext>
            </a:extLst>
          </p:cNvPr>
          <p:cNvSpPr/>
          <p:nvPr userDrawn="1"/>
        </p:nvSpPr>
        <p:spPr>
          <a:xfrm>
            <a:off x="0" y="1"/>
            <a:ext cx="9144000" cy="5145088"/>
          </a:xfrm>
          <a:prstGeom prst="rect">
            <a:avLst/>
          </a:prstGeom>
          <a:solidFill>
            <a:srgbClr val="E1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endParaRPr>
          </a:p>
        </p:txBody>
      </p:sp>
      <p:sp>
        <p:nvSpPr>
          <p:cNvPr id="2" name="Tittel 1"/>
          <p:cNvSpPr>
            <a:spLocks noGrp="1"/>
          </p:cNvSpPr>
          <p:nvPr>
            <p:ph type="title" hasCustomPrompt="1"/>
          </p:nvPr>
        </p:nvSpPr>
        <p:spPr/>
        <p:txBody>
          <a:bodyPr/>
          <a:lstStyle>
            <a:lvl1pPr>
              <a:defRPr>
                <a:solidFill>
                  <a:schemeClr val="accent1"/>
                </a:solidFill>
              </a:defRPr>
            </a:lvl1pPr>
          </a:lstStyle>
          <a:p>
            <a:r>
              <a:rPr lang="en-GB"/>
              <a:t>Click to add a title</a:t>
            </a:r>
            <a:endParaRPr lang="en-GB" dirty="0"/>
          </a:p>
        </p:txBody>
      </p:sp>
      <p:sp>
        <p:nvSpPr>
          <p:cNvPr id="3" name="Plassholder for dato 2"/>
          <p:cNvSpPr>
            <a:spLocks noGrp="1"/>
          </p:cNvSpPr>
          <p:nvPr>
            <p:ph type="dt" sz="half" idx="10"/>
          </p:nvPr>
        </p:nvSpPr>
        <p:spPr/>
        <p:txBody>
          <a:bodyPr/>
          <a:lstStyle>
            <a:lvl1pPr>
              <a:defRPr>
                <a:solidFill>
                  <a:srgbClr val="575756"/>
                </a:solidFill>
              </a:defRPr>
            </a:lvl1pPr>
          </a:lstStyle>
          <a:p>
            <a:fld id="{B3CBCEA9-3759-444B-BD2E-7EB3159E3127}" type="datetime1">
              <a:rPr lang="nb-NO" smtClean="0"/>
              <a:t>17.12.2019</a:t>
            </a:fld>
            <a:endParaRPr lang="en-GB" dirty="0"/>
          </a:p>
        </p:txBody>
      </p:sp>
      <p:sp>
        <p:nvSpPr>
          <p:cNvPr id="4" name="Plassholder for bunntekst 3"/>
          <p:cNvSpPr>
            <a:spLocks noGrp="1"/>
          </p:cNvSpPr>
          <p:nvPr>
            <p:ph type="ftr" sz="quarter" idx="11"/>
          </p:nvPr>
        </p:nvSpPr>
        <p:spPr/>
        <p:txBody>
          <a:bodyPr/>
          <a:lstStyle>
            <a:lvl1pPr>
              <a:defRPr>
                <a:solidFill>
                  <a:srgbClr val="575756"/>
                </a:solidFill>
              </a:defRPr>
            </a:lvl1pPr>
          </a:lstStyle>
          <a:p>
            <a:endParaRPr lang="en-GB" dirty="0"/>
          </a:p>
        </p:txBody>
      </p:sp>
      <p:sp>
        <p:nvSpPr>
          <p:cNvPr id="5" name="Plassholder for lysbildenummer 4"/>
          <p:cNvSpPr>
            <a:spLocks noGrp="1"/>
          </p:cNvSpPr>
          <p:nvPr>
            <p:ph type="sldNum" sz="quarter" idx="12"/>
          </p:nvPr>
        </p:nvSpPr>
        <p:spPr/>
        <p:txBody>
          <a:bodyPr/>
          <a:lstStyle>
            <a:lvl1pPr>
              <a:defRPr>
                <a:solidFill>
                  <a:srgbClr val="575756"/>
                </a:solidFill>
              </a:defRPr>
            </a:lvl1pPr>
          </a:lstStyle>
          <a:p>
            <a:fld id="{5751DFAA-887F-4071-8EAD-E8CA316FCF06}" type="slidenum">
              <a:rPr lang="en-GB" smtClean="0"/>
              <a:pPr/>
              <a:t>‹#›</a:t>
            </a:fld>
            <a:endParaRPr lang="en-GB" dirty="0"/>
          </a:p>
        </p:txBody>
      </p:sp>
      <p:sp>
        <p:nvSpPr>
          <p:cNvPr id="26" name="Plassholder for tekst 6">
            <a:extLst>
              <a:ext uri="{FF2B5EF4-FFF2-40B4-BE49-F238E27FC236}">
                <a16:creationId xmlns:a16="http://schemas.microsoft.com/office/drawing/2014/main" id="{184B4F7B-E214-4B4C-8ABA-64CFA94F53D3}"/>
              </a:ext>
            </a:extLst>
          </p:cNvPr>
          <p:cNvSpPr>
            <a:spLocks noGrp="1"/>
          </p:cNvSpPr>
          <p:nvPr>
            <p:ph type="body" sz="quarter" idx="13" hasCustomPrompt="1"/>
          </p:nvPr>
        </p:nvSpPr>
        <p:spPr>
          <a:xfrm>
            <a:off x="216027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vl2pPr marL="0" indent="0" algn="ctr">
              <a:buNone/>
              <a:defRPr sz="1000"/>
            </a:lvl2pPr>
          </a:lstStyle>
          <a:p>
            <a:pPr lvl="0"/>
            <a:r>
              <a:rPr lang="en-GB" dirty="0"/>
              <a:t>Click to add text</a:t>
            </a:r>
          </a:p>
          <a:p>
            <a:pPr lvl="1"/>
            <a:r>
              <a:rPr lang="en-GB" dirty="0"/>
              <a:t>text</a:t>
            </a:r>
          </a:p>
        </p:txBody>
      </p:sp>
      <p:sp>
        <p:nvSpPr>
          <p:cNvPr id="27" name="Plassholder for tekst 6">
            <a:extLst>
              <a:ext uri="{FF2B5EF4-FFF2-40B4-BE49-F238E27FC236}">
                <a16:creationId xmlns:a16="http://schemas.microsoft.com/office/drawing/2014/main" id="{9C8AB44D-22BF-4F68-97CB-C8AF39E14F19}"/>
              </a:ext>
            </a:extLst>
          </p:cNvPr>
          <p:cNvSpPr>
            <a:spLocks noGrp="1"/>
          </p:cNvSpPr>
          <p:nvPr>
            <p:ph type="body" sz="quarter" idx="19" hasCustomPrompt="1"/>
          </p:nvPr>
        </p:nvSpPr>
        <p:spPr>
          <a:xfrm>
            <a:off x="383400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vl2pPr marL="0" indent="0" algn="ctr">
              <a:buNone/>
              <a:defRPr sz="1000"/>
            </a:lvl2pPr>
          </a:lstStyle>
          <a:p>
            <a:pPr lvl="0"/>
            <a:r>
              <a:rPr lang="en-GB" dirty="0"/>
              <a:t>Click to add text</a:t>
            </a:r>
          </a:p>
          <a:p>
            <a:pPr lvl="1"/>
            <a:r>
              <a:rPr lang="en-GB" dirty="0"/>
              <a:t>text</a:t>
            </a:r>
          </a:p>
        </p:txBody>
      </p:sp>
      <p:sp>
        <p:nvSpPr>
          <p:cNvPr id="28" name="Plassholder for tekst 6">
            <a:extLst>
              <a:ext uri="{FF2B5EF4-FFF2-40B4-BE49-F238E27FC236}">
                <a16:creationId xmlns:a16="http://schemas.microsoft.com/office/drawing/2014/main" id="{BA27FE9E-B6E9-4B35-9E62-B9E5A63494B1}"/>
              </a:ext>
            </a:extLst>
          </p:cNvPr>
          <p:cNvSpPr>
            <a:spLocks noGrp="1"/>
          </p:cNvSpPr>
          <p:nvPr>
            <p:ph type="body" sz="quarter" idx="20" hasCustomPrompt="1"/>
          </p:nvPr>
        </p:nvSpPr>
        <p:spPr>
          <a:xfrm>
            <a:off x="550773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vl2pPr marL="0" indent="0" algn="ctr">
              <a:buNone/>
              <a:defRPr sz="1000"/>
            </a:lvl2pPr>
          </a:lstStyle>
          <a:p>
            <a:pPr lvl="0"/>
            <a:r>
              <a:rPr lang="en-GB" dirty="0"/>
              <a:t>Click to add text</a:t>
            </a:r>
          </a:p>
          <a:p>
            <a:pPr lvl="1"/>
            <a:r>
              <a:rPr lang="en-GB" dirty="0"/>
              <a:t>text</a:t>
            </a:r>
          </a:p>
        </p:txBody>
      </p:sp>
      <p:sp>
        <p:nvSpPr>
          <p:cNvPr id="29" name="Plassholder for tekst 6">
            <a:extLst>
              <a:ext uri="{FF2B5EF4-FFF2-40B4-BE49-F238E27FC236}">
                <a16:creationId xmlns:a16="http://schemas.microsoft.com/office/drawing/2014/main" id="{827256D1-0E8A-4BD2-BA0A-0FC338C2832C}"/>
              </a:ext>
            </a:extLst>
          </p:cNvPr>
          <p:cNvSpPr>
            <a:spLocks noGrp="1"/>
          </p:cNvSpPr>
          <p:nvPr>
            <p:ph type="body" sz="quarter" idx="21" hasCustomPrompt="1"/>
          </p:nvPr>
        </p:nvSpPr>
        <p:spPr>
          <a:xfrm>
            <a:off x="2119469" y="2952369"/>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vl2pPr marL="0" indent="0" algn="ctr">
              <a:buNone/>
              <a:defRPr sz="1000">
                <a:solidFill>
                  <a:srgbClr val="575756"/>
                </a:solidFill>
              </a:defRPr>
            </a:lvl2pPr>
          </a:lstStyle>
          <a:p>
            <a:pPr lvl="0"/>
            <a:r>
              <a:rPr lang="en-GB" dirty="0"/>
              <a:t>Click to add text</a:t>
            </a:r>
          </a:p>
          <a:p>
            <a:pPr lvl="1"/>
            <a:r>
              <a:rPr lang="en-GB" dirty="0"/>
              <a:t>text</a:t>
            </a:r>
          </a:p>
        </p:txBody>
      </p:sp>
      <p:sp>
        <p:nvSpPr>
          <p:cNvPr id="30" name="Plassholder for tekst 6">
            <a:extLst>
              <a:ext uri="{FF2B5EF4-FFF2-40B4-BE49-F238E27FC236}">
                <a16:creationId xmlns:a16="http://schemas.microsoft.com/office/drawing/2014/main" id="{0230CD22-4038-478A-8F0F-55824B8476E1}"/>
              </a:ext>
            </a:extLst>
          </p:cNvPr>
          <p:cNvSpPr>
            <a:spLocks noGrp="1"/>
          </p:cNvSpPr>
          <p:nvPr>
            <p:ph type="body" sz="quarter" idx="22" hasCustomPrompt="1"/>
          </p:nvPr>
        </p:nvSpPr>
        <p:spPr>
          <a:xfrm>
            <a:off x="3793199" y="2952369"/>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vl2pPr marL="0" indent="0" algn="ctr">
              <a:buNone/>
              <a:defRPr sz="1000"/>
            </a:lvl2pPr>
          </a:lstStyle>
          <a:p>
            <a:pPr lvl="0"/>
            <a:r>
              <a:rPr lang="en-GB" dirty="0"/>
              <a:t>Click to add text</a:t>
            </a:r>
          </a:p>
          <a:p>
            <a:pPr lvl="1"/>
            <a:r>
              <a:rPr lang="en-GB" dirty="0"/>
              <a:t>text</a:t>
            </a:r>
          </a:p>
        </p:txBody>
      </p:sp>
      <p:sp>
        <p:nvSpPr>
          <p:cNvPr id="31" name="Plassholder for tekst 6">
            <a:extLst>
              <a:ext uri="{FF2B5EF4-FFF2-40B4-BE49-F238E27FC236}">
                <a16:creationId xmlns:a16="http://schemas.microsoft.com/office/drawing/2014/main" id="{A5059423-5A6B-4AA6-A8D3-4E008489FD1D}"/>
              </a:ext>
            </a:extLst>
          </p:cNvPr>
          <p:cNvSpPr>
            <a:spLocks noGrp="1"/>
          </p:cNvSpPr>
          <p:nvPr>
            <p:ph type="body" sz="quarter" idx="23" hasCustomPrompt="1"/>
          </p:nvPr>
        </p:nvSpPr>
        <p:spPr>
          <a:xfrm>
            <a:off x="5466929" y="2952369"/>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vl2pPr marL="0" indent="0" algn="ctr">
              <a:buNone/>
              <a:defRPr sz="1000"/>
            </a:lvl2pPr>
          </a:lstStyle>
          <a:p>
            <a:pPr lvl="0"/>
            <a:r>
              <a:rPr lang="en-GB" dirty="0"/>
              <a:t>Click to add text</a:t>
            </a:r>
          </a:p>
          <a:p>
            <a:pPr lvl="1"/>
            <a:r>
              <a:rPr lang="en-GB" dirty="0"/>
              <a:t>text</a:t>
            </a:r>
          </a:p>
        </p:txBody>
      </p:sp>
    </p:spTree>
    <p:extLst>
      <p:ext uri="{BB962C8B-B14F-4D97-AF65-F5344CB8AC3E}">
        <p14:creationId xmlns:p14="http://schemas.microsoft.com/office/powerpoint/2010/main" val="3198096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e 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230A4C1-3971-481E-8696-7BACB511007D}"/>
              </a:ext>
            </a:extLst>
          </p:cNvPr>
          <p:cNvSpPr/>
          <p:nvPr userDrawn="1"/>
        </p:nvSpPr>
        <p:spPr>
          <a:xfrm>
            <a:off x="0" y="1"/>
            <a:ext cx="9144000" cy="5145088"/>
          </a:xfrm>
          <a:prstGeom prst="rect">
            <a:avLst/>
          </a:prstGeom>
          <a:solidFill>
            <a:srgbClr val="E1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p:cNvSpPr>
            <a:spLocks noGrp="1"/>
          </p:cNvSpPr>
          <p:nvPr>
            <p:ph type="title" hasCustomPrompt="1"/>
          </p:nvPr>
        </p:nvSpPr>
        <p:spPr/>
        <p:txBody>
          <a:bodyPr/>
          <a:lstStyle>
            <a:lvl1pPr>
              <a:defRPr>
                <a:solidFill>
                  <a:schemeClr val="accent1"/>
                </a:solidFill>
              </a:defRPr>
            </a:lvl1pPr>
          </a:lstStyle>
          <a:p>
            <a:r>
              <a:rPr lang="en-GB" dirty="0"/>
              <a:t>Click to add a title</a:t>
            </a:r>
          </a:p>
        </p:txBody>
      </p:sp>
      <p:sp>
        <p:nvSpPr>
          <p:cNvPr id="3" name="Plassholder for dato 2"/>
          <p:cNvSpPr>
            <a:spLocks noGrp="1"/>
          </p:cNvSpPr>
          <p:nvPr>
            <p:ph type="dt" sz="half" idx="10"/>
          </p:nvPr>
        </p:nvSpPr>
        <p:spPr/>
        <p:txBody>
          <a:bodyPr/>
          <a:lstStyle>
            <a:lvl1pPr>
              <a:defRPr>
                <a:solidFill>
                  <a:srgbClr val="575756"/>
                </a:solidFill>
              </a:defRPr>
            </a:lvl1pPr>
          </a:lstStyle>
          <a:p>
            <a:fld id="{F39AD2B0-7266-414C-8AE8-026281AF1525}" type="datetime1">
              <a:rPr lang="nb-NO" smtClean="0"/>
              <a:t>17.12.2019</a:t>
            </a:fld>
            <a:endParaRPr lang="en-GB" dirty="0"/>
          </a:p>
        </p:txBody>
      </p:sp>
      <p:sp>
        <p:nvSpPr>
          <p:cNvPr id="4" name="Plassholder for bunntekst 3"/>
          <p:cNvSpPr>
            <a:spLocks noGrp="1"/>
          </p:cNvSpPr>
          <p:nvPr>
            <p:ph type="ftr" sz="quarter" idx="11"/>
          </p:nvPr>
        </p:nvSpPr>
        <p:spPr/>
        <p:txBody>
          <a:bodyPr/>
          <a:lstStyle>
            <a:lvl1pPr>
              <a:defRPr>
                <a:solidFill>
                  <a:srgbClr val="575756"/>
                </a:solidFill>
              </a:defRPr>
            </a:lvl1pPr>
          </a:lstStyle>
          <a:p>
            <a:endParaRPr lang="en-GB" dirty="0"/>
          </a:p>
        </p:txBody>
      </p:sp>
      <p:sp>
        <p:nvSpPr>
          <p:cNvPr id="5" name="Plassholder for lysbildenummer 4"/>
          <p:cNvSpPr>
            <a:spLocks noGrp="1"/>
          </p:cNvSpPr>
          <p:nvPr>
            <p:ph type="sldNum" sz="quarter" idx="12"/>
          </p:nvPr>
        </p:nvSpPr>
        <p:spPr/>
        <p:txBody>
          <a:bodyPr/>
          <a:lstStyle>
            <a:lvl1pPr>
              <a:defRPr>
                <a:solidFill>
                  <a:srgbClr val="575756"/>
                </a:solidFill>
              </a:defRPr>
            </a:lvl1pPr>
          </a:lstStyle>
          <a:p>
            <a:fld id="{5751DFAA-887F-4071-8EAD-E8CA316FCF06}" type="slidenum">
              <a:rPr lang="en-GB" smtClean="0"/>
              <a:pPr/>
              <a:t>‹#›</a:t>
            </a:fld>
            <a:endParaRPr lang="en-GB" dirty="0"/>
          </a:p>
        </p:txBody>
      </p:sp>
      <p:sp>
        <p:nvSpPr>
          <p:cNvPr id="7" name="Plassholder for tekst 6">
            <a:extLst>
              <a:ext uri="{FF2B5EF4-FFF2-40B4-BE49-F238E27FC236}">
                <a16:creationId xmlns:a16="http://schemas.microsoft.com/office/drawing/2014/main" id="{5280AE57-5149-4270-B50A-0515503F5820}"/>
              </a:ext>
            </a:extLst>
          </p:cNvPr>
          <p:cNvSpPr>
            <a:spLocks noGrp="1" noChangeAspect="1"/>
          </p:cNvSpPr>
          <p:nvPr>
            <p:ph type="body" sz="quarter" idx="13" hasCustomPrompt="1"/>
          </p:nvPr>
        </p:nvSpPr>
        <p:spPr>
          <a:xfrm>
            <a:off x="1296162" y="1656207"/>
            <a:ext cx="1908000" cy="1908000"/>
          </a:xfrm>
          <a:prstGeom prst="ellipse">
            <a:avLst/>
          </a:prstGeom>
          <a:solidFill>
            <a:schemeClr val="lt1"/>
          </a:solidFill>
        </p:spPr>
        <p:txBody>
          <a:bodyPr anchor="ctr"/>
          <a:lstStyle>
            <a:lvl1pPr marL="0" indent="0" algn="ctr">
              <a:buFont typeface="Arial" panose="020B0604020202020204" pitchFamily="34" charset="0"/>
              <a:buChar char="​"/>
              <a:defRPr sz="1200" b="1">
                <a:solidFill>
                  <a:schemeClr val="accent1"/>
                </a:solidFill>
              </a:defRPr>
            </a:lvl1pPr>
            <a:lvl2pPr marL="0" indent="0" algn="ctr">
              <a:buFont typeface="Arial" panose="020B0604020202020204" pitchFamily="34" charset="0"/>
              <a:buChar char="​"/>
              <a:defRPr sz="1000"/>
            </a:lvl2pPr>
          </a:lstStyle>
          <a:p>
            <a:pPr lvl="0"/>
            <a:r>
              <a:rPr lang="en-GB"/>
              <a:t>Click to add text</a:t>
            </a:r>
            <a:endParaRPr lang="en-GB" dirty="0"/>
          </a:p>
          <a:p>
            <a:pPr lvl="1"/>
            <a:r>
              <a:rPr lang="en-GB" dirty="0"/>
              <a:t>Andre </a:t>
            </a:r>
            <a:r>
              <a:rPr lang="en-GB" dirty="0" err="1"/>
              <a:t>nivå</a:t>
            </a:r>
            <a:endParaRPr lang="en-GB" dirty="0"/>
          </a:p>
        </p:txBody>
      </p:sp>
      <p:sp>
        <p:nvSpPr>
          <p:cNvPr id="10" name="Plassholder for tekst 6">
            <a:extLst>
              <a:ext uri="{FF2B5EF4-FFF2-40B4-BE49-F238E27FC236}">
                <a16:creationId xmlns:a16="http://schemas.microsoft.com/office/drawing/2014/main" id="{3C78C568-6550-42F2-AC83-DF36B9D86A68}"/>
              </a:ext>
            </a:extLst>
          </p:cNvPr>
          <p:cNvSpPr>
            <a:spLocks noGrp="1" noChangeAspect="1"/>
          </p:cNvSpPr>
          <p:nvPr>
            <p:ph type="body" sz="quarter" idx="14" hasCustomPrompt="1"/>
          </p:nvPr>
        </p:nvSpPr>
        <p:spPr>
          <a:xfrm>
            <a:off x="3618000" y="1656207"/>
            <a:ext cx="1908000" cy="1908000"/>
          </a:xfrm>
          <a:prstGeom prst="ellipse">
            <a:avLst/>
          </a:prstGeom>
          <a:solidFill>
            <a:schemeClr val="lt1"/>
          </a:solidFill>
        </p:spPr>
        <p:txBody>
          <a:bodyPr anchor="ctr"/>
          <a:lstStyle>
            <a:lvl1pPr marL="0" indent="0" algn="ctr">
              <a:buFont typeface="Arial" panose="020B0604020202020204" pitchFamily="34" charset="0"/>
              <a:buChar char="​"/>
              <a:defRPr sz="1200" b="1">
                <a:solidFill>
                  <a:schemeClr val="accent1"/>
                </a:solidFill>
              </a:defRPr>
            </a:lvl1pPr>
            <a:lvl2pPr marL="0" indent="0" algn="ctr">
              <a:buFont typeface="Arial" panose="020B0604020202020204" pitchFamily="34" charset="0"/>
              <a:buChar char="​"/>
              <a:defRPr sz="1000"/>
            </a:lvl2pPr>
          </a:lstStyle>
          <a:p>
            <a:pPr lvl="0"/>
            <a:r>
              <a:rPr lang="en-GB"/>
              <a:t>Click to add text</a:t>
            </a:r>
            <a:endParaRPr lang="en-GB" dirty="0"/>
          </a:p>
          <a:p>
            <a:pPr lvl="1"/>
            <a:r>
              <a:rPr lang="en-GB" dirty="0"/>
              <a:t>Andre </a:t>
            </a:r>
            <a:r>
              <a:rPr lang="en-GB" dirty="0" err="1"/>
              <a:t>nivå</a:t>
            </a:r>
            <a:endParaRPr lang="en-GB" dirty="0"/>
          </a:p>
        </p:txBody>
      </p:sp>
      <p:sp>
        <p:nvSpPr>
          <p:cNvPr id="11" name="Plassholder for tekst 6">
            <a:extLst>
              <a:ext uri="{FF2B5EF4-FFF2-40B4-BE49-F238E27FC236}">
                <a16:creationId xmlns:a16="http://schemas.microsoft.com/office/drawing/2014/main" id="{D52A1348-F70D-4977-ABF0-B088B61478C8}"/>
              </a:ext>
            </a:extLst>
          </p:cNvPr>
          <p:cNvSpPr>
            <a:spLocks noGrp="1" noChangeAspect="1"/>
          </p:cNvSpPr>
          <p:nvPr>
            <p:ph type="body" sz="quarter" idx="15" hasCustomPrompt="1"/>
          </p:nvPr>
        </p:nvSpPr>
        <p:spPr>
          <a:xfrm>
            <a:off x="5939838" y="1656207"/>
            <a:ext cx="1908000" cy="1908000"/>
          </a:xfrm>
          <a:prstGeom prst="ellipse">
            <a:avLst/>
          </a:prstGeom>
          <a:solidFill>
            <a:schemeClr val="lt1"/>
          </a:solidFill>
        </p:spPr>
        <p:txBody>
          <a:bodyPr anchor="ctr"/>
          <a:lstStyle>
            <a:lvl1pPr marL="0" indent="0" algn="ctr">
              <a:buFont typeface="Arial" panose="020B0604020202020204" pitchFamily="34" charset="0"/>
              <a:buNone/>
              <a:defRPr sz="1200" b="1">
                <a:solidFill>
                  <a:schemeClr val="accent1"/>
                </a:solidFill>
              </a:defRPr>
            </a:lvl1pPr>
            <a:lvl2pPr marL="0" indent="0" algn="ctr">
              <a:buFont typeface="Arial" panose="020B0604020202020204" pitchFamily="34" charset="0"/>
              <a:buChar char="​"/>
              <a:defRPr sz="1000"/>
            </a:lvl2pPr>
          </a:lstStyle>
          <a:p>
            <a:r>
              <a:rPr lang="en-GB"/>
              <a:t>Use Enter followed by the Tab button for level 2</a:t>
            </a:r>
            <a:endParaRPr lang="en-GB" dirty="0"/>
          </a:p>
          <a:p>
            <a:pPr lvl="1"/>
            <a:r>
              <a:rPr lang="en-GB" dirty="0"/>
              <a:t>Andre </a:t>
            </a:r>
            <a:r>
              <a:rPr lang="en-GB" dirty="0" err="1"/>
              <a:t>nivå</a:t>
            </a:r>
            <a:endParaRPr lang="en-GB" dirty="0"/>
          </a:p>
        </p:txBody>
      </p:sp>
    </p:spTree>
    <p:extLst>
      <p:ext uri="{BB962C8B-B14F-4D97-AF65-F5344CB8AC3E}">
        <p14:creationId xmlns:p14="http://schemas.microsoft.com/office/powerpoint/2010/main" val="2599338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780674" y="1722020"/>
            <a:ext cx="5582653" cy="434734"/>
          </a:xfrm>
        </p:spPr>
        <p:txBody>
          <a:bodyPr wrap="square" anchor="b">
            <a:spAutoFit/>
          </a:bodyPr>
          <a:lstStyle>
            <a:lvl1pPr>
              <a:defRPr sz="2825"/>
            </a:lvl1pPr>
          </a:lstStyle>
          <a:p>
            <a:r>
              <a:rPr lang="en-GB" dirty="0"/>
              <a:t>Quote</a:t>
            </a:r>
          </a:p>
        </p:txBody>
      </p:sp>
      <p:sp>
        <p:nvSpPr>
          <p:cNvPr id="3" name="Plassholder for dato 2"/>
          <p:cNvSpPr>
            <a:spLocks noGrp="1"/>
          </p:cNvSpPr>
          <p:nvPr>
            <p:ph type="dt" sz="half" idx="10"/>
          </p:nvPr>
        </p:nvSpPr>
        <p:spPr/>
        <p:txBody>
          <a:bodyPr/>
          <a:lstStyle/>
          <a:p>
            <a:fld id="{8643F27A-08F4-401A-B6CE-AE3BCEF1828E}" type="datetime1">
              <a:rPr lang="nb-NO" smtClean="0"/>
              <a:t>17.12.2019</a:t>
            </a:fld>
            <a:endParaRPr lang="en-GB" dirty="0"/>
          </a:p>
        </p:txBody>
      </p:sp>
      <p:sp>
        <p:nvSpPr>
          <p:cNvPr id="4" name="Plassholder for bunntekst 3"/>
          <p:cNvSpPr>
            <a:spLocks noGrp="1"/>
          </p:cNvSpPr>
          <p:nvPr>
            <p:ph type="ftr" sz="quarter" idx="11"/>
          </p:nvPr>
        </p:nvSpPr>
        <p:spPr/>
        <p:txBody>
          <a:bodyPr/>
          <a:lstStyle/>
          <a:p>
            <a:endParaRPr lang="en-GB" dirty="0"/>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dirty="0"/>
          </a:p>
        </p:txBody>
      </p:sp>
      <p:pic>
        <p:nvPicPr>
          <p:cNvPr id="6" name="Grafikk 5">
            <a:extLst>
              <a:ext uri="{FF2B5EF4-FFF2-40B4-BE49-F238E27FC236}">
                <a16:creationId xmlns:a16="http://schemas.microsoft.com/office/drawing/2014/main" id="{6CD92DB7-943B-4A06-84A9-53F8CC38C19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163400" y="2736342"/>
            <a:ext cx="817200" cy="472444"/>
          </a:xfrm>
          <a:prstGeom prst="rect">
            <a:avLst/>
          </a:prstGeom>
        </p:spPr>
      </p:pic>
      <p:sp>
        <p:nvSpPr>
          <p:cNvPr id="7" name="Plassholder for tekst 2">
            <a:extLst>
              <a:ext uri="{FF2B5EF4-FFF2-40B4-BE49-F238E27FC236}">
                <a16:creationId xmlns:a16="http://schemas.microsoft.com/office/drawing/2014/main" id="{3CDFCFBA-975E-4055-88E9-B2F72EE4B22E}"/>
              </a:ext>
            </a:extLst>
          </p:cNvPr>
          <p:cNvSpPr>
            <a:spLocks noGrp="1"/>
          </p:cNvSpPr>
          <p:nvPr>
            <p:ph type="body" idx="1" hasCustomPrompt="1"/>
          </p:nvPr>
        </p:nvSpPr>
        <p:spPr>
          <a:xfrm>
            <a:off x="1780674" y="2250154"/>
            <a:ext cx="5582653" cy="215444"/>
          </a:xfrm>
        </p:spPr>
        <p:txBody>
          <a:bodyPr anchor="t">
            <a:normAutofit/>
          </a:bodyPr>
          <a:lstStyle>
            <a:lvl1pPr marL="0" indent="0" algn="ctr">
              <a:buNone/>
              <a:defRPr sz="1400" b="0">
                <a:solidFill>
                  <a:srgbClr val="57575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GB" dirty="0"/>
              <a:t>Reference</a:t>
            </a:r>
          </a:p>
        </p:txBody>
      </p:sp>
    </p:spTree>
    <p:extLst>
      <p:ext uri="{BB962C8B-B14F-4D97-AF65-F5344CB8AC3E}">
        <p14:creationId xmlns:p14="http://schemas.microsoft.com/office/powerpoint/2010/main" val="841301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GB"/>
              <a:t>Click to add a title</a:t>
            </a:r>
            <a:endParaRPr lang="en-GB" dirty="0"/>
          </a:p>
        </p:txBody>
      </p:sp>
      <p:sp>
        <p:nvSpPr>
          <p:cNvPr id="3" name="Plassholder for innhold 2"/>
          <p:cNvSpPr>
            <a:spLocks noGrp="1"/>
          </p:cNvSpPr>
          <p:nvPr>
            <p:ph sz="half" idx="1" hasCustomPrompt="1"/>
          </p:nvPr>
        </p:nvSpPr>
        <p:spPr>
          <a:xfrm>
            <a:off x="576073" y="1440180"/>
            <a:ext cx="3780473" cy="3060383"/>
          </a:xfrm>
        </p:spPr>
        <p:txBody>
          <a:bodyPr/>
          <a:lstStyle>
            <a:lvl1pPr>
              <a:defRPr/>
            </a:lvl1pPr>
          </a:lstStyle>
          <a:p>
            <a:pPr lvl="0"/>
            <a:r>
              <a:rPr lang="en-GB"/>
              <a:t>Click to add text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4" name="Plassholder for innhold 3"/>
          <p:cNvSpPr>
            <a:spLocks noGrp="1"/>
          </p:cNvSpPr>
          <p:nvPr>
            <p:ph sz="half" idx="2" hasCustomPrompt="1"/>
          </p:nvPr>
        </p:nvSpPr>
        <p:spPr>
          <a:xfrm>
            <a:off x="4718302" y="1440180"/>
            <a:ext cx="3780473" cy="3060383"/>
          </a:xfrm>
        </p:spPr>
        <p:txBody>
          <a:bodyPr/>
          <a:lstStyle>
            <a:lvl1pPr>
              <a:defRPr/>
            </a:lvl1pPr>
          </a:lstStyle>
          <a:p>
            <a:pPr lvl="0"/>
            <a:r>
              <a:rPr lang="en-GB"/>
              <a:t>Click to add text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5" name="Plassholder for dato 4"/>
          <p:cNvSpPr>
            <a:spLocks noGrp="1"/>
          </p:cNvSpPr>
          <p:nvPr>
            <p:ph type="dt" sz="half" idx="10"/>
          </p:nvPr>
        </p:nvSpPr>
        <p:spPr/>
        <p:txBody>
          <a:bodyPr/>
          <a:lstStyle/>
          <a:p>
            <a:fld id="{66877559-59C5-442E-A69C-CE5C2EC02ACE}" type="datetime1">
              <a:rPr lang="nb-NO" smtClean="0"/>
              <a:t>17.12.2019</a:t>
            </a:fld>
            <a:endParaRPr lang="en-GB" dirty="0"/>
          </a:p>
        </p:txBody>
      </p:sp>
      <p:sp>
        <p:nvSpPr>
          <p:cNvPr id="6" name="Plassholder for bunntekst 5"/>
          <p:cNvSpPr>
            <a:spLocks noGrp="1"/>
          </p:cNvSpPr>
          <p:nvPr>
            <p:ph type="ftr" sz="quarter" idx="11"/>
          </p:nvPr>
        </p:nvSpPr>
        <p:spPr/>
        <p:txBody>
          <a:bodyPr/>
          <a:lstStyle/>
          <a:p>
            <a:endParaRPr lang="en-GB" dirty="0"/>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3213274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76072" y="1440180"/>
            <a:ext cx="3780473" cy="215444"/>
          </a:xfrm>
        </p:spPr>
        <p:txBody>
          <a:bodyPr anchor="t">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GB"/>
              <a:t>Click to add a subtitle</a:t>
            </a:r>
            <a:endParaRPr lang="en-GB" dirty="0"/>
          </a:p>
        </p:txBody>
      </p:sp>
      <p:sp>
        <p:nvSpPr>
          <p:cNvPr id="4" name="Plassholder for innhold 3"/>
          <p:cNvSpPr>
            <a:spLocks noGrp="1"/>
          </p:cNvSpPr>
          <p:nvPr>
            <p:ph sz="half" idx="2" hasCustomPrompt="1"/>
          </p:nvPr>
        </p:nvSpPr>
        <p:spPr>
          <a:xfrm>
            <a:off x="576072" y="1655624"/>
            <a:ext cx="3780473" cy="2844939"/>
          </a:xfrm>
        </p:spPr>
        <p:txBody>
          <a:bodyPr/>
          <a:lstStyle>
            <a:lvl1pPr>
              <a:defRPr/>
            </a:lvl1pPr>
          </a:lstStyle>
          <a:p>
            <a:pPr lvl="0"/>
            <a:r>
              <a:rPr lang="en-GB"/>
              <a:t>Click to add text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5" name="Plassholder for tekst 4"/>
          <p:cNvSpPr>
            <a:spLocks noGrp="1"/>
          </p:cNvSpPr>
          <p:nvPr>
            <p:ph type="body" sz="quarter" idx="3" hasCustomPrompt="1"/>
          </p:nvPr>
        </p:nvSpPr>
        <p:spPr>
          <a:xfrm>
            <a:off x="4718302" y="1440180"/>
            <a:ext cx="3780473" cy="215444"/>
          </a:xfrm>
        </p:spPr>
        <p:txBody>
          <a:bodyPr anchor="t">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GB"/>
              <a:t>Click to add a subtitle</a:t>
            </a:r>
            <a:endParaRPr lang="en-GB" dirty="0"/>
          </a:p>
        </p:txBody>
      </p:sp>
      <p:sp>
        <p:nvSpPr>
          <p:cNvPr id="6" name="Plassholder for innhold 5"/>
          <p:cNvSpPr>
            <a:spLocks noGrp="1"/>
          </p:cNvSpPr>
          <p:nvPr>
            <p:ph sz="quarter" idx="4" hasCustomPrompt="1"/>
          </p:nvPr>
        </p:nvSpPr>
        <p:spPr>
          <a:xfrm>
            <a:off x="4718302" y="1655624"/>
            <a:ext cx="3780473" cy="2844939"/>
          </a:xfrm>
        </p:spPr>
        <p:txBody>
          <a:bodyPr/>
          <a:lstStyle>
            <a:lvl1pPr>
              <a:defRPr/>
            </a:lvl1pPr>
          </a:lstStyle>
          <a:p>
            <a:pPr lvl="0"/>
            <a:r>
              <a:rPr lang="en-GB"/>
              <a:t>Click to add text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GB" dirty="0"/>
          </a:p>
        </p:txBody>
      </p:sp>
      <p:sp>
        <p:nvSpPr>
          <p:cNvPr id="7" name="Plassholder for dato 6"/>
          <p:cNvSpPr>
            <a:spLocks noGrp="1"/>
          </p:cNvSpPr>
          <p:nvPr>
            <p:ph type="dt" sz="half" idx="10"/>
          </p:nvPr>
        </p:nvSpPr>
        <p:spPr/>
        <p:txBody>
          <a:bodyPr/>
          <a:lstStyle/>
          <a:p>
            <a:fld id="{83146A80-ECBE-41CB-8DA4-558C28001D71}" type="datetime1">
              <a:rPr lang="nb-NO" smtClean="0"/>
              <a:t>17.12.2019</a:t>
            </a:fld>
            <a:endParaRPr lang="en-GB" dirty="0"/>
          </a:p>
        </p:txBody>
      </p:sp>
      <p:sp>
        <p:nvSpPr>
          <p:cNvPr id="8" name="Plassholder for bunntekst 7"/>
          <p:cNvSpPr>
            <a:spLocks noGrp="1"/>
          </p:cNvSpPr>
          <p:nvPr>
            <p:ph type="ftr" sz="quarter" idx="11"/>
          </p:nvPr>
        </p:nvSpPr>
        <p:spPr/>
        <p:txBody>
          <a:bodyPr/>
          <a:lstStyle/>
          <a:p>
            <a:endParaRPr lang="en-GB" dirty="0"/>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dirty="0"/>
          </a:p>
        </p:txBody>
      </p:sp>
      <p:sp>
        <p:nvSpPr>
          <p:cNvPr id="2" name="Tittel 1">
            <a:extLst>
              <a:ext uri="{FF2B5EF4-FFF2-40B4-BE49-F238E27FC236}">
                <a16:creationId xmlns:a16="http://schemas.microsoft.com/office/drawing/2014/main" id="{739E733B-F107-47F2-AA0E-E677F5AF3744}"/>
              </a:ext>
            </a:extLst>
          </p:cNvPr>
          <p:cNvSpPr>
            <a:spLocks noGrp="1"/>
          </p:cNvSpPr>
          <p:nvPr>
            <p:ph type="title" hasCustomPrompt="1"/>
          </p:nvPr>
        </p:nvSpPr>
        <p:spPr/>
        <p:txBody>
          <a:bodyPr/>
          <a:lstStyle>
            <a:lvl1pPr>
              <a:defRPr/>
            </a:lvl1pPr>
          </a:lstStyle>
          <a:p>
            <a:r>
              <a:rPr lang="en-GB"/>
              <a:t>Click to add a title</a:t>
            </a:r>
            <a:endParaRPr lang="en-GB" dirty="0"/>
          </a:p>
        </p:txBody>
      </p:sp>
    </p:spTree>
    <p:extLst>
      <p:ext uri="{BB962C8B-B14F-4D97-AF65-F5344CB8AC3E}">
        <p14:creationId xmlns:p14="http://schemas.microsoft.com/office/powerpoint/2010/main" val="3084663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en-GB"/>
              <a:t>Click to add a title</a:t>
            </a:r>
            <a:endParaRPr lang="en-GB" dirty="0"/>
          </a:p>
        </p:txBody>
      </p:sp>
      <p:sp>
        <p:nvSpPr>
          <p:cNvPr id="3" name="Plassholder for dato 2"/>
          <p:cNvSpPr>
            <a:spLocks noGrp="1"/>
          </p:cNvSpPr>
          <p:nvPr>
            <p:ph type="dt" sz="half" idx="10"/>
          </p:nvPr>
        </p:nvSpPr>
        <p:spPr/>
        <p:txBody>
          <a:bodyPr/>
          <a:lstStyle/>
          <a:p>
            <a:fld id="{B6DFB970-AFEA-41DF-9D3D-07187AB9FBFD}" type="datetime1">
              <a:rPr lang="nb-NO" smtClean="0"/>
              <a:t>17.12.2019</a:t>
            </a:fld>
            <a:endParaRPr lang="en-GB" dirty="0"/>
          </a:p>
        </p:txBody>
      </p:sp>
      <p:sp>
        <p:nvSpPr>
          <p:cNvPr id="4" name="Plassholder for bunntekst 3"/>
          <p:cNvSpPr>
            <a:spLocks noGrp="1"/>
          </p:cNvSpPr>
          <p:nvPr>
            <p:ph type="ftr" sz="quarter" idx="11"/>
          </p:nvPr>
        </p:nvSpPr>
        <p:spPr/>
        <p:txBody>
          <a:bodyPr/>
          <a:lstStyle/>
          <a:p>
            <a:endParaRPr lang="en-GB" dirty="0"/>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309804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ide med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21CF630B-3D3D-45F0-AFAF-5BAFF77886F0}"/>
              </a:ext>
            </a:extLst>
          </p:cNvPr>
          <p:cNvSpPr>
            <a:spLocks noGrp="1"/>
          </p:cNvSpPr>
          <p:nvPr>
            <p:ph type="pic" sz="quarter" idx="14" hasCustomPrompt="1"/>
          </p:nvPr>
        </p:nvSpPr>
        <p:spPr>
          <a:xfrm>
            <a:off x="0" y="1008126"/>
            <a:ext cx="9145143" cy="4136962"/>
          </a:xfrm>
          <a:custGeom>
            <a:avLst/>
            <a:gdLst>
              <a:gd name="connsiteX0" fmla="*/ 7461922 w 9145143"/>
              <a:gd name="connsiteY0" fmla="*/ 3078100 h 4136962"/>
              <a:gd name="connsiteX1" fmla="*/ 7380922 w 9145143"/>
              <a:gd name="connsiteY1" fmla="*/ 3159100 h 4136962"/>
              <a:gd name="connsiteX2" fmla="*/ 7461922 w 9145143"/>
              <a:gd name="connsiteY2" fmla="*/ 3240100 h 4136962"/>
              <a:gd name="connsiteX3" fmla="*/ 7542922 w 9145143"/>
              <a:gd name="connsiteY3" fmla="*/ 3159100 h 4136962"/>
              <a:gd name="connsiteX4" fmla="*/ 7461922 w 9145143"/>
              <a:gd name="connsiteY4" fmla="*/ 3078100 h 4136962"/>
              <a:gd name="connsiteX5" fmla="*/ 7461922 w 9145143"/>
              <a:gd name="connsiteY5" fmla="*/ 2880360 h 4136962"/>
              <a:gd name="connsiteX6" fmla="*/ 7380922 w 9145143"/>
              <a:gd name="connsiteY6" fmla="*/ 2961360 h 4136962"/>
              <a:gd name="connsiteX7" fmla="*/ 7461922 w 9145143"/>
              <a:gd name="connsiteY7" fmla="*/ 3042360 h 4136962"/>
              <a:gd name="connsiteX8" fmla="*/ 7542922 w 9145143"/>
              <a:gd name="connsiteY8" fmla="*/ 2961360 h 4136962"/>
              <a:gd name="connsiteX9" fmla="*/ 7461922 w 9145143"/>
              <a:gd name="connsiteY9" fmla="*/ 2880360 h 4136962"/>
              <a:gd name="connsiteX10" fmla="*/ 0 w 9145143"/>
              <a:gd name="connsiteY10" fmla="*/ 0 h 4136962"/>
              <a:gd name="connsiteX11" fmla="*/ 9145143 w 9145143"/>
              <a:gd name="connsiteY11" fmla="*/ 0 h 4136962"/>
              <a:gd name="connsiteX12" fmla="*/ 9145143 w 9145143"/>
              <a:gd name="connsiteY12" fmla="*/ 4136962 h 4136962"/>
              <a:gd name="connsiteX13" fmla="*/ 0 w 9145143"/>
              <a:gd name="connsiteY13" fmla="*/ 4136962 h 41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143" h="4136962">
                <a:moveTo>
                  <a:pt x="7461922" y="3078100"/>
                </a:moveTo>
                <a:cubicBezTo>
                  <a:pt x="7417187" y="3078100"/>
                  <a:pt x="7380922" y="3114365"/>
                  <a:pt x="7380922" y="3159100"/>
                </a:cubicBezTo>
                <a:cubicBezTo>
                  <a:pt x="7380922" y="3203835"/>
                  <a:pt x="7417187" y="3240100"/>
                  <a:pt x="7461922" y="3240100"/>
                </a:cubicBezTo>
                <a:cubicBezTo>
                  <a:pt x="7506657" y="3240100"/>
                  <a:pt x="7542922" y="3203835"/>
                  <a:pt x="7542922" y="3159100"/>
                </a:cubicBezTo>
                <a:cubicBezTo>
                  <a:pt x="7542922" y="3114365"/>
                  <a:pt x="7506657" y="3078100"/>
                  <a:pt x="7461922" y="3078100"/>
                </a:cubicBezTo>
                <a:close/>
                <a:moveTo>
                  <a:pt x="7461922" y="2880360"/>
                </a:moveTo>
                <a:cubicBezTo>
                  <a:pt x="7417187" y="2880360"/>
                  <a:pt x="7380922" y="2916625"/>
                  <a:pt x="7380922" y="2961360"/>
                </a:cubicBezTo>
                <a:cubicBezTo>
                  <a:pt x="7380922" y="3006095"/>
                  <a:pt x="7417187" y="3042360"/>
                  <a:pt x="7461922" y="3042360"/>
                </a:cubicBezTo>
                <a:cubicBezTo>
                  <a:pt x="7506657" y="3042360"/>
                  <a:pt x="7542922" y="3006095"/>
                  <a:pt x="7542922" y="2961360"/>
                </a:cubicBezTo>
                <a:cubicBezTo>
                  <a:pt x="7542922" y="2916625"/>
                  <a:pt x="7506657" y="2880360"/>
                  <a:pt x="7461922" y="2880360"/>
                </a:cubicBezTo>
                <a:close/>
                <a:moveTo>
                  <a:pt x="0" y="0"/>
                </a:moveTo>
                <a:lnTo>
                  <a:pt x="9145143" y="0"/>
                </a:lnTo>
                <a:lnTo>
                  <a:pt x="9145143" y="4136962"/>
                </a:lnTo>
                <a:lnTo>
                  <a:pt x="0" y="4136962"/>
                </a:lnTo>
                <a:close/>
              </a:path>
            </a:pathLst>
          </a:custGeom>
          <a:solidFill>
            <a:schemeClr val="accent3"/>
          </a:solidFill>
        </p:spPr>
        <p:txBody>
          <a:bodyPr wrap="square" tIns="90000">
            <a:noAutofit/>
          </a:bodyPr>
          <a:lstStyle>
            <a:lvl1pPr marL="0" indent="0" algn="ctr">
              <a:buNone/>
              <a:defRPr sz="1000"/>
            </a:lvl1pPr>
          </a:lstStyle>
          <a:p>
            <a:r>
              <a:rPr lang="en-GB" dirty="0"/>
              <a:t>Insert image through the menu “insert” and the button “Image”</a:t>
            </a:r>
          </a:p>
        </p:txBody>
      </p:sp>
      <p:sp>
        <p:nvSpPr>
          <p:cNvPr id="2" name="Tittel 1"/>
          <p:cNvSpPr>
            <a:spLocks noGrp="1" noChangeAspect="1"/>
          </p:cNvSpPr>
          <p:nvPr>
            <p:ph type="ctrTitle" hasCustomPrompt="1"/>
          </p:nvPr>
        </p:nvSpPr>
        <p:spPr>
          <a:xfrm>
            <a:off x="3798000" y="1396975"/>
            <a:ext cx="1548000" cy="1548000"/>
          </a:xfrm>
          <a:prstGeom prst="ellipse">
            <a:avLst/>
          </a:prstGeom>
          <a:solidFill>
            <a:schemeClr val="bg1"/>
          </a:solidFill>
        </p:spPr>
        <p:txBody>
          <a:bodyPr anchor="ctr">
            <a:normAutofit/>
          </a:bodyPr>
          <a:lstStyle>
            <a:lvl1pPr algn="ctr">
              <a:defRPr sz="3200">
                <a:solidFill>
                  <a:schemeClr val="lt1"/>
                </a:solidFill>
              </a:defRPr>
            </a:lvl1pPr>
          </a:lstStyle>
          <a:p>
            <a:r>
              <a:rPr lang="en-GB" dirty="0"/>
              <a:t>Title</a:t>
            </a:r>
          </a:p>
        </p:txBody>
      </p:sp>
      <p:sp>
        <p:nvSpPr>
          <p:cNvPr id="3" name="Undertittel 2"/>
          <p:cNvSpPr>
            <a:spLocks noGrp="1" noChangeAspect="1"/>
          </p:cNvSpPr>
          <p:nvPr>
            <p:ph type="subTitle" idx="1" hasCustomPrompt="1"/>
          </p:nvPr>
        </p:nvSpPr>
        <p:spPr>
          <a:xfrm>
            <a:off x="3798000" y="3150394"/>
            <a:ext cx="1548000" cy="1548000"/>
          </a:xfrm>
          <a:prstGeom prst="ellipse">
            <a:avLst/>
          </a:prstGeom>
          <a:solidFill>
            <a:schemeClr val="bg1"/>
          </a:solidFill>
        </p:spPr>
        <p:txBody>
          <a:bodyPr anchor="ctr">
            <a:normAutofit/>
          </a:bodyPr>
          <a:lstStyle>
            <a:lvl1pPr marL="0" indent="0" algn="ctr">
              <a:spcBef>
                <a:spcPts val="0"/>
              </a:spcBef>
              <a:buNone/>
              <a:defRPr sz="1600" b="1">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a:t>
            </a:r>
          </a:p>
        </p:txBody>
      </p:sp>
      <p:sp>
        <p:nvSpPr>
          <p:cNvPr id="11" name="Plassholder for tekst 9">
            <a:extLst>
              <a:ext uri="{FF2B5EF4-FFF2-40B4-BE49-F238E27FC236}">
                <a16:creationId xmlns:a16="http://schemas.microsoft.com/office/drawing/2014/main" id="{7B181E55-BA4E-41F3-878C-77EB660DC162}"/>
              </a:ext>
            </a:extLst>
          </p:cNvPr>
          <p:cNvSpPr>
            <a:spLocks noGrp="1"/>
          </p:cNvSpPr>
          <p:nvPr>
            <p:ph type="body" sz="quarter" idx="13" hasCustomPrompt="1"/>
          </p:nvPr>
        </p:nvSpPr>
        <p:spPr>
          <a:xfrm>
            <a:off x="7650956" y="3924491"/>
            <a:ext cx="1125487" cy="383998"/>
          </a:xfrm>
        </p:spPr>
        <p:txBody>
          <a:bodyPr>
            <a:normAutofit/>
          </a:bodyPr>
          <a:lstStyle>
            <a:lvl1pPr marL="0" indent="0">
              <a:spcBef>
                <a:spcPts val="0"/>
              </a:spcBef>
              <a:buNone/>
              <a:defRPr sz="1000" i="1">
                <a:solidFill>
                  <a:schemeClr val="lt1"/>
                </a:solidFill>
              </a:defRPr>
            </a:lvl1pPr>
          </a:lstStyle>
          <a:p>
            <a:pPr lvl="0"/>
            <a:r>
              <a:rPr lang="en-GB" dirty="0"/>
              <a:t>Click to add text</a:t>
            </a:r>
          </a:p>
        </p:txBody>
      </p:sp>
      <p:sp>
        <p:nvSpPr>
          <p:cNvPr id="13" name="Ellipse 12">
            <a:extLst>
              <a:ext uri="{FF2B5EF4-FFF2-40B4-BE49-F238E27FC236}">
                <a16:creationId xmlns:a16="http://schemas.microsoft.com/office/drawing/2014/main" id="{7011AA87-01BC-457A-9D24-F263E5A933A7}"/>
              </a:ext>
            </a:extLst>
          </p:cNvPr>
          <p:cNvSpPr>
            <a:spLocks noChangeAspect="1"/>
          </p:cNvSpPr>
          <p:nvPr userDrawn="1"/>
        </p:nvSpPr>
        <p:spPr>
          <a:xfrm>
            <a:off x="7377322" y="3884886"/>
            <a:ext cx="169200" cy="16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Ellipse 13">
            <a:extLst>
              <a:ext uri="{FF2B5EF4-FFF2-40B4-BE49-F238E27FC236}">
                <a16:creationId xmlns:a16="http://schemas.microsoft.com/office/drawing/2014/main" id="{1FCCCC5A-87C6-451E-AB30-6B75040B830A}"/>
              </a:ext>
            </a:extLst>
          </p:cNvPr>
          <p:cNvSpPr>
            <a:spLocks noChangeAspect="1"/>
          </p:cNvSpPr>
          <p:nvPr userDrawn="1"/>
        </p:nvSpPr>
        <p:spPr>
          <a:xfrm>
            <a:off x="7377322" y="4082910"/>
            <a:ext cx="169200" cy="16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Picture 39">
            <a:extLst>
              <a:ext uri="{FF2B5EF4-FFF2-40B4-BE49-F238E27FC236}">
                <a16:creationId xmlns:a16="http://schemas.microsoft.com/office/drawing/2014/main" id="{8B54A3BF-A325-4C28-B726-03FE5B0B19D4}"/>
              </a:ext>
            </a:extLst>
          </p:cNvPr>
          <p:cNvPicPr>
            <a:picLocks noChangeAspect="1"/>
          </p:cNvPicPr>
          <p:nvPr userDrawn="1"/>
        </p:nvPicPr>
        <p:blipFill>
          <a:blip r:embed="rId2"/>
          <a:stretch>
            <a:fillRect/>
          </a:stretch>
        </p:blipFill>
        <p:spPr>
          <a:xfrm>
            <a:off x="457257" y="324040"/>
            <a:ext cx="2732400" cy="503616"/>
          </a:xfrm>
          <a:prstGeom prst="rect">
            <a:avLst/>
          </a:prstGeom>
        </p:spPr>
      </p:pic>
    </p:spTree>
    <p:extLst>
      <p:ext uri="{BB962C8B-B14F-4D97-AF65-F5344CB8AC3E}">
        <p14:creationId xmlns:p14="http://schemas.microsoft.com/office/powerpoint/2010/main" val="59459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4F7445E-CF10-43CD-874D-C6D6CD7EEDBB}" type="datetime1">
              <a:rPr lang="nb-NO" smtClean="0"/>
              <a:t>17.12.2019</a:t>
            </a:fld>
            <a:endParaRPr lang="en-GB" dirty="0"/>
          </a:p>
        </p:txBody>
      </p:sp>
      <p:sp>
        <p:nvSpPr>
          <p:cNvPr id="3" name="Plassholder for bunntekst 2"/>
          <p:cNvSpPr>
            <a:spLocks noGrp="1"/>
          </p:cNvSpPr>
          <p:nvPr>
            <p:ph type="ftr" sz="quarter" idx="11"/>
          </p:nvPr>
        </p:nvSpPr>
        <p:spPr/>
        <p:txBody>
          <a:bodyPr/>
          <a:lstStyle/>
          <a:p>
            <a:endParaRPr lang="en-GB" dirty="0"/>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dirty="0"/>
          </a:p>
        </p:txBody>
      </p:sp>
    </p:spTree>
    <p:extLst>
      <p:ext uri="{BB962C8B-B14F-4D97-AF65-F5344CB8AC3E}">
        <p14:creationId xmlns:p14="http://schemas.microsoft.com/office/powerpoint/2010/main" val="1943840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7ED4FAE7-FE04-470F-A322-C6BD7F0DD75D}"/>
              </a:ext>
            </a:extLst>
          </p:cNvPr>
          <p:cNvSpPr/>
          <p:nvPr userDrawn="1"/>
        </p:nvSpPr>
        <p:spPr>
          <a:xfrm>
            <a:off x="0" y="1121728"/>
            <a:ext cx="9144000" cy="4023360"/>
          </a:xfrm>
          <a:prstGeom prst="rect">
            <a:avLst/>
          </a:prstGeom>
          <a:solidFill>
            <a:srgbClr val="E1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p:cNvSpPr>
            <a:spLocks noGrp="1"/>
          </p:cNvSpPr>
          <p:nvPr>
            <p:ph type="ctrTitle" hasCustomPrompt="1"/>
          </p:nvPr>
        </p:nvSpPr>
        <p:spPr>
          <a:xfrm>
            <a:off x="1143000" y="1810875"/>
            <a:ext cx="6858000" cy="987362"/>
          </a:xfrm>
        </p:spPr>
        <p:txBody>
          <a:bodyPr anchor="b">
            <a:normAutofit/>
          </a:bodyPr>
          <a:lstStyle>
            <a:lvl1pPr algn="ctr">
              <a:defRPr sz="2800">
                <a:solidFill>
                  <a:schemeClr val="accent1"/>
                </a:solidFill>
              </a:defRPr>
            </a:lvl1pPr>
          </a:lstStyle>
          <a:p>
            <a:r>
              <a:rPr lang="en-GB" dirty="0"/>
              <a:t>Click to add a title</a:t>
            </a:r>
          </a:p>
        </p:txBody>
      </p:sp>
      <p:sp>
        <p:nvSpPr>
          <p:cNvPr id="3" name="Undertittel 2"/>
          <p:cNvSpPr>
            <a:spLocks noGrp="1"/>
          </p:cNvSpPr>
          <p:nvPr>
            <p:ph type="subTitle" idx="1" hasCustomPrompt="1"/>
          </p:nvPr>
        </p:nvSpPr>
        <p:spPr>
          <a:xfrm>
            <a:off x="1143000" y="2848487"/>
            <a:ext cx="6858000" cy="589476"/>
          </a:xfrm>
        </p:spPr>
        <p:txBody>
          <a:bodyPr>
            <a:normAutofit/>
          </a:bodyPr>
          <a:lstStyle>
            <a:lvl1pPr marL="0" indent="0" algn="ctr">
              <a:spcBef>
                <a:spcPts val="0"/>
              </a:spcBef>
              <a:buNone/>
              <a:defRPr sz="1600" b="1">
                <a:solidFill>
                  <a:srgbClr val="57575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a subtitle</a:t>
            </a:r>
          </a:p>
        </p:txBody>
      </p:sp>
      <p:sp>
        <p:nvSpPr>
          <p:cNvPr id="19" name="Ellipse 18">
            <a:extLst>
              <a:ext uri="{FF2B5EF4-FFF2-40B4-BE49-F238E27FC236}">
                <a16:creationId xmlns:a16="http://schemas.microsoft.com/office/drawing/2014/main" id="{6AFCA1C8-BACB-4544-8D6F-E9DED43E23B9}"/>
              </a:ext>
            </a:extLst>
          </p:cNvPr>
          <p:cNvSpPr>
            <a:spLocks noChangeAspect="1"/>
          </p:cNvSpPr>
          <p:nvPr userDrawn="1"/>
        </p:nvSpPr>
        <p:spPr>
          <a:xfrm>
            <a:off x="4392000" y="3315762"/>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lt1"/>
              </a:solidFill>
            </a:endParaRPr>
          </a:p>
        </p:txBody>
      </p:sp>
      <p:sp>
        <p:nvSpPr>
          <p:cNvPr id="20" name="Ellipse 19">
            <a:extLst>
              <a:ext uri="{FF2B5EF4-FFF2-40B4-BE49-F238E27FC236}">
                <a16:creationId xmlns:a16="http://schemas.microsoft.com/office/drawing/2014/main" id="{814A7285-3055-4647-BC2A-C6D5A8AF103F}"/>
              </a:ext>
            </a:extLst>
          </p:cNvPr>
          <p:cNvSpPr>
            <a:spLocks noChangeAspect="1"/>
          </p:cNvSpPr>
          <p:nvPr userDrawn="1"/>
        </p:nvSpPr>
        <p:spPr>
          <a:xfrm>
            <a:off x="4392000" y="3774449"/>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lt1"/>
              </a:solidFill>
            </a:endParaRPr>
          </a:p>
        </p:txBody>
      </p:sp>
      <p:pic>
        <p:nvPicPr>
          <p:cNvPr id="47" name="Picture 46">
            <a:extLst>
              <a:ext uri="{FF2B5EF4-FFF2-40B4-BE49-F238E27FC236}">
                <a16:creationId xmlns:a16="http://schemas.microsoft.com/office/drawing/2014/main" id="{E454CFFC-A87A-4C0D-A0E1-40C6D03C78FD}"/>
              </a:ext>
            </a:extLst>
          </p:cNvPr>
          <p:cNvPicPr>
            <a:picLocks noChangeAspect="1"/>
          </p:cNvPicPr>
          <p:nvPr userDrawn="1"/>
        </p:nvPicPr>
        <p:blipFill>
          <a:blip r:embed="rId2"/>
          <a:stretch>
            <a:fillRect/>
          </a:stretch>
        </p:blipFill>
        <p:spPr>
          <a:xfrm>
            <a:off x="457257" y="324040"/>
            <a:ext cx="2732400" cy="503616"/>
          </a:xfrm>
          <a:prstGeom prst="rect">
            <a:avLst/>
          </a:prstGeom>
        </p:spPr>
      </p:pic>
    </p:spTree>
    <p:extLst>
      <p:ext uri="{BB962C8B-B14F-4D97-AF65-F5344CB8AC3E}">
        <p14:creationId xmlns:p14="http://schemas.microsoft.com/office/powerpoint/2010/main" val="3331443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Bilder og tekst #2">
    <p:spTree>
      <p:nvGrpSpPr>
        <p:cNvPr id="1" name=""/>
        <p:cNvGrpSpPr/>
        <p:nvPr/>
      </p:nvGrpSpPr>
      <p:grpSpPr>
        <a:xfrm>
          <a:off x="0" y="0"/>
          <a:ext cx="0" cy="0"/>
          <a:chOff x="0" y="0"/>
          <a:chExt cx="0" cy="0"/>
        </a:xfrm>
      </p:grpSpPr>
      <p:sp>
        <p:nvSpPr>
          <p:cNvPr id="171" name="Titteltekst"/>
          <p:cNvSpPr txBox="1">
            <a:spLocks noGrp="1"/>
          </p:cNvSpPr>
          <p:nvPr>
            <p:ph type="title"/>
          </p:nvPr>
        </p:nvSpPr>
        <p:spPr>
          <a:xfrm>
            <a:off x="576072" y="288125"/>
            <a:ext cx="7922704" cy="360157"/>
          </a:xfrm>
          <a:prstGeom prst="rect">
            <a:avLst/>
          </a:prstGeom>
        </p:spPr>
        <p:txBody>
          <a:bodyPr/>
          <a:lstStyle/>
          <a:p>
            <a:r>
              <a:t>Titteltekst</a:t>
            </a:r>
          </a:p>
        </p:txBody>
      </p:sp>
      <p:sp>
        <p:nvSpPr>
          <p:cNvPr id="172" name="Plassholder for bilde 7"/>
          <p:cNvSpPr>
            <a:spLocks noGrp="1"/>
          </p:cNvSpPr>
          <p:nvPr>
            <p:ph type="pic" sz="quarter" idx="13"/>
          </p:nvPr>
        </p:nvSpPr>
        <p:spPr>
          <a:xfrm>
            <a:off x="576073" y="2974887"/>
            <a:ext cx="2502314" cy="1782774"/>
          </a:xfrm>
          <a:prstGeom prst="rect">
            <a:avLst/>
          </a:prstGeom>
        </p:spPr>
        <p:txBody>
          <a:bodyPr lIns="91439" tIns="45719" rIns="91439" bIns="45719">
            <a:noAutofit/>
          </a:bodyPr>
          <a:lstStyle/>
          <a:p>
            <a:endParaRPr/>
          </a:p>
        </p:txBody>
      </p:sp>
      <p:sp>
        <p:nvSpPr>
          <p:cNvPr id="173" name="Plassholder for bilde 7"/>
          <p:cNvSpPr>
            <a:spLocks noGrp="1"/>
          </p:cNvSpPr>
          <p:nvPr>
            <p:ph type="pic" sz="quarter" idx="14"/>
          </p:nvPr>
        </p:nvSpPr>
        <p:spPr>
          <a:xfrm>
            <a:off x="3132391" y="1145297"/>
            <a:ext cx="1782224" cy="1782773"/>
          </a:xfrm>
          <a:prstGeom prst="rect">
            <a:avLst/>
          </a:prstGeom>
        </p:spPr>
        <p:txBody>
          <a:bodyPr lIns="91439" tIns="45719" rIns="91439" bIns="45719">
            <a:noAutofit/>
          </a:bodyPr>
          <a:lstStyle/>
          <a:p>
            <a:endParaRPr/>
          </a:p>
        </p:txBody>
      </p:sp>
      <p:sp>
        <p:nvSpPr>
          <p:cNvPr id="174" name="Brødtekst nivå én…"/>
          <p:cNvSpPr txBox="1">
            <a:spLocks noGrp="1"/>
          </p:cNvSpPr>
          <p:nvPr>
            <p:ph type="body" sz="quarter" idx="1"/>
          </p:nvPr>
        </p:nvSpPr>
        <p:spPr>
          <a:xfrm>
            <a:off x="6790448" y="1145297"/>
            <a:ext cx="1782224" cy="1782773"/>
          </a:xfrm>
          <a:prstGeom prst="rect">
            <a:avLst/>
          </a:prstGeom>
          <a:solidFill>
            <a:schemeClr val="accent2"/>
          </a:solidFill>
        </p:spPr>
        <p:txBody>
          <a:bodyPr anchor="ctr"/>
          <a:lstStyle>
            <a:lvl1pPr marL="0" indent="0" algn="ctr">
              <a:buClrTx/>
              <a:buSzTx/>
              <a:buFontTx/>
              <a:buNone/>
              <a:defRPr sz="1200" b="1">
                <a:solidFill>
                  <a:srgbClr val="FFFFFF"/>
                </a:solidFill>
              </a:defRPr>
            </a:lvl1pPr>
            <a:lvl2pPr marL="360000" indent="-180000" algn="ctr">
              <a:buClrTx/>
              <a:buFontTx/>
              <a:defRPr sz="1200" b="1">
                <a:solidFill>
                  <a:srgbClr val="FFFFFF"/>
                </a:solidFill>
              </a:defRPr>
            </a:lvl2pPr>
            <a:lvl3pPr marL="539999" indent="-180000" algn="ctr">
              <a:buClrTx/>
              <a:buFontTx/>
              <a:defRPr sz="1200" b="1">
                <a:solidFill>
                  <a:srgbClr val="FFFFFF"/>
                </a:solidFill>
              </a:defRPr>
            </a:lvl3pPr>
            <a:lvl4pPr marL="736363" indent="-196363" algn="ctr">
              <a:buClrTx/>
              <a:buFontTx/>
              <a:defRPr sz="1200" b="1">
                <a:solidFill>
                  <a:srgbClr val="FFFFFF"/>
                </a:solidFill>
              </a:defRPr>
            </a:lvl4pPr>
            <a:lvl5pPr marL="916363" indent="-196363" algn="ctr">
              <a:buClrTx/>
              <a:buFontTx/>
              <a:defRPr sz="1200" b="1">
                <a:solidFill>
                  <a:srgbClr val="FFFFFF"/>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75" name="Plassholder for tekst 8"/>
          <p:cNvSpPr>
            <a:spLocks noGrp="1"/>
          </p:cNvSpPr>
          <p:nvPr>
            <p:ph type="body" sz="quarter" idx="15"/>
          </p:nvPr>
        </p:nvSpPr>
        <p:spPr>
          <a:xfrm>
            <a:off x="3132391" y="2974888"/>
            <a:ext cx="1782224" cy="1782774"/>
          </a:xfrm>
          <a:prstGeom prst="rect">
            <a:avLst/>
          </a:prstGeom>
          <a:solidFill>
            <a:schemeClr val="accent2"/>
          </a:solidFill>
        </p:spPr>
        <p:txBody>
          <a:bodyPr anchor="ctr"/>
          <a:lstStyle>
            <a:lvl1pPr marL="0" indent="0" algn="ctr">
              <a:buClrTx/>
              <a:buSzTx/>
              <a:buFontTx/>
              <a:buNone/>
              <a:defRPr sz="1200" b="1">
                <a:solidFill>
                  <a:srgbClr val="FFFFFF"/>
                </a:solidFill>
              </a:defRPr>
            </a:lvl1pPr>
          </a:lstStyle>
          <a:p>
            <a:pPr marL="0" indent="0" algn="ctr">
              <a:buClrTx/>
              <a:buSzTx/>
              <a:buFontTx/>
              <a:buNone/>
              <a:defRPr sz="1200" b="1">
                <a:solidFill>
                  <a:srgbClr val="FFFFFF"/>
                </a:solidFill>
              </a:defRPr>
            </a:pPr>
            <a:endParaRPr/>
          </a:p>
        </p:txBody>
      </p:sp>
      <p:sp>
        <p:nvSpPr>
          <p:cNvPr id="176" name="Lysbildenummer"/>
          <p:cNvSpPr txBox="1">
            <a:spLocks noGrp="1"/>
          </p:cNvSpPr>
          <p:nvPr>
            <p:ph type="sldNum" sz="quarter" idx="2"/>
          </p:nvPr>
        </p:nvSpPr>
        <p:spPr>
          <a:xfrm>
            <a:off x="8388350" y="4884354"/>
            <a:ext cx="127001" cy="135589"/>
          </a:xfrm>
          <a:prstGeom prst="rect">
            <a:avLst/>
          </a:prstGeom>
        </p:spPr>
        <p:txBody>
          <a:bodyPr/>
          <a:lstStyle/>
          <a:p>
            <a:fld id="{86CB4B4D-7CA3-9044-876B-883B54F8677D}" type="slidenum">
              <a:t>‹#›</a:t>
            </a:fld>
            <a:endParaRPr/>
          </a:p>
        </p:txBody>
      </p:sp>
      <p:sp>
        <p:nvSpPr>
          <p:cNvPr id="177" name="Plassholder for bilde 7"/>
          <p:cNvSpPr>
            <a:spLocks noGrp="1"/>
          </p:cNvSpPr>
          <p:nvPr>
            <p:ph type="pic" sz="quarter" idx="16"/>
          </p:nvPr>
        </p:nvSpPr>
        <p:spPr>
          <a:xfrm>
            <a:off x="4961420" y="1145297"/>
            <a:ext cx="1782224" cy="1782773"/>
          </a:xfrm>
          <a:prstGeom prst="rect">
            <a:avLst/>
          </a:prstGeom>
        </p:spPr>
        <p:txBody>
          <a:bodyPr lIns="91439" tIns="45719" rIns="91439" bIns="45719">
            <a:noAutofit/>
          </a:bodyPr>
          <a:lstStyle/>
          <a:p>
            <a:endParaRPr/>
          </a:p>
        </p:txBody>
      </p:sp>
      <p:sp>
        <p:nvSpPr>
          <p:cNvPr id="178" name="Plassholder for tekst 8"/>
          <p:cNvSpPr>
            <a:spLocks noGrp="1"/>
          </p:cNvSpPr>
          <p:nvPr>
            <p:ph type="body" sz="quarter" idx="17"/>
          </p:nvPr>
        </p:nvSpPr>
        <p:spPr>
          <a:xfrm>
            <a:off x="576073" y="1145297"/>
            <a:ext cx="2502314" cy="1782773"/>
          </a:xfrm>
          <a:prstGeom prst="rect">
            <a:avLst/>
          </a:prstGeom>
          <a:solidFill>
            <a:schemeClr val="accent2"/>
          </a:solidFill>
        </p:spPr>
        <p:txBody>
          <a:bodyPr anchor="ctr"/>
          <a:lstStyle>
            <a:lvl1pPr marL="0" indent="0" algn="ctr">
              <a:buClrTx/>
              <a:buSzTx/>
              <a:buFontTx/>
              <a:buNone/>
              <a:defRPr sz="1200" b="1">
                <a:solidFill>
                  <a:srgbClr val="FFFFFF"/>
                </a:solidFill>
              </a:defRPr>
            </a:lvl1pPr>
          </a:lstStyle>
          <a:p>
            <a:pPr marL="0" indent="0" algn="ctr">
              <a:buClrTx/>
              <a:buSzTx/>
              <a:buFontTx/>
              <a:buNone/>
              <a:defRPr sz="1200" b="1">
                <a:solidFill>
                  <a:srgbClr val="FFFFFF"/>
                </a:solidFill>
              </a:defRPr>
            </a:pPr>
            <a:endParaRPr/>
          </a:p>
        </p:txBody>
      </p:sp>
      <p:sp>
        <p:nvSpPr>
          <p:cNvPr id="179" name="Plassholder for bilde 7"/>
          <p:cNvSpPr>
            <a:spLocks noGrp="1"/>
          </p:cNvSpPr>
          <p:nvPr>
            <p:ph type="pic" sz="quarter" idx="18"/>
          </p:nvPr>
        </p:nvSpPr>
        <p:spPr>
          <a:xfrm>
            <a:off x="4961421" y="2974888"/>
            <a:ext cx="3611251" cy="1782774"/>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177110003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tel, innhold og bilde (lang tekst)">
    <p:spTree>
      <p:nvGrpSpPr>
        <p:cNvPr id="1" name=""/>
        <p:cNvGrpSpPr/>
        <p:nvPr/>
      </p:nvGrpSpPr>
      <p:grpSpPr>
        <a:xfrm>
          <a:off x="0" y="0"/>
          <a:ext cx="0" cy="0"/>
          <a:chOff x="0" y="0"/>
          <a:chExt cx="0" cy="0"/>
        </a:xfrm>
      </p:grpSpPr>
      <p:sp>
        <p:nvSpPr>
          <p:cNvPr id="134" name="Rektangel 1"/>
          <p:cNvSpPr/>
          <p:nvPr/>
        </p:nvSpPr>
        <p:spPr>
          <a:xfrm>
            <a:off x="0" y="803147"/>
            <a:ext cx="9144000" cy="4343531"/>
          </a:xfrm>
          <a:prstGeom prst="rect">
            <a:avLst/>
          </a:prstGeom>
          <a:solidFill>
            <a:srgbClr val="F5F3F1"/>
          </a:solidFill>
          <a:ln w="12700">
            <a:miter lim="400000"/>
          </a:ln>
        </p:spPr>
        <p:txBody>
          <a:bodyPr lIns="45719" rIns="45719" anchor="ctr"/>
          <a:lstStyle/>
          <a:p>
            <a:pPr algn="ctr">
              <a:defRPr>
                <a:solidFill>
                  <a:srgbClr val="FFFFFF"/>
                </a:solidFill>
              </a:defRPr>
            </a:pPr>
            <a:endParaRPr sz="1350"/>
          </a:p>
        </p:txBody>
      </p:sp>
      <p:sp>
        <p:nvSpPr>
          <p:cNvPr id="135" name="Lysbildenummer"/>
          <p:cNvSpPr txBox="1">
            <a:spLocks noGrp="1"/>
          </p:cNvSpPr>
          <p:nvPr>
            <p:ph type="sldNum" sz="quarter" idx="2"/>
          </p:nvPr>
        </p:nvSpPr>
        <p:spPr>
          <a:xfrm>
            <a:off x="8388350" y="4884354"/>
            <a:ext cx="127001" cy="135589"/>
          </a:xfrm>
          <a:prstGeom prst="rect">
            <a:avLst/>
          </a:prstGeom>
        </p:spPr>
        <p:txBody>
          <a:bodyPr/>
          <a:lstStyle/>
          <a:p>
            <a:fld id="{86CB4B4D-7CA3-9044-876B-883B54F8677D}" type="slidenum">
              <a:t>‹#›</a:t>
            </a:fld>
            <a:endParaRPr/>
          </a:p>
        </p:txBody>
      </p:sp>
      <p:sp>
        <p:nvSpPr>
          <p:cNvPr id="136" name="Titteltekst"/>
          <p:cNvSpPr txBox="1">
            <a:spLocks noGrp="1"/>
          </p:cNvSpPr>
          <p:nvPr>
            <p:ph type="title"/>
          </p:nvPr>
        </p:nvSpPr>
        <p:spPr>
          <a:xfrm>
            <a:off x="576072" y="288125"/>
            <a:ext cx="7922704" cy="360157"/>
          </a:xfrm>
          <a:prstGeom prst="rect">
            <a:avLst/>
          </a:prstGeom>
        </p:spPr>
        <p:txBody>
          <a:bodyPr/>
          <a:lstStyle/>
          <a:p>
            <a:r>
              <a:t>Titteltekst</a:t>
            </a:r>
          </a:p>
        </p:txBody>
      </p:sp>
      <p:sp>
        <p:nvSpPr>
          <p:cNvPr id="137" name="Rett linje 12"/>
          <p:cNvSpPr/>
          <p:nvPr/>
        </p:nvSpPr>
        <p:spPr>
          <a:xfrm flipH="1">
            <a:off x="4572001" y="1800780"/>
            <a:ext cx="1" cy="2737188"/>
          </a:xfrm>
          <a:prstGeom prst="line">
            <a:avLst/>
          </a:prstGeom>
          <a:ln w="6350">
            <a:solidFill>
              <a:schemeClr val="accent2"/>
            </a:solidFill>
            <a:miter/>
          </a:ln>
        </p:spPr>
        <p:txBody>
          <a:bodyPr lIns="45719" rIns="45719"/>
          <a:lstStyle/>
          <a:p>
            <a:endParaRPr sz="1350"/>
          </a:p>
        </p:txBody>
      </p:sp>
      <p:sp>
        <p:nvSpPr>
          <p:cNvPr id="138" name="Brødtekst nivå én…"/>
          <p:cNvSpPr txBox="1">
            <a:spLocks noGrp="1"/>
          </p:cNvSpPr>
          <p:nvPr>
            <p:ph type="body" sz="half" idx="1"/>
          </p:nvPr>
        </p:nvSpPr>
        <p:spPr>
          <a:xfrm>
            <a:off x="4967483" y="1778836"/>
            <a:ext cx="3600446" cy="2737189"/>
          </a:xfrm>
          <a:prstGeom prst="rect">
            <a:avLst/>
          </a:prstGeom>
        </p:spPr>
        <p:txBody>
          <a:bodyPr/>
          <a:lstStyle>
            <a:lvl1pPr marL="0" indent="0">
              <a:buClrTx/>
              <a:buSzTx/>
              <a:buFontTx/>
              <a:buNone/>
            </a:lvl1pPr>
            <a:lvl2pPr marL="0" indent="179387">
              <a:buClrTx/>
              <a:buSzTx/>
              <a:buFontTx/>
              <a:buNone/>
            </a:lvl2pPr>
            <a:lvl3pPr>
              <a:buClrTx/>
              <a:buFontTx/>
            </a:lvl3pPr>
            <a:lvl4pPr>
              <a:buClrTx/>
              <a:buFontTx/>
            </a:lvl4pPr>
            <a:lvl5pPr>
              <a:buClrTx/>
              <a:buFontTx/>
            </a:lvl5pPr>
          </a:lstStyle>
          <a:p>
            <a:r>
              <a:t>Brødtekst nivå én</a:t>
            </a:r>
          </a:p>
          <a:p>
            <a:pPr lvl="1"/>
            <a:r>
              <a:t>Brødtekst nivå to</a:t>
            </a:r>
          </a:p>
          <a:p>
            <a:pPr lvl="2"/>
            <a:r>
              <a:t>Brødtekst nivå tre</a:t>
            </a:r>
          </a:p>
          <a:p>
            <a:pPr lvl="3"/>
            <a:r>
              <a:t>Brødtekst nivå fire</a:t>
            </a:r>
          </a:p>
          <a:p>
            <a:pPr lvl="4"/>
            <a:r>
              <a:t>Brødtekst nivå fem</a:t>
            </a:r>
          </a:p>
        </p:txBody>
      </p:sp>
      <p:sp>
        <p:nvSpPr>
          <p:cNvPr id="139" name="Plassholder for tekst 2"/>
          <p:cNvSpPr>
            <a:spLocks noGrp="1"/>
          </p:cNvSpPr>
          <p:nvPr>
            <p:ph type="body" sz="quarter" idx="13"/>
          </p:nvPr>
        </p:nvSpPr>
        <p:spPr>
          <a:xfrm>
            <a:off x="4967481" y="1389017"/>
            <a:ext cx="3600451" cy="215512"/>
          </a:xfrm>
          <a:prstGeom prst="rect">
            <a:avLst/>
          </a:prstGeom>
        </p:spPr>
        <p:txBody>
          <a:bodyPr/>
          <a:lstStyle>
            <a:lvl1pPr marL="0" indent="0">
              <a:spcBef>
                <a:spcPts val="0"/>
              </a:spcBef>
              <a:buClrTx/>
              <a:buSzTx/>
              <a:buFontTx/>
              <a:buNone/>
              <a:defRPr sz="1200" b="1"/>
            </a:lvl1pPr>
          </a:lstStyle>
          <a:p>
            <a:pPr marL="0" indent="0">
              <a:spcBef>
                <a:spcPts val="0"/>
              </a:spcBef>
              <a:buClrTx/>
              <a:buSzTx/>
              <a:buFontTx/>
              <a:buNone/>
              <a:defRPr sz="1200" b="1"/>
            </a:pPr>
            <a:endParaRPr/>
          </a:p>
        </p:txBody>
      </p:sp>
      <p:sp>
        <p:nvSpPr>
          <p:cNvPr id="140" name="Picture Placeholder 16"/>
          <p:cNvSpPr>
            <a:spLocks noGrp="1"/>
          </p:cNvSpPr>
          <p:nvPr>
            <p:ph type="pic" sz="half" idx="14"/>
          </p:nvPr>
        </p:nvSpPr>
        <p:spPr>
          <a:xfrm>
            <a:off x="576073" y="1491044"/>
            <a:ext cx="3600451" cy="302497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237536368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kon og teks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7612E60-73D6-4E03-A75B-7B60A12C2020}"/>
              </a:ext>
            </a:extLst>
          </p:cNvPr>
          <p:cNvSpPr/>
          <p:nvPr userDrawn="1"/>
        </p:nvSpPr>
        <p:spPr>
          <a:xfrm>
            <a:off x="0" y="1"/>
            <a:ext cx="9144000" cy="5145088"/>
          </a:xfrm>
          <a:prstGeom prst="rect">
            <a:avLst/>
          </a:prstGeom>
          <a:solidFill>
            <a:srgbClr val="E1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Ellipse 29">
            <a:extLst>
              <a:ext uri="{FF2B5EF4-FFF2-40B4-BE49-F238E27FC236}">
                <a16:creationId xmlns:a16="http://schemas.microsoft.com/office/drawing/2014/main" id="{15541A5C-A9D7-40F2-A7D5-5A3329CE30C2}"/>
              </a:ext>
            </a:extLst>
          </p:cNvPr>
          <p:cNvSpPr/>
          <p:nvPr userDrawn="1"/>
        </p:nvSpPr>
        <p:spPr>
          <a:xfrm>
            <a:off x="3600450" y="514864"/>
            <a:ext cx="1944000" cy="1944000"/>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p:cNvSpPr>
            <a:spLocks noGrp="1"/>
          </p:cNvSpPr>
          <p:nvPr>
            <p:ph type="dt" sz="half" idx="10"/>
          </p:nvPr>
        </p:nvSpPr>
        <p:spPr/>
        <p:txBody>
          <a:bodyPr/>
          <a:lstStyle>
            <a:lvl1pPr>
              <a:defRPr>
                <a:solidFill>
                  <a:srgbClr val="575756"/>
                </a:solidFill>
              </a:defRPr>
            </a:lvl1pPr>
          </a:lstStyle>
          <a:p>
            <a:fld id="{8DC5C8E5-E214-489E-9B2B-90D95AA78BEF}" type="datetime1">
              <a:rPr lang="nb-NO" smtClean="0"/>
              <a:t>17.12.2019</a:t>
            </a:fld>
            <a:endParaRPr lang="nb-NO"/>
          </a:p>
        </p:txBody>
      </p:sp>
      <p:sp>
        <p:nvSpPr>
          <p:cNvPr id="4" name="Plassholder for bunntekst 3"/>
          <p:cNvSpPr>
            <a:spLocks noGrp="1"/>
          </p:cNvSpPr>
          <p:nvPr>
            <p:ph type="ftr" sz="quarter" idx="11"/>
          </p:nvPr>
        </p:nvSpPr>
        <p:spPr/>
        <p:txBody>
          <a:bodyPr/>
          <a:lstStyle>
            <a:lvl1pPr>
              <a:defRPr>
                <a:solidFill>
                  <a:srgbClr val="575756"/>
                </a:solidFill>
              </a:defRPr>
            </a:lvl1pPr>
          </a:lstStyle>
          <a:p>
            <a:endParaRPr lang="nb-NO"/>
          </a:p>
        </p:txBody>
      </p:sp>
      <p:sp>
        <p:nvSpPr>
          <p:cNvPr id="5" name="Plassholder for lysbildenummer 4"/>
          <p:cNvSpPr>
            <a:spLocks noGrp="1"/>
          </p:cNvSpPr>
          <p:nvPr>
            <p:ph type="sldNum" sz="quarter" idx="12"/>
          </p:nvPr>
        </p:nvSpPr>
        <p:spPr/>
        <p:txBody>
          <a:bodyPr/>
          <a:lstStyle>
            <a:lvl1pPr>
              <a:defRPr>
                <a:solidFill>
                  <a:srgbClr val="575756"/>
                </a:solidFill>
              </a:defRPr>
            </a:lvl1pPr>
          </a:lstStyle>
          <a:p>
            <a:fld id="{5751DFAA-887F-4071-8EAD-E8CA316FCF06}" type="slidenum">
              <a:rPr lang="nb-NO" smtClean="0"/>
              <a:pPr/>
              <a:t>‹#›</a:t>
            </a:fld>
            <a:endParaRPr lang="nb-NO"/>
          </a:p>
        </p:txBody>
      </p:sp>
      <p:sp>
        <p:nvSpPr>
          <p:cNvPr id="13" name="Plassholder for tekst 6">
            <a:extLst>
              <a:ext uri="{FF2B5EF4-FFF2-40B4-BE49-F238E27FC236}">
                <a16:creationId xmlns:a16="http://schemas.microsoft.com/office/drawing/2014/main" id="{4B802FF4-92EA-42A7-BF43-5990B128902D}"/>
              </a:ext>
            </a:extLst>
          </p:cNvPr>
          <p:cNvSpPr>
            <a:spLocks noGrp="1" noChangeAspect="1"/>
          </p:cNvSpPr>
          <p:nvPr>
            <p:ph type="body" sz="quarter" idx="17"/>
          </p:nvPr>
        </p:nvSpPr>
        <p:spPr>
          <a:xfrm>
            <a:off x="3600000" y="2736342"/>
            <a:ext cx="1944000" cy="1944000"/>
          </a:xfrm>
          <a:prstGeom prst="ellipse">
            <a:avLst/>
          </a:prstGeom>
          <a:solidFill>
            <a:schemeClr val="lt1"/>
          </a:solidFill>
        </p:spPr>
        <p:txBody>
          <a:bodyPr tIns="90000" anchor="t" anchorCtr="0">
            <a:normAutofit/>
          </a:bodyPr>
          <a:lstStyle>
            <a:lvl1pPr marL="0" indent="0" algn="ctr">
              <a:lnSpc>
                <a:spcPct val="114000"/>
              </a:lnSpc>
              <a:spcBef>
                <a:spcPts val="0"/>
              </a:spcBef>
              <a:buNone/>
              <a:defRPr sz="1000" b="1">
                <a:solidFill>
                  <a:srgbClr val="575756"/>
                </a:solidFill>
              </a:defRPr>
            </a:lvl1pPr>
          </a:lstStyle>
          <a:p>
            <a:pPr lvl="0"/>
            <a:r>
              <a:rPr lang="en-US" smtClean="0"/>
              <a:t>Edit Master text styles</a:t>
            </a:r>
          </a:p>
        </p:txBody>
      </p:sp>
      <p:pic>
        <p:nvPicPr>
          <p:cNvPr id="2" name="Graphic 1">
            <a:extLst>
              <a:ext uri="{FF2B5EF4-FFF2-40B4-BE49-F238E27FC236}">
                <a16:creationId xmlns:a16="http://schemas.microsoft.com/office/drawing/2014/main" id="{06849B9C-7892-41FC-9E09-AB4BBAF30C8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122000" y="1058532"/>
            <a:ext cx="900000" cy="823944"/>
          </a:xfrm>
          <a:prstGeom prst="rect">
            <a:avLst/>
          </a:prstGeom>
        </p:spPr>
      </p:pic>
    </p:spTree>
    <p:extLst>
      <p:ext uri="{BB962C8B-B14F-4D97-AF65-F5344CB8AC3E}">
        <p14:creationId xmlns:p14="http://schemas.microsoft.com/office/powerpoint/2010/main" val="66444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nkekar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230A4C1-3971-481E-8696-7BACB511007D}"/>
              </a:ext>
            </a:extLst>
          </p:cNvPr>
          <p:cNvSpPr/>
          <p:nvPr userDrawn="1"/>
        </p:nvSpPr>
        <p:spPr>
          <a:xfrm>
            <a:off x="0" y="0"/>
            <a:ext cx="9144000" cy="5145088"/>
          </a:xfrm>
          <a:prstGeom prst="rect">
            <a:avLst/>
          </a:prstGeom>
          <a:solidFill>
            <a:srgbClr val="E1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accent1"/>
                </a:solidFill>
              </a:defRPr>
            </a:lvl1pPr>
          </a:lstStyle>
          <a:p>
            <a:r>
              <a:rPr lang="en-US" smtClean="0"/>
              <a:t>Click to edit Master title style</a:t>
            </a:r>
            <a:endParaRPr lang="nb-NO" dirty="0"/>
          </a:p>
        </p:txBody>
      </p:sp>
      <p:sp>
        <p:nvSpPr>
          <p:cNvPr id="5" name="Freeform: Shape 4">
            <a:extLst>
              <a:ext uri="{FF2B5EF4-FFF2-40B4-BE49-F238E27FC236}">
                <a16:creationId xmlns:a16="http://schemas.microsoft.com/office/drawing/2014/main" id="{F88F4969-3253-404F-9EBC-7DCB6FA51249}"/>
              </a:ext>
            </a:extLst>
          </p:cNvPr>
          <p:cNvSpPr/>
          <p:nvPr/>
        </p:nvSpPr>
        <p:spPr>
          <a:xfrm>
            <a:off x="3910310" y="1456572"/>
            <a:ext cx="646479" cy="1381690"/>
          </a:xfrm>
          <a:custGeom>
            <a:avLst/>
            <a:gdLst>
              <a:gd name="connsiteX0" fmla="*/ 0 w 646478"/>
              <a:gd name="connsiteY0" fmla="*/ 0 h 1381689"/>
              <a:gd name="connsiteX1" fmla="*/ 657887 w 646478"/>
              <a:gd name="connsiteY1" fmla="*/ 1382958 h 1381689"/>
            </a:gdLst>
            <a:ahLst/>
            <a:cxnLst>
              <a:cxn ang="0">
                <a:pos x="connsiteX0" y="connsiteY0"/>
              </a:cxn>
              <a:cxn ang="0">
                <a:pos x="connsiteX1" y="connsiteY1"/>
              </a:cxn>
            </a:cxnLst>
            <a:rect l="l" t="t" r="r" b="b"/>
            <a:pathLst>
              <a:path w="646478" h="1381689">
                <a:moveTo>
                  <a:pt x="0" y="0"/>
                </a:moveTo>
                <a:lnTo>
                  <a:pt x="657887" y="1382958"/>
                </a:lnTo>
              </a:path>
            </a:pathLst>
          </a:custGeom>
          <a:ln w="12644" cap="flat">
            <a:solidFill>
              <a:srgbClr val="C7C1B8"/>
            </a:solidFill>
            <a:prstDash val="solid"/>
            <a:miter/>
          </a:ln>
        </p:spPr>
        <p:txBody>
          <a:bodyPr rtlCol="0" anchor="ctr"/>
          <a:lstStyle/>
          <a:p>
            <a:endParaRPr lang="nb-NO"/>
          </a:p>
        </p:txBody>
      </p:sp>
      <p:sp>
        <p:nvSpPr>
          <p:cNvPr id="6" name="Freeform: Shape 5">
            <a:extLst>
              <a:ext uri="{FF2B5EF4-FFF2-40B4-BE49-F238E27FC236}">
                <a16:creationId xmlns:a16="http://schemas.microsoft.com/office/drawing/2014/main" id="{42B2C29F-878B-4780-9544-869E0C408084}"/>
              </a:ext>
            </a:extLst>
          </p:cNvPr>
          <p:cNvSpPr/>
          <p:nvPr/>
        </p:nvSpPr>
        <p:spPr>
          <a:xfrm>
            <a:off x="4466789" y="1546572"/>
            <a:ext cx="747887" cy="1254929"/>
          </a:xfrm>
          <a:custGeom>
            <a:avLst/>
            <a:gdLst>
              <a:gd name="connsiteX0" fmla="*/ 751690 w 747887"/>
              <a:gd name="connsiteY0" fmla="*/ 0 h 1254929"/>
              <a:gd name="connsiteX1" fmla="*/ 0 w 747887"/>
              <a:gd name="connsiteY1" fmla="*/ 1258732 h 1254929"/>
            </a:gdLst>
            <a:ahLst/>
            <a:cxnLst>
              <a:cxn ang="0">
                <a:pos x="connsiteX0" y="connsiteY0"/>
              </a:cxn>
              <a:cxn ang="0">
                <a:pos x="connsiteX1" y="connsiteY1"/>
              </a:cxn>
            </a:cxnLst>
            <a:rect l="l" t="t" r="r" b="b"/>
            <a:pathLst>
              <a:path w="747887" h="1254929">
                <a:moveTo>
                  <a:pt x="751690" y="0"/>
                </a:moveTo>
                <a:lnTo>
                  <a:pt x="0" y="1258732"/>
                </a:lnTo>
              </a:path>
            </a:pathLst>
          </a:custGeom>
          <a:ln w="12644" cap="flat">
            <a:solidFill>
              <a:srgbClr val="C7C1B8"/>
            </a:solidFill>
            <a:prstDash val="solid"/>
            <a:miter/>
          </a:ln>
        </p:spPr>
        <p:txBody>
          <a:bodyPr rtlCol="0" anchor="ctr"/>
          <a:lstStyle/>
          <a:p>
            <a:endParaRPr lang="nb-NO"/>
          </a:p>
        </p:txBody>
      </p:sp>
      <p:sp>
        <p:nvSpPr>
          <p:cNvPr id="7" name="Freeform: Shape 6">
            <a:extLst>
              <a:ext uri="{FF2B5EF4-FFF2-40B4-BE49-F238E27FC236}">
                <a16:creationId xmlns:a16="http://schemas.microsoft.com/office/drawing/2014/main" id="{C18A8D09-6A04-4034-AE61-285138B88930}"/>
              </a:ext>
            </a:extLst>
          </p:cNvPr>
          <p:cNvSpPr/>
          <p:nvPr/>
        </p:nvSpPr>
        <p:spPr>
          <a:xfrm>
            <a:off x="4572000" y="2606290"/>
            <a:ext cx="1457746" cy="114084"/>
          </a:xfrm>
          <a:custGeom>
            <a:avLst/>
            <a:gdLst>
              <a:gd name="connsiteX0" fmla="*/ 0 w 1457746"/>
              <a:gd name="connsiteY0" fmla="*/ 124225 h 114084"/>
              <a:gd name="connsiteX1" fmla="*/ 1467887 w 1457746"/>
              <a:gd name="connsiteY1" fmla="*/ 0 h 114084"/>
            </a:gdLst>
            <a:ahLst/>
            <a:cxnLst>
              <a:cxn ang="0">
                <a:pos x="connsiteX0" y="connsiteY0"/>
              </a:cxn>
              <a:cxn ang="0">
                <a:pos x="connsiteX1" y="connsiteY1"/>
              </a:cxn>
            </a:cxnLst>
            <a:rect l="l" t="t" r="r" b="b"/>
            <a:pathLst>
              <a:path w="1457746" h="114084">
                <a:moveTo>
                  <a:pt x="0" y="124225"/>
                </a:moveTo>
                <a:lnTo>
                  <a:pt x="1467887" y="0"/>
                </a:lnTo>
              </a:path>
            </a:pathLst>
          </a:custGeom>
          <a:ln w="12644" cap="flat">
            <a:solidFill>
              <a:srgbClr val="C7C1B8"/>
            </a:solidFill>
            <a:prstDash val="solid"/>
            <a:miter/>
          </a:ln>
        </p:spPr>
        <p:txBody>
          <a:bodyPr rtlCol="0" anchor="ctr"/>
          <a:lstStyle/>
          <a:p>
            <a:endParaRPr lang="nb-NO"/>
          </a:p>
        </p:txBody>
      </p:sp>
      <p:sp>
        <p:nvSpPr>
          <p:cNvPr id="10" name="Freeform: Shape 9">
            <a:extLst>
              <a:ext uri="{FF2B5EF4-FFF2-40B4-BE49-F238E27FC236}">
                <a16:creationId xmlns:a16="http://schemas.microsoft.com/office/drawing/2014/main" id="{C9207097-F323-4294-AED8-CB06387E7BE2}"/>
              </a:ext>
            </a:extLst>
          </p:cNvPr>
          <p:cNvSpPr/>
          <p:nvPr/>
        </p:nvSpPr>
        <p:spPr>
          <a:xfrm>
            <a:off x="4533972" y="2579671"/>
            <a:ext cx="1115493" cy="1191549"/>
          </a:xfrm>
          <a:custGeom>
            <a:avLst/>
            <a:gdLst>
              <a:gd name="connsiteX0" fmla="*/ 0 w 1115492"/>
              <a:gd name="connsiteY0" fmla="*/ 0 h 1191549"/>
              <a:gd name="connsiteX1" fmla="*/ 1119296 w 1115492"/>
              <a:gd name="connsiteY1" fmla="*/ 1192817 h 1191549"/>
            </a:gdLst>
            <a:ahLst/>
            <a:cxnLst>
              <a:cxn ang="0">
                <a:pos x="connsiteX0" y="connsiteY0"/>
              </a:cxn>
              <a:cxn ang="0">
                <a:pos x="connsiteX1" y="connsiteY1"/>
              </a:cxn>
            </a:cxnLst>
            <a:rect l="l" t="t" r="r" b="b"/>
            <a:pathLst>
              <a:path w="1115492" h="1191549">
                <a:moveTo>
                  <a:pt x="0" y="0"/>
                </a:moveTo>
                <a:lnTo>
                  <a:pt x="1119296" y="1192817"/>
                </a:lnTo>
              </a:path>
            </a:pathLst>
          </a:custGeom>
          <a:ln w="12644" cap="flat">
            <a:solidFill>
              <a:srgbClr val="C7C1B8"/>
            </a:solidFill>
            <a:prstDash val="solid"/>
            <a:miter/>
          </a:ln>
        </p:spPr>
        <p:txBody>
          <a:bodyPr rtlCol="0" anchor="ctr"/>
          <a:lstStyle/>
          <a:p>
            <a:endParaRPr lang="nb-NO"/>
          </a:p>
        </p:txBody>
      </p:sp>
      <p:sp>
        <p:nvSpPr>
          <p:cNvPr id="11" name="Freeform: Shape 10">
            <a:extLst>
              <a:ext uri="{FF2B5EF4-FFF2-40B4-BE49-F238E27FC236}">
                <a16:creationId xmlns:a16="http://schemas.microsoft.com/office/drawing/2014/main" id="{35140921-A2E1-4365-BD2C-476EEA029F15}"/>
              </a:ext>
            </a:extLst>
          </p:cNvPr>
          <p:cNvSpPr/>
          <p:nvPr/>
        </p:nvSpPr>
        <p:spPr>
          <a:xfrm>
            <a:off x="3433690" y="2830656"/>
            <a:ext cx="1369014" cy="861972"/>
          </a:xfrm>
          <a:custGeom>
            <a:avLst/>
            <a:gdLst>
              <a:gd name="connsiteX0" fmla="*/ 0 w 1369014"/>
              <a:gd name="connsiteY0" fmla="*/ 867042 h 861971"/>
              <a:gd name="connsiteX1" fmla="*/ 1377887 w 1369014"/>
              <a:gd name="connsiteY1" fmla="*/ 0 h 861971"/>
            </a:gdLst>
            <a:ahLst/>
            <a:cxnLst>
              <a:cxn ang="0">
                <a:pos x="connsiteX0" y="connsiteY0"/>
              </a:cxn>
              <a:cxn ang="0">
                <a:pos x="connsiteX1" y="connsiteY1"/>
              </a:cxn>
            </a:cxnLst>
            <a:rect l="l" t="t" r="r" b="b"/>
            <a:pathLst>
              <a:path w="1369014" h="861971">
                <a:moveTo>
                  <a:pt x="0" y="867042"/>
                </a:moveTo>
                <a:lnTo>
                  <a:pt x="1377887" y="0"/>
                </a:lnTo>
              </a:path>
            </a:pathLst>
          </a:custGeom>
          <a:ln w="12644" cap="flat">
            <a:solidFill>
              <a:srgbClr val="C7C1B8"/>
            </a:solidFill>
            <a:prstDash val="solid"/>
            <a:miter/>
          </a:ln>
        </p:spPr>
        <p:txBody>
          <a:bodyPr rtlCol="0" anchor="ctr"/>
          <a:lstStyle/>
          <a:p>
            <a:endParaRPr lang="nb-NO"/>
          </a:p>
        </p:txBody>
      </p:sp>
      <p:sp>
        <p:nvSpPr>
          <p:cNvPr id="14" name="Freeform: Shape 13">
            <a:extLst>
              <a:ext uri="{FF2B5EF4-FFF2-40B4-BE49-F238E27FC236}">
                <a16:creationId xmlns:a16="http://schemas.microsoft.com/office/drawing/2014/main" id="{A2BFA8B5-7AB3-4E20-855C-402F59912D88}"/>
              </a:ext>
            </a:extLst>
          </p:cNvPr>
          <p:cNvSpPr/>
          <p:nvPr/>
        </p:nvSpPr>
        <p:spPr>
          <a:xfrm>
            <a:off x="3126930" y="2606290"/>
            <a:ext cx="1457746" cy="114084"/>
          </a:xfrm>
          <a:custGeom>
            <a:avLst/>
            <a:gdLst>
              <a:gd name="connsiteX0" fmla="*/ 1469155 w 1457746"/>
              <a:gd name="connsiteY0" fmla="*/ 124225 h 114084"/>
              <a:gd name="connsiteX1" fmla="*/ 0 w 1457746"/>
              <a:gd name="connsiteY1" fmla="*/ 0 h 114084"/>
            </a:gdLst>
            <a:ahLst/>
            <a:cxnLst>
              <a:cxn ang="0">
                <a:pos x="connsiteX0" y="connsiteY0"/>
              </a:cxn>
              <a:cxn ang="0">
                <a:pos x="connsiteX1" y="connsiteY1"/>
              </a:cxn>
            </a:cxnLst>
            <a:rect l="l" t="t" r="r" b="b"/>
            <a:pathLst>
              <a:path w="1457746" h="114084">
                <a:moveTo>
                  <a:pt x="1469155" y="124225"/>
                </a:moveTo>
                <a:lnTo>
                  <a:pt x="0" y="0"/>
                </a:lnTo>
              </a:path>
            </a:pathLst>
          </a:custGeom>
          <a:ln w="12644" cap="flat">
            <a:solidFill>
              <a:srgbClr val="C7C1B8"/>
            </a:solidFill>
            <a:prstDash val="solid"/>
            <a:miter/>
          </a:ln>
        </p:spPr>
        <p:txBody>
          <a:bodyPr rtlCol="0" anchor="ctr"/>
          <a:lstStyle/>
          <a:p>
            <a:endParaRPr lang="nb-NO"/>
          </a:p>
        </p:txBody>
      </p:sp>
      <p:sp>
        <p:nvSpPr>
          <p:cNvPr id="16" name="Freeform: Shape 15">
            <a:extLst>
              <a:ext uri="{FF2B5EF4-FFF2-40B4-BE49-F238E27FC236}">
                <a16:creationId xmlns:a16="http://schemas.microsoft.com/office/drawing/2014/main" id="{1E1BFEF3-86A0-4533-BFA2-6DF948C8B6EF}"/>
              </a:ext>
            </a:extLst>
          </p:cNvPr>
          <p:cNvSpPr/>
          <p:nvPr/>
        </p:nvSpPr>
        <p:spPr>
          <a:xfrm>
            <a:off x="4554254" y="3480938"/>
            <a:ext cx="12676" cy="253521"/>
          </a:xfrm>
          <a:custGeom>
            <a:avLst/>
            <a:gdLst>
              <a:gd name="connsiteX0" fmla="*/ 0 w 0"/>
              <a:gd name="connsiteY0" fmla="*/ 0 h 253521"/>
              <a:gd name="connsiteX1" fmla="*/ 0 w 0"/>
              <a:gd name="connsiteY1" fmla="*/ 262394 h 253521"/>
            </a:gdLst>
            <a:ahLst/>
            <a:cxnLst>
              <a:cxn ang="0">
                <a:pos x="connsiteX0" y="connsiteY0"/>
              </a:cxn>
              <a:cxn ang="0">
                <a:pos x="connsiteX1" y="connsiteY1"/>
              </a:cxn>
            </a:cxnLst>
            <a:rect l="l" t="t" r="r" b="b"/>
            <a:pathLst>
              <a:path h="253521">
                <a:moveTo>
                  <a:pt x="0" y="0"/>
                </a:moveTo>
                <a:lnTo>
                  <a:pt x="0" y="262394"/>
                </a:lnTo>
              </a:path>
            </a:pathLst>
          </a:custGeom>
          <a:ln w="12644" cap="flat">
            <a:solidFill>
              <a:srgbClr val="C7C1B8"/>
            </a:solidFill>
            <a:prstDash val="solid"/>
            <a:miter/>
          </a:ln>
        </p:spPr>
        <p:txBody>
          <a:bodyPr rtlCol="0" anchor="ctr"/>
          <a:lstStyle/>
          <a:p>
            <a:endParaRPr lang="nb-NO"/>
          </a:p>
        </p:txBody>
      </p:sp>
      <p:sp>
        <p:nvSpPr>
          <p:cNvPr id="48" name="Plassholder for tekst 6">
            <a:extLst>
              <a:ext uri="{FF2B5EF4-FFF2-40B4-BE49-F238E27FC236}">
                <a16:creationId xmlns:a16="http://schemas.microsoft.com/office/drawing/2014/main" id="{D068CA9D-E472-4FC6-B313-C74733FE3949}"/>
              </a:ext>
            </a:extLst>
          </p:cNvPr>
          <p:cNvSpPr>
            <a:spLocks noGrp="1" noChangeAspect="1"/>
          </p:cNvSpPr>
          <p:nvPr>
            <p:ph type="body" sz="quarter" idx="19"/>
          </p:nvPr>
        </p:nvSpPr>
        <p:spPr>
          <a:xfrm>
            <a:off x="5472000" y="2095445"/>
            <a:ext cx="887324" cy="887324"/>
          </a:xfrm>
          <a:prstGeom prst="ellipse">
            <a:avLst/>
          </a:prstGeom>
          <a:solidFill>
            <a:schemeClr val="lt1"/>
          </a:solidFill>
        </p:spPr>
        <p:txBody>
          <a:bodyPr anchor="ctr">
            <a:normAutofit/>
          </a:bodyPr>
          <a:lstStyle>
            <a:lvl1pPr marL="0" indent="0" algn="ctr">
              <a:spcBef>
                <a:spcPts val="0"/>
              </a:spcBef>
              <a:buNone/>
              <a:defRPr sz="850" b="1">
                <a:solidFill>
                  <a:srgbClr val="575756"/>
                </a:solidFill>
              </a:defRPr>
            </a:lvl1pPr>
          </a:lstStyle>
          <a:p>
            <a:pPr lvl="0"/>
            <a:r>
              <a:rPr lang="en-US" smtClean="0"/>
              <a:t>Edit Master text styles</a:t>
            </a:r>
          </a:p>
        </p:txBody>
      </p:sp>
      <p:sp>
        <p:nvSpPr>
          <p:cNvPr id="49" name="Plassholder for tekst 6">
            <a:extLst>
              <a:ext uri="{FF2B5EF4-FFF2-40B4-BE49-F238E27FC236}">
                <a16:creationId xmlns:a16="http://schemas.microsoft.com/office/drawing/2014/main" id="{ECF54117-1BE9-476C-BCAE-23DAB2DE8D41}"/>
              </a:ext>
            </a:extLst>
          </p:cNvPr>
          <p:cNvSpPr>
            <a:spLocks noGrp="1" noChangeAspect="1"/>
          </p:cNvSpPr>
          <p:nvPr>
            <p:ph type="body" sz="quarter" idx="20"/>
          </p:nvPr>
        </p:nvSpPr>
        <p:spPr>
          <a:xfrm>
            <a:off x="4729177" y="1149812"/>
            <a:ext cx="887324" cy="887324"/>
          </a:xfrm>
          <a:prstGeom prst="ellipse">
            <a:avLst/>
          </a:prstGeom>
          <a:solidFill>
            <a:schemeClr val="lt1"/>
          </a:solidFill>
        </p:spPr>
        <p:txBody>
          <a:bodyPr anchor="ctr">
            <a:normAutofit/>
          </a:bodyPr>
          <a:lstStyle>
            <a:lvl1pPr marL="0" indent="0" algn="ctr">
              <a:spcBef>
                <a:spcPts val="0"/>
              </a:spcBef>
              <a:buNone/>
              <a:defRPr sz="850" b="1">
                <a:solidFill>
                  <a:srgbClr val="575756"/>
                </a:solidFill>
              </a:defRPr>
            </a:lvl1pPr>
          </a:lstStyle>
          <a:p>
            <a:pPr lvl="0"/>
            <a:r>
              <a:rPr lang="en-US" smtClean="0"/>
              <a:t>Edit Master text styles</a:t>
            </a:r>
          </a:p>
        </p:txBody>
      </p:sp>
      <p:sp>
        <p:nvSpPr>
          <p:cNvPr id="50" name="Plassholder for tekst 6">
            <a:extLst>
              <a:ext uri="{FF2B5EF4-FFF2-40B4-BE49-F238E27FC236}">
                <a16:creationId xmlns:a16="http://schemas.microsoft.com/office/drawing/2014/main" id="{332F0AF4-5070-4670-9F57-A4E48CA88128}"/>
              </a:ext>
            </a:extLst>
          </p:cNvPr>
          <p:cNvSpPr>
            <a:spLocks noGrp="1" noChangeAspect="1"/>
          </p:cNvSpPr>
          <p:nvPr>
            <p:ph type="body" sz="quarter" idx="21"/>
          </p:nvPr>
        </p:nvSpPr>
        <p:spPr>
          <a:xfrm>
            <a:off x="3511014" y="1148544"/>
            <a:ext cx="887324" cy="887324"/>
          </a:xfrm>
          <a:prstGeom prst="ellipse">
            <a:avLst/>
          </a:prstGeom>
          <a:solidFill>
            <a:schemeClr val="lt1"/>
          </a:solidFill>
        </p:spPr>
        <p:txBody>
          <a:bodyPr anchor="ctr">
            <a:normAutofit/>
          </a:bodyPr>
          <a:lstStyle>
            <a:lvl1pPr marL="0" indent="0" algn="ctr">
              <a:spcBef>
                <a:spcPts val="0"/>
              </a:spcBef>
              <a:buNone/>
              <a:defRPr sz="850" b="1">
                <a:solidFill>
                  <a:srgbClr val="575756"/>
                </a:solidFill>
              </a:defRPr>
            </a:lvl1pPr>
          </a:lstStyle>
          <a:p>
            <a:pPr lvl="0"/>
            <a:r>
              <a:rPr lang="en-US" smtClean="0"/>
              <a:t>Edit Master text styles</a:t>
            </a:r>
          </a:p>
        </p:txBody>
      </p:sp>
      <p:sp>
        <p:nvSpPr>
          <p:cNvPr id="51" name="Plassholder for tekst 6">
            <a:extLst>
              <a:ext uri="{FF2B5EF4-FFF2-40B4-BE49-F238E27FC236}">
                <a16:creationId xmlns:a16="http://schemas.microsoft.com/office/drawing/2014/main" id="{8992DCE5-2466-4DB9-A121-06DE580AA896}"/>
              </a:ext>
            </a:extLst>
          </p:cNvPr>
          <p:cNvSpPr>
            <a:spLocks noGrp="1" noChangeAspect="1"/>
          </p:cNvSpPr>
          <p:nvPr>
            <p:ph type="body" sz="quarter" idx="22"/>
          </p:nvPr>
        </p:nvSpPr>
        <p:spPr>
          <a:xfrm>
            <a:off x="2772000" y="2103051"/>
            <a:ext cx="887324" cy="887324"/>
          </a:xfrm>
          <a:prstGeom prst="ellipse">
            <a:avLst/>
          </a:prstGeom>
          <a:solidFill>
            <a:schemeClr val="lt1"/>
          </a:solidFill>
        </p:spPr>
        <p:txBody>
          <a:bodyPr anchor="ctr">
            <a:normAutofit/>
          </a:bodyPr>
          <a:lstStyle>
            <a:lvl1pPr marL="0" indent="0" algn="ctr">
              <a:spcBef>
                <a:spcPts val="0"/>
              </a:spcBef>
              <a:buNone/>
              <a:defRPr sz="850" b="1">
                <a:solidFill>
                  <a:srgbClr val="575756"/>
                </a:solidFill>
              </a:defRPr>
            </a:lvl1pPr>
          </a:lstStyle>
          <a:p>
            <a:pPr lvl="0"/>
            <a:r>
              <a:rPr lang="en-US" smtClean="0"/>
              <a:t>Edit Master text styles</a:t>
            </a:r>
          </a:p>
        </p:txBody>
      </p:sp>
      <p:sp>
        <p:nvSpPr>
          <p:cNvPr id="52" name="Plassholder for tekst 6">
            <a:extLst>
              <a:ext uri="{FF2B5EF4-FFF2-40B4-BE49-F238E27FC236}">
                <a16:creationId xmlns:a16="http://schemas.microsoft.com/office/drawing/2014/main" id="{C96B4C82-026D-4224-B0C6-4727D2D4B219}"/>
              </a:ext>
            </a:extLst>
          </p:cNvPr>
          <p:cNvSpPr>
            <a:spLocks noGrp="1" noChangeAspect="1"/>
          </p:cNvSpPr>
          <p:nvPr>
            <p:ph type="body" sz="quarter" idx="23"/>
          </p:nvPr>
        </p:nvSpPr>
        <p:spPr>
          <a:xfrm>
            <a:off x="3031859" y="3212206"/>
            <a:ext cx="887324" cy="887324"/>
          </a:xfrm>
          <a:prstGeom prst="ellipse">
            <a:avLst/>
          </a:prstGeom>
          <a:solidFill>
            <a:schemeClr val="lt1"/>
          </a:solidFill>
        </p:spPr>
        <p:txBody>
          <a:bodyPr anchor="ctr">
            <a:normAutofit/>
          </a:bodyPr>
          <a:lstStyle>
            <a:lvl1pPr marL="0" indent="0" algn="ctr">
              <a:spcBef>
                <a:spcPts val="0"/>
              </a:spcBef>
              <a:buNone/>
              <a:defRPr sz="850" b="1">
                <a:solidFill>
                  <a:srgbClr val="575756"/>
                </a:solidFill>
              </a:defRPr>
            </a:lvl1pPr>
          </a:lstStyle>
          <a:p>
            <a:pPr lvl="0"/>
            <a:r>
              <a:rPr lang="en-US" smtClean="0"/>
              <a:t>Edit Master text styles</a:t>
            </a:r>
          </a:p>
        </p:txBody>
      </p:sp>
      <p:sp>
        <p:nvSpPr>
          <p:cNvPr id="53" name="Plassholder for tekst 6">
            <a:extLst>
              <a:ext uri="{FF2B5EF4-FFF2-40B4-BE49-F238E27FC236}">
                <a16:creationId xmlns:a16="http://schemas.microsoft.com/office/drawing/2014/main" id="{A997C6C9-BC34-46C6-BDA8-802A3D16462F}"/>
              </a:ext>
            </a:extLst>
          </p:cNvPr>
          <p:cNvSpPr>
            <a:spLocks noGrp="1" noChangeAspect="1"/>
          </p:cNvSpPr>
          <p:nvPr>
            <p:ph type="body" sz="quarter" idx="24"/>
          </p:nvPr>
        </p:nvSpPr>
        <p:spPr>
          <a:xfrm>
            <a:off x="4109324" y="3738262"/>
            <a:ext cx="887324" cy="887324"/>
          </a:xfrm>
          <a:prstGeom prst="ellipse">
            <a:avLst/>
          </a:prstGeom>
          <a:solidFill>
            <a:schemeClr val="lt1"/>
          </a:solidFill>
        </p:spPr>
        <p:txBody>
          <a:bodyPr anchor="ctr">
            <a:normAutofit/>
          </a:bodyPr>
          <a:lstStyle>
            <a:lvl1pPr marL="0" indent="0" algn="ctr">
              <a:spcBef>
                <a:spcPts val="0"/>
              </a:spcBef>
              <a:buNone/>
              <a:defRPr sz="850" b="1">
                <a:solidFill>
                  <a:srgbClr val="575756"/>
                </a:solidFill>
              </a:defRPr>
            </a:lvl1pPr>
          </a:lstStyle>
          <a:p>
            <a:pPr lvl="0"/>
            <a:r>
              <a:rPr lang="en-US" smtClean="0"/>
              <a:t>Edit Master text styles</a:t>
            </a:r>
          </a:p>
        </p:txBody>
      </p:sp>
      <p:sp>
        <p:nvSpPr>
          <p:cNvPr id="54" name="Plassholder for tekst 6">
            <a:extLst>
              <a:ext uri="{FF2B5EF4-FFF2-40B4-BE49-F238E27FC236}">
                <a16:creationId xmlns:a16="http://schemas.microsoft.com/office/drawing/2014/main" id="{F7FFB8C1-3D24-4B80-BBF7-04A7848E6E84}"/>
              </a:ext>
            </a:extLst>
          </p:cNvPr>
          <p:cNvSpPr>
            <a:spLocks noGrp="1" noChangeAspect="1"/>
          </p:cNvSpPr>
          <p:nvPr>
            <p:ph type="body" sz="quarter" idx="25"/>
          </p:nvPr>
        </p:nvSpPr>
        <p:spPr>
          <a:xfrm>
            <a:off x="5210873" y="3247699"/>
            <a:ext cx="887324" cy="887324"/>
          </a:xfrm>
          <a:prstGeom prst="ellipse">
            <a:avLst/>
          </a:prstGeom>
          <a:solidFill>
            <a:schemeClr val="lt1"/>
          </a:solidFill>
        </p:spPr>
        <p:txBody>
          <a:bodyPr anchor="ctr">
            <a:normAutofit/>
          </a:bodyPr>
          <a:lstStyle>
            <a:lvl1pPr marL="0" indent="0" algn="ctr">
              <a:spcBef>
                <a:spcPts val="0"/>
              </a:spcBef>
              <a:buNone/>
              <a:defRPr sz="850" b="1">
                <a:solidFill>
                  <a:srgbClr val="575756"/>
                </a:solidFill>
              </a:defRPr>
            </a:lvl1pPr>
          </a:lstStyle>
          <a:p>
            <a:pPr lvl="0"/>
            <a:r>
              <a:rPr lang="en-US" smtClean="0"/>
              <a:t>Edit Master text styles</a:t>
            </a:r>
          </a:p>
        </p:txBody>
      </p:sp>
      <p:sp>
        <p:nvSpPr>
          <p:cNvPr id="56" name="Plassholder for tekst 6">
            <a:extLst>
              <a:ext uri="{FF2B5EF4-FFF2-40B4-BE49-F238E27FC236}">
                <a16:creationId xmlns:a16="http://schemas.microsoft.com/office/drawing/2014/main" id="{D4E1D6B6-336D-43ED-9E79-1E51F02CEE69}"/>
              </a:ext>
            </a:extLst>
          </p:cNvPr>
          <p:cNvSpPr>
            <a:spLocks noGrp="1" noChangeAspect="1"/>
          </p:cNvSpPr>
          <p:nvPr>
            <p:ph type="body" sz="quarter" idx="14"/>
          </p:nvPr>
        </p:nvSpPr>
        <p:spPr>
          <a:xfrm>
            <a:off x="3822846" y="2071362"/>
            <a:ext cx="1495774" cy="1495774"/>
          </a:xfrm>
          <a:prstGeom prst="ellipse">
            <a:avLst/>
          </a:prstGeom>
          <a:solidFill>
            <a:schemeClr val="accent1"/>
          </a:solidFill>
        </p:spPr>
        <p:txBody>
          <a:bodyPr anchor="ctr">
            <a:normAutofit/>
          </a:bodyPr>
          <a:lstStyle>
            <a:lvl1pPr marL="0" indent="0" algn="ctr">
              <a:spcBef>
                <a:spcPts val="0"/>
              </a:spcBef>
              <a:buNone/>
              <a:defRPr sz="1100" b="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83470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side /m bilde og stor tekstboks">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34E270BA-1CD5-4957-84D6-18A400390989}"/>
              </a:ext>
            </a:extLst>
          </p:cNvPr>
          <p:cNvSpPr>
            <a:spLocks noChangeAspect="1"/>
          </p:cNvSpPr>
          <p:nvPr userDrawn="1"/>
        </p:nvSpPr>
        <p:spPr>
          <a:xfrm>
            <a:off x="7377322" y="3884886"/>
            <a:ext cx="169200" cy="16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Ellipse 18">
            <a:extLst>
              <a:ext uri="{FF2B5EF4-FFF2-40B4-BE49-F238E27FC236}">
                <a16:creationId xmlns:a16="http://schemas.microsoft.com/office/drawing/2014/main" id="{21A0141D-73F1-4F3B-9CD6-75FDD560D760}"/>
              </a:ext>
            </a:extLst>
          </p:cNvPr>
          <p:cNvSpPr>
            <a:spLocks noChangeAspect="1"/>
          </p:cNvSpPr>
          <p:nvPr userDrawn="1"/>
        </p:nvSpPr>
        <p:spPr>
          <a:xfrm>
            <a:off x="7377322" y="4082910"/>
            <a:ext cx="169200" cy="16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Plassholder for bilde 16">
            <a:extLst>
              <a:ext uri="{FF2B5EF4-FFF2-40B4-BE49-F238E27FC236}">
                <a16:creationId xmlns:a16="http://schemas.microsoft.com/office/drawing/2014/main" id="{36B2E708-3A4F-47DB-8C8F-7EC057EF7AEE}"/>
              </a:ext>
            </a:extLst>
          </p:cNvPr>
          <p:cNvSpPr>
            <a:spLocks noGrp="1"/>
          </p:cNvSpPr>
          <p:nvPr>
            <p:ph type="pic" sz="quarter" idx="14" hasCustomPrompt="1"/>
          </p:nvPr>
        </p:nvSpPr>
        <p:spPr>
          <a:xfrm>
            <a:off x="0" y="1008126"/>
            <a:ext cx="9145143" cy="4136962"/>
          </a:xfrm>
          <a:custGeom>
            <a:avLst/>
            <a:gdLst>
              <a:gd name="connsiteX0" fmla="*/ 7461922 w 9145143"/>
              <a:gd name="connsiteY0" fmla="*/ 3078100 h 4136962"/>
              <a:gd name="connsiteX1" fmla="*/ 7380922 w 9145143"/>
              <a:gd name="connsiteY1" fmla="*/ 3159100 h 4136962"/>
              <a:gd name="connsiteX2" fmla="*/ 7461922 w 9145143"/>
              <a:gd name="connsiteY2" fmla="*/ 3240100 h 4136962"/>
              <a:gd name="connsiteX3" fmla="*/ 7542922 w 9145143"/>
              <a:gd name="connsiteY3" fmla="*/ 3159100 h 4136962"/>
              <a:gd name="connsiteX4" fmla="*/ 7461922 w 9145143"/>
              <a:gd name="connsiteY4" fmla="*/ 3078100 h 4136962"/>
              <a:gd name="connsiteX5" fmla="*/ 7461922 w 9145143"/>
              <a:gd name="connsiteY5" fmla="*/ 2880360 h 4136962"/>
              <a:gd name="connsiteX6" fmla="*/ 7380922 w 9145143"/>
              <a:gd name="connsiteY6" fmla="*/ 2961360 h 4136962"/>
              <a:gd name="connsiteX7" fmla="*/ 7461922 w 9145143"/>
              <a:gd name="connsiteY7" fmla="*/ 3042360 h 4136962"/>
              <a:gd name="connsiteX8" fmla="*/ 7542922 w 9145143"/>
              <a:gd name="connsiteY8" fmla="*/ 2961360 h 4136962"/>
              <a:gd name="connsiteX9" fmla="*/ 7461922 w 9145143"/>
              <a:gd name="connsiteY9" fmla="*/ 2880360 h 4136962"/>
              <a:gd name="connsiteX10" fmla="*/ 0 w 9145143"/>
              <a:gd name="connsiteY10" fmla="*/ 0 h 4136962"/>
              <a:gd name="connsiteX11" fmla="*/ 9145143 w 9145143"/>
              <a:gd name="connsiteY11" fmla="*/ 0 h 4136962"/>
              <a:gd name="connsiteX12" fmla="*/ 9145143 w 9145143"/>
              <a:gd name="connsiteY12" fmla="*/ 4136962 h 4136962"/>
              <a:gd name="connsiteX13" fmla="*/ 0 w 9145143"/>
              <a:gd name="connsiteY13" fmla="*/ 4136962 h 41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143" h="4136962">
                <a:moveTo>
                  <a:pt x="7461922" y="3078100"/>
                </a:moveTo>
                <a:cubicBezTo>
                  <a:pt x="7417187" y="3078100"/>
                  <a:pt x="7380922" y="3114365"/>
                  <a:pt x="7380922" y="3159100"/>
                </a:cubicBezTo>
                <a:cubicBezTo>
                  <a:pt x="7380922" y="3203835"/>
                  <a:pt x="7417187" y="3240100"/>
                  <a:pt x="7461922" y="3240100"/>
                </a:cubicBezTo>
                <a:cubicBezTo>
                  <a:pt x="7506657" y="3240100"/>
                  <a:pt x="7542922" y="3203835"/>
                  <a:pt x="7542922" y="3159100"/>
                </a:cubicBezTo>
                <a:cubicBezTo>
                  <a:pt x="7542922" y="3114365"/>
                  <a:pt x="7506657" y="3078100"/>
                  <a:pt x="7461922" y="3078100"/>
                </a:cubicBezTo>
                <a:close/>
                <a:moveTo>
                  <a:pt x="7461922" y="2880360"/>
                </a:moveTo>
                <a:cubicBezTo>
                  <a:pt x="7417187" y="2880360"/>
                  <a:pt x="7380922" y="2916625"/>
                  <a:pt x="7380922" y="2961360"/>
                </a:cubicBezTo>
                <a:cubicBezTo>
                  <a:pt x="7380922" y="3006095"/>
                  <a:pt x="7417187" y="3042360"/>
                  <a:pt x="7461922" y="3042360"/>
                </a:cubicBezTo>
                <a:cubicBezTo>
                  <a:pt x="7506657" y="3042360"/>
                  <a:pt x="7542922" y="3006095"/>
                  <a:pt x="7542922" y="2961360"/>
                </a:cubicBezTo>
                <a:cubicBezTo>
                  <a:pt x="7542922" y="2916625"/>
                  <a:pt x="7506657" y="2880360"/>
                  <a:pt x="7461922" y="2880360"/>
                </a:cubicBezTo>
                <a:close/>
                <a:moveTo>
                  <a:pt x="0" y="0"/>
                </a:moveTo>
                <a:lnTo>
                  <a:pt x="9145143" y="0"/>
                </a:lnTo>
                <a:lnTo>
                  <a:pt x="9145143" y="4136962"/>
                </a:lnTo>
                <a:lnTo>
                  <a:pt x="0" y="4136962"/>
                </a:lnTo>
                <a:close/>
              </a:path>
            </a:pathLst>
          </a:custGeom>
          <a:solidFill>
            <a:schemeClr val="accent3"/>
          </a:solidFill>
        </p:spPr>
        <p:txBody>
          <a:bodyPr wrap="square" tIns="90000">
            <a:noAutofit/>
          </a:bodyPr>
          <a:lstStyle>
            <a:lvl1pPr marL="0" indent="0" algn="ctr">
              <a:buNone/>
              <a:defRPr sz="1000"/>
            </a:lvl1pPr>
          </a:lstStyle>
          <a:p>
            <a:r>
              <a:rPr lang="en-GB" dirty="0"/>
              <a:t>Insert image through the menu “insert” and the button “Image”</a:t>
            </a:r>
          </a:p>
        </p:txBody>
      </p:sp>
      <p:sp>
        <p:nvSpPr>
          <p:cNvPr id="2" name="Tittel 1"/>
          <p:cNvSpPr>
            <a:spLocks noGrp="1" noChangeAspect="1"/>
          </p:cNvSpPr>
          <p:nvPr>
            <p:ph type="ctrTitle" hasCustomPrompt="1"/>
          </p:nvPr>
        </p:nvSpPr>
        <p:spPr>
          <a:xfrm>
            <a:off x="2790905" y="1361116"/>
            <a:ext cx="3024000" cy="3024000"/>
          </a:xfrm>
          <a:prstGeom prst="ellipse">
            <a:avLst/>
          </a:prstGeom>
          <a:solidFill>
            <a:schemeClr val="bg1"/>
          </a:solidFill>
        </p:spPr>
        <p:txBody>
          <a:bodyPr lIns="36000" tIns="36000" rIns="36000" bIns="1080000" anchor="b">
            <a:normAutofit/>
          </a:bodyPr>
          <a:lstStyle>
            <a:lvl1pPr algn="ctr">
              <a:defRPr sz="3200">
                <a:solidFill>
                  <a:schemeClr val="accent1"/>
                </a:solidFill>
              </a:defRPr>
            </a:lvl1pPr>
          </a:lstStyle>
          <a:p>
            <a:r>
              <a:rPr lang="en-GB" dirty="0"/>
              <a:t>Title</a:t>
            </a:r>
          </a:p>
        </p:txBody>
      </p:sp>
      <p:sp>
        <p:nvSpPr>
          <p:cNvPr id="3" name="Undertittel 2"/>
          <p:cNvSpPr>
            <a:spLocks noGrp="1" noChangeAspect="1"/>
          </p:cNvSpPr>
          <p:nvPr>
            <p:ph type="subTitle" idx="1" hasCustomPrompt="1"/>
          </p:nvPr>
        </p:nvSpPr>
        <p:spPr>
          <a:xfrm>
            <a:off x="2904564" y="2941568"/>
            <a:ext cx="2788023" cy="542291"/>
          </a:xfrm>
          <a:prstGeom prst="rect">
            <a:avLst/>
          </a:prstGeom>
          <a:noFill/>
        </p:spPr>
        <p:txBody>
          <a:bodyPr anchor="t">
            <a:normAutofit/>
          </a:bodyPr>
          <a:lstStyle>
            <a:lvl1pPr marL="0" indent="0" algn="ctr">
              <a:spcBef>
                <a:spcPts val="0"/>
              </a:spcBef>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a:t>
            </a:r>
          </a:p>
        </p:txBody>
      </p:sp>
      <p:sp>
        <p:nvSpPr>
          <p:cNvPr id="11" name="Plassholder for tekst 9">
            <a:extLst>
              <a:ext uri="{FF2B5EF4-FFF2-40B4-BE49-F238E27FC236}">
                <a16:creationId xmlns:a16="http://schemas.microsoft.com/office/drawing/2014/main" id="{7B181E55-BA4E-41F3-878C-77EB660DC162}"/>
              </a:ext>
            </a:extLst>
          </p:cNvPr>
          <p:cNvSpPr>
            <a:spLocks noGrp="1"/>
          </p:cNvSpPr>
          <p:nvPr>
            <p:ph type="body" sz="quarter" idx="13" hasCustomPrompt="1"/>
          </p:nvPr>
        </p:nvSpPr>
        <p:spPr>
          <a:xfrm>
            <a:off x="7650956" y="3924491"/>
            <a:ext cx="1125487" cy="383998"/>
          </a:xfrm>
        </p:spPr>
        <p:txBody>
          <a:bodyPr>
            <a:normAutofit/>
          </a:bodyPr>
          <a:lstStyle>
            <a:lvl1pPr marL="0" indent="0">
              <a:spcBef>
                <a:spcPts val="0"/>
              </a:spcBef>
              <a:buNone/>
              <a:defRPr sz="1000" i="1">
                <a:solidFill>
                  <a:schemeClr val="lt1"/>
                </a:solidFill>
              </a:defRPr>
            </a:lvl1pPr>
          </a:lstStyle>
          <a:p>
            <a:pPr lvl="0"/>
            <a:r>
              <a:rPr lang="en-GB" dirty="0"/>
              <a:t>Click to add text</a:t>
            </a:r>
          </a:p>
        </p:txBody>
      </p:sp>
      <p:pic>
        <p:nvPicPr>
          <p:cNvPr id="41" name="Picture 40">
            <a:extLst>
              <a:ext uri="{FF2B5EF4-FFF2-40B4-BE49-F238E27FC236}">
                <a16:creationId xmlns:a16="http://schemas.microsoft.com/office/drawing/2014/main" id="{A6062FB9-C8F2-4885-A1B2-372641BB4A6D}"/>
              </a:ext>
            </a:extLst>
          </p:cNvPr>
          <p:cNvPicPr>
            <a:picLocks noChangeAspect="1"/>
          </p:cNvPicPr>
          <p:nvPr userDrawn="1"/>
        </p:nvPicPr>
        <p:blipFill>
          <a:blip r:embed="rId2"/>
          <a:stretch>
            <a:fillRect/>
          </a:stretch>
        </p:blipFill>
        <p:spPr>
          <a:xfrm>
            <a:off x="457257" y="324040"/>
            <a:ext cx="2732400" cy="503616"/>
          </a:xfrm>
          <a:prstGeom prst="rect">
            <a:avLst/>
          </a:prstGeom>
        </p:spPr>
      </p:pic>
    </p:spTree>
    <p:extLst>
      <p:ext uri="{BB962C8B-B14F-4D97-AF65-F5344CB8AC3E}">
        <p14:creationId xmlns:p14="http://schemas.microsoft.com/office/powerpoint/2010/main" val="3066989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telside /m bilde og stor tekstboks">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36B2E708-3A4F-47DB-8C8F-7EC057EF7AEE}"/>
              </a:ext>
            </a:extLst>
          </p:cNvPr>
          <p:cNvSpPr>
            <a:spLocks noGrp="1"/>
          </p:cNvSpPr>
          <p:nvPr>
            <p:ph type="pic" sz="quarter" idx="14"/>
          </p:nvPr>
        </p:nvSpPr>
        <p:spPr>
          <a:xfrm>
            <a:off x="0" y="0"/>
            <a:ext cx="9145143" cy="5145088"/>
          </a:xfrm>
          <a:prstGeom prst="rect">
            <a:avLst/>
          </a:prstGeom>
          <a:solidFill>
            <a:schemeClr val="accent3"/>
          </a:solidFill>
        </p:spPr>
        <p:txBody>
          <a:bodyPr wrap="square" tIns="90000">
            <a:noAutofit/>
          </a:bodyPr>
          <a:lstStyle>
            <a:lvl1pPr marL="0" indent="0" algn="ctr">
              <a:buNone/>
              <a:defRPr sz="1000"/>
            </a:lvl1pPr>
          </a:lstStyle>
          <a:p>
            <a:r>
              <a:rPr lang="en-US" smtClean="0"/>
              <a:t>Click icon to add picture</a:t>
            </a:r>
            <a:endParaRPr lang="en-GB" dirty="0"/>
          </a:p>
        </p:txBody>
      </p:sp>
    </p:spTree>
    <p:extLst>
      <p:ext uri="{BB962C8B-B14F-4D97-AF65-F5344CB8AC3E}">
        <p14:creationId xmlns:p14="http://schemas.microsoft.com/office/powerpoint/2010/main" val="427554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o innholdsdeler med bakgru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AB2FC4-B0AF-47B9-889E-B3D3131125B4}"/>
              </a:ext>
            </a:extLst>
          </p:cNvPr>
          <p:cNvSpPr/>
          <p:nvPr userDrawn="1"/>
        </p:nvSpPr>
        <p:spPr>
          <a:xfrm>
            <a:off x="0" y="802900"/>
            <a:ext cx="9144000" cy="4342188"/>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lassholder for tekst 2"/>
          <p:cNvSpPr>
            <a:spLocks noGrp="1"/>
          </p:cNvSpPr>
          <p:nvPr>
            <p:ph type="body" idx="1" hasCustomPrompt="1"/>
          </p:nvPr>
        </p:nvSpPr>
        <p:spPr>
          <a:xfrm>
            <a:off x="576072" y="1388588"/>
            <a:ext cx="3600450" cy="215444"/>
          </a:xfrm>
        </p:spPr>
        <p:txBody>
          <a:bodyPr anchor="t">
            <a:normAutofit/>
          </a:bodyPr>
          <a:lstStyle>
            <a:lvl1pPr marL="0" indent="0">
              <a:spcBef>
                <a:spcPts val="0"/>
              </a:spcBef>
              <a:buNone/>
              <a:defRPr sz="1200" b="1">
                <a:solidFill>
                  <a:srgbClr val="57575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text</a:t>
            </a:r>
          </a:p>
        </p:txBody>
      </p:sp>
      <p:sp>
        <p:nvSpPr>
          <p:cNvPr id="7" name="Plassholder for dato 6"/>
          <p:cNvSpPr>
            <a:spLocks noGrp="1"/>
          </p:cNvSpPr>
          <p:nvPr>
            <p:ph type="dt" sz="half" idx="10"/>
          </p:nvPr>
        </p:nvSpPr>
        <p:spPr/>
        <p:txBody>
          <a:bodyPr/>
          <a:lstStyle/>
          <a:p>
            <a:fld id="{9A26275C-ED2F-4B4E-BC01-9588707E4EAD}" type="datetime1">
              <a:rPr lang="nb-NO" smtClean="0"/>
              <a:t>17.12.2019</a:t>
            </a:fld>
            <a:endParaRPr lang="en-GB" dirty="0"/>
          </a:p>
        </p:txBody>
      </p:sp>
      <p:sp>
        <p:nvSpPr>
          <p:cNvPr id="8" name="Plassholder for bunntekst 7"/>
          <p:cNvSpPr>
            <a:spLocks noGrp="1"/>
          </p:cNvSpPr>
          <p:nvPr>
            <p:ph type="ftr" sz="quarter" idx="11"/>
          </p:nvPr>
        </p:nvSpPr>
        <p:spPr/>
        <p:txBody>
          <a:bodyPr/>
          <a:lstStyle/>
          <a:p>
            <a:endParaRPr lang="en-GB" dirty="0"/>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dirty="0"/>
          </a:p>
        </p:txBody>
      </p:sp>
      <p:sp>
        <p:nvSpPr>
          <p:cNvPr id="10" name="Tittel 9">
            <a:extLst>
              <a:ext uri="{FF2B5EF4-FFF2-40B4-BE49-F238E27FC236}">
                <a16:creationId xmlns:a16="http://schemas.microsoft.com/office/drawing/2014/main" id="{C0A3205A-B931-4541-A0D3-BE1AA7A8095B}"/>
              </a:ext>
            </a:extLst>
          </p:cNvPr>
          <p:cNvSpPr>
            <a:spLocks noGrp="1"/>
          </p:cNvSpPr>
          <p:nvPr>
            <p:ph type="title" hasCustomPrompt="1"/>
          </p:nvPr>
        </p:nvSpPr>
        <p:spPr/>
        <p:txBody>
          <a:bodyPr/>
          <a:lstStyle>
            <a:lvl1pPr>
              <a:defRPr>
                <a:solidFill>
                  <a:schemeClr val="accent1"/>
                </a:solidFill>
              </a:defRPr>
            </a:lvl1pPr>
          </a:lstStyle>
          <a:p>
            <a:r>
              <a:rPr lang="en-GB" dirty="0"/>
              <a:t>Click to add a title</a:t>
            </a:r>
          </a:p>
        </p:txBody>
      </p:sp>
      <p:cxnSp>
        <p:nvCxnSpPr>
          <p:cNvPr id="13" name="Rett linje 12">
            <a:extLst>
              <a:ext uri="{FF2B5EF4-FFF2-40B4-BE49-F238E27FC236}">
                <a16:creationId xmlns:a16="http://schemas.microsoft.com/office/drawing/2014/main" id="{DFAD5ACB-59BB-4888-BC7A-DDBA47C2AC07}"/>
              </a:ext>
            </a:extLst>
          </p:cNvPr>
          <p:cNvCxnSpPr/>
          <p:nvPr userDrawn="1"/>
        </p:nvCxnSpPr>
        <p:spPr>
          <a:xfrm>
            <a:off x="4572000" y="1800225"/>
            <a:ext cx="0" cy="2736342"/>
          </a:xfrm>
          <a:prstGeom prst="line">
            <a:avLst/>
          </a:prstGeom>
          <a:ln w="6350">
            <a:solidFill>
              <a:srgbClr val="C7C1B8"/>
            </a:solidFill>
          </a:ln>
        </p:spPr>
        <p:style>
          <a:lnRef idx="1">
            <a:schemeClr val="accent1"/>
          </a:lnRef>
          <a:fillRef idx="0">
            <a:schemeClr val="accent1"/>
          </a:fillRef>
          <a:effectRef idx="0">
            <a:schemeClr val="accent1"/>
          </a:effectRef>
          <a:fontRef idx="minor">
            <a:schemeClr val="tx1"/>
          </a:fontRef>
        </p:style>
      </p:cxnSp>
      <p:sp>
        <p:nvSpPr>
          <p:cNvPr id="14" name="Plassholder for tekst 2">
            <a:extLst>
              <a:ext uri="{FF2B5EF4-FFF2-40B4-BE49-F238E27FC236}">
                <a16:creationId xmlns:a16="http://schemas.microsoft.com/office/drawing/2014/main" id="{E0A86587-8C70-4A7E-BC3D-1C0813361901}"/>
              </a:ext>
            </a:extLst>
          </p:cNvPr>
          <p:cNvSpPr>
            <a:spLocks noGrp="1"/>
          </p:cNvSpPr>
          <p:nvPr>
            <p:ph type="body" idx="14" hasCustomPrompt="1"/>
          </p:nvPr>
        </p:nvSpPr>
        <p:spPr>
          <a:xfrm>
            <a:off x="4967479" y="1388588"/>
            <a:ext cx="3600450" cy="215444"/>
          </a:xfrm>
        </p:spPr>
        <p:txBody>
          <a:bodyPr anchor="t">
            <a:normAutofit/>
          </a:bodyPr>
          <a:lstStyle>
            <a:lvl1pPr marL="0" indent="0">
              <a:spcBef>
                <a:spcPts val="0"/>
              </a:spcBef>
              <a:buNone/>
              <a:defRPr sz="1200" b="1">
                <a:solidFill>
                  <a:srgbClr val="57575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text</a:t>
            </a:r>
          </a:p>
        </p:txBody>
      </p:sp>
      <p:sp>
        <p:nvSpPr>
          <p:cNvPr id="4" name="Plassholder for innhold 3">
            <a:extLst>
              <a:ext uri="{FF2B5EF4-FFF2-40B4-BE49-F238E27FC236}">
                <a16:creationId xmlns:a16="http://schemas.microsoft.com/office/drawing/2014/main" id="{546ECE5E-F8BE-4003-985D-ACB125166B69}"/>
              </a:ext>
            </a:extLst>
          </p:cNvPr>
          <p:cNvSpPr>
            <a:spLocks noGrp="1"/>
          </p:cNvSpPr>
          <p:nvPr>
            <p:ph sz="quarter" idx="16" hasCustomPrompt="1"/>
          </p:nvPr>
        </p:nvSpPr>
        <p:spPr>
          <a:xfrm>
            <a:off x="576072" y="1778288"/>
            <a:ext cx="3600450" cy="2736342"/>
          </a:xfrm>
          <a:prstGeom prst="rect">
            <a:avLst/>
          </a:prstGeom>
        </p:spPr>
        <p:txBody>
          <a:bodyPr lIns="0" tIns="0" rIns="0" bIns="0"/>
          <a:lstStyle>
            <a:lvl1pPr marL="0" indent="0">
              <a:buNone/>
              <a:defRPr>
                <a:solidFill>
                  <a:srgbClr val="575756"/>
                </a:solidFill>
              </a:defRPr>
            </a:lvl1pPr>
          </a:lstStyle>
          <a:p>
            <a:pPr lvl="0"/>
            <a:r>
              <a:rPr lang="en-GB" dirty="0"/>
              <a:t>Click to add text</a:t>
            </a:r>
          </a:p>
        </p:txBody>
      </p:sp>
      <p:sp>
        <p:nvSpPr>
          <p:cNvPr id="5" name="Plassholder for innhold 4">
            <a:extLst>
              <a:ext uri="{FF2B5EF4-FFF2-40B4-BE49-F238E27FC236}">
                <a16:creationId xmlns:a16="http://schemas.microsoft.com/office/drawing/2014/main" id="{FCAAB143-56E5-4980-95CB-926D5CE2E506}"/>
              </a:ext>
            </a:extLst>
          </p:cNvPr>
          <p:cNvSpPr>
            <a:spLocks noGrp="1"/>
          </p:cNvSpPr>
          <p:nvPr>
            <p:ph sz="quarter" idx="17" hasCustomPrompt="1"/>
          </p:nvPr>
        </p:nvSpPr>
        <p:spPr>
          <a:xfrm>
            <a:off x="4967479" y="1778288"/>
            <a:ext cx="3600450" cy="2736342"/>
          </a:xfrm>
          <a:prstGeom prst="rect">
            <a:avLst/>
          </a:prstGeom>
        </p:spPr>
        <p:txBody>
          <a:bodyPr lIns="0" tIns="0" rIns="0" bIns="0"/>
          <a:lstStyle>
            <a:lvl1pPr marL="0" indent="0">
              <a:buNone/>
              <a:defRPr>
                <a:solidFill>
                  <a:srgbClr val="575756"/>
                </a:solidFill>
              </a:defRPr>
            </a:lvl1pPr>
          </a:lstStyle>
          <a:p>
            <a:pPr lvl="0"/>
            <a:r>
              <a:rPr lang="en-GB"/>
              <a:t>Click to add text</a:t>
            </a:r>
            <a:endParaRPr lang="en-GB" dirty="0"/>
          </a:p>
        </p:txBody>
      </p:sp>
    </p:spTree>
    <p:extLst>
      <p:ext uri="{BB962C8B-B14F-4D97-AF65-F5344CB8AC3E}">
        <p14:creationId xmlns:p14="http://schemas.microsoft.com/office/powerpoint/2010/main" val="126114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innhold og bil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AB2FC4-B0AF-47B9-889E-B3D3131125B4}"/>
              </a:ext>
            </a:extLst>
          </p:cNvPr>
          <p:cNvSpPr/>
          <p:nvPr userDrawn="1"/>
        </p:nvSpPr>
        <p:spPr>
          <a:xfrm>
            <a:off x="0" y="802900"/>
            <a:ext cx="9144000" cy="4342188"/>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lassholder for dato 6"/>
          <p:cNvSpPr>
            <a:spLocks noGrp="1"/>
          </p:cNvSpPr>
          <p:nvPr>
            <p:ph type="dt" sz="half" idx="10"/>
          </p:nvPr>
        </p:nvSpPr>
        <p:spPr/>
        <p:txBody>
          <a:bodyPr/>
          <a:lstStyle/>
          <a:p>
            <a:fld id="{B292895E-D832-40C8-B7A5-62D16E8AE00D}" type="datetime1">
              <a:rPr lang="nb-NO" smtClean="0"/>
              <a:t>17.12.2019</a:t>
            </a:fld>
            <a:endParaRPr lang="en-GB" dirty="0"/>
          </a:p>
        </p:txBody>
      </p:sp>
      <p:sp>
        <p:nvSpPr>
          <p:cNvPr id="8" name="Plassholder for bunntekst 7"/>
          <p:cNvSpPr>
            <a:spLocks noGrp="1"/>
          </p:cNvSpPr>
          <p:nvPr>
            <p:ph type="ftr" sz="quarter" idx="11"/>
          </p:nvPr>
        </p:nvSpPr>
        <p:spPr/>
        <p:txBody>
          <a:bodyPr/>
          <a:lstStyle/>
          <a:p>
            <a:endParaRPr lang="en-GB" dirty="0"/>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dirty="0"/>
          </a:p>
        </p:txBody>
      </p:sp>
      <p:sp>
        <p:nvSpPr>
          <p:cNvPr id="10" name="Tittel 9">
            <a:extLst>
              <a:ext uri="{FF2B5EF4-FFF2-40B4-BE49-F238E27FC236}">
                <a16:creationId xmlns:a16="http://schemas.microsoft.com/office/drawing/2014/main" id="{C0A3205A-B931-4541-A0D3-BE1AA7A8095B}"/>
              </a:ext>
            </a:extLst>
          </p:cNvPr>
          <p:cNvSpPr>
            <a:spLocks noGrp="1"/>
          </p:cNvSpPr>
          <p:nvPr>
            <p:ph type="title" hasCustomPrompt="1"/>
          </p:nvPr>
        </p:nvSpPr>
        <p:spPr/>
        <p:txBody>
          <a:bodyPr/>
          <a:lstStyle>
            <a:lvl1pPr>
              <a:defRPr>
                <a:solidFill>
                  <a:schemeClr val="accent1"/>
                </a:solidFill>
              </a:defRPr>
            </a:lvl1pPr>
          </a:lstStyle>
          <a:p>
            <a:r>
              <a:rPr lang="en-GB" dirty="0"/>
              <a:t>Click to add a title</a:t>
            </a:r>
          </a:p>
        </p:txBody>
      </p:sp>
      <p:cxnSp>
        <p:nvCxnSpPr>
          <p:cNvPr id="13" name="Rett linje 12">
            <a:extLst>
              <a:ext uri="{FF2B5EF4-FFF2-40B4-BE49-F238E27FC236}">
                <a16:creationId xmlns:a16="http://schemas.microsoft.com/office/drawing/2014/main" id="{DFAD5ACB-59BB-4888-BC7A-DDBA47C2AC07}"/>
              </a:ext>
            </a:extLst>
          </p:cNvPr>
          <p:cNvCxnSpPr/>
          <p:nvPr userDrawn="1"/>
        </p:nvCxnSpPr>
        <p:spPr>
          <a:xfrm>
            <a:off x="4572000" y="1800225"/>
            <a:ext cx="0" cy="2736342"/>
          </a:xfrm>
          <a:prstGeom prst="line">
            <a:avLst/>
          </a:prstGeom>
          <a:ln w="6350">
            <a:solidFill>
              <a:srgbClr val="C7C1B8"/>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F388CB29-C8AA-4985-A5B6-070583E3FA18}"/>
              </a:ext>
            </a:extLst>
          </p:cNvPr>
          <p:cNvSpPr>
            <a:spLocks noGrp="1"/>
          </p:cNvSpPr>
          <p:nvPr>
            <p:ph type="body" sz="quarter" idx="18"/>
          </p:nvPr>
        </p:nvSpPr>
        <p:spPr>
          <a:xfrm>
            <a:off x="576071" y="1778288"/>
            <a:ext cx="3600445" cy="2736342"/>
          </a:xfrm>
        </p:spPr>
        <p:txBody>
          <a:bodyPr/>
          <a:lstStyle>
            <a:lvl1pPr>
              <a:defRPr>
                <a:solidFill>
                  <a:srgbClr val="575756"/>
                </a:solidFill>
              </a:defRPr>
            </a:lvl1pPr>
            <a:lvl2pPr marL="357188" indent="-177800">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6" name="Plassholder for tekst 2">
            <a:extLst>
              <a:ext uri="{FF2B5EF4-FFF2-40B4-BE49-F238E27FC236}">
                <a16:creationId xmlns:a16="http://schemas.microsoft.com/office/drawing/2014/main" id="{F27A7F90-E05D-4E3F-A008-828697CEFA8B}"/>
              </a:ext>
            </a:extLst>
          </p:cNvPr>
          <p:cNvSpPr>
            <a:spLocks noGrp="1"/>
          </p:cNvSpPr>
          <p:nvPr>
            <p:ph type="body" idx="1" hasCustomPrompt="1"/>
          </p:nvPr>
        </p:nvSpPr>
        <p:spPr>
          <a:xfrm>
            <a:off x="576072" y="1388588"/>
            <a:ext cx="3600450" cy="215444"/>
          </a:xfrm>
        </p:spPr>
        <p:txBody>
          <a:bodyPr anchor="t">
            <a:normAutofit/>
          </a:bodyPr>
          <a:lstStyle>
            <a:lvl1pPr marL="0" indent="0">
              <a:spcBef>
                <a:spcPts val="0"/>
              </a:spcBef>
              <a:buNone/>
              <a:defRPr sz="1200" b="1">
                <a:solidFill>
                  <a:srgbClr val="57575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text</a:t>
            </a:r>
          </a:p>
        </p:txBody>
      </p:sp>
      <p:sp>
        <p:nvSpPr>
          <p:cNvPr id="17" name="Picture Placeholder 16">
            <a:extLst>
              <a:ext uri="{FF2B5EF4-FFF2-40B4-BE49-F238E27FC236}">
                <a16:creationId xmlns:a16="http://schemas.microsoft.com/office/drawing/2014/main" id="{DB841521-95C8-4421-A830-202A335A5004}"/>
              </a:ext>
            </a:extLst>
          </p:cNvPr>
          <p:cNvSpPr>
            <a:spLocks noGrp="1"/>
          </p:cNvSpPr>
          <p:nvPr>
            <p:ph type="pic" sz="quarter" idx="19"/>
          </p:nvPr>
        </p:nvSpPr>
        <p:spPr>
          <a:xfrm>
            <a:off x="4967479" y="1490585"/>
            <a:ext cx="3600450" cy="3024035"/>
          </a:xfrm>
          <a:prstGeom prst="rect">
            <a:avLst/>
          </a:prstGeom>
        </p:spPr>
        <p:txBody>
          <a:bodyPr lIns="0" tIns="0" rIns="0" bIns="0"/>
          <a:lstStyle/>
          <a:p>
            <a:r>
              <a:rPr lang="en-US" smtClean="0"/>
              <a:t>Click icon to add picture</a:t>
            </a:r>
            <a:endParaRPr lang="nb-NO"/>
          </a:p>
        </p:txBody>
      </p:sp>
    </p:spTree>
    <p:extLst>
      <p:ext uri="{BB962C8B-B14F-4D97-AF65-F5344CB8AC3E}">
        <p14:creationId xmlns:p14="http://schemas.microsoft.com/office/powerpoint/2010/main" val="1653401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 innhold og bilde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AB2FC4-B0AF-47B9-889E-B3D3131125B4}"/>
              </a:ext>
            </a:extLst>
          </p:cNvPr>
          <p:cNvSpPr/>
          <p:nvPr userDrawn="1"/>
        </p:nvSpPr>
        <p:spPr>
          <a:xfrm>
            <a:off x="0" y="802900"/>
            <a:ext cx="9144000" cy="4342188"/>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lassholder for dato 6"/>
          <p:cNvSpPr>
            <a:spLocks noGrp="1"/>
          </p:cNvSpPr>
          <p:nvPr>
            <p:ph type="dt" sz="half" idx="10"/>
          </p:nvPr>
        </p:nvSpPr>
        <p:spPr/>
        <p:txBody>
          <a:bodyPr/>
          <a:lstStyle/>
          <a:p>
            <a:fld id="{BD44C5DB-3BD1-4423-A0BD-427EC504EF82}" type="datetime1">
              <a:rPr lang="nb-NO" smtClean="0"/>
              <a:t>17.12.2019</a:t>
            </a:fld>
            <a:endParaRPr lang="en-GB" dirty="0"/>
          </a:p>
        </p:txBody>
      </p:sp>
      <p:sp>
        <p:nvSpPr>
          <p:cNvPr id="8" name="Plassholder for bunntekst 7"/>
          <p:cNvSpPr>
            <a:spLocks noGrp="1"/>
          </p:cNvSpPr>
          <p:nvPr>
            <p:ph type="ftr" sz="quarter" idx="11"/>
          </p:nvPr>
        </p:nvSpPr>
        <p:spPr/>
        <p:txBody>
          <a:bodyPr/>
          <a:lstStyle/>
          <a:p>
            <a:endParaRPr lang="en-GB" dirty="0"/>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dirty="0"/>
          </a:p>
        </p:txBody>
      </p:sp>
      <p:sp>
        <p:nvSpPr>
          <p:cNvPr id="10" name="Tittel 9">
            <a:extLst>
              <a:ext uri="{FF2B5EF4-FFF2-40B4-BE49-F238E27FC236}">
                <a16:creationId xmlns:a16="http://schemas.microsoft.com/office/drawing/2014/main" id="{C0A3205A-B931-4541-A0D3-BE1AA7A8095B}"/>
              </a:ext>
            </a:extLst>
          </p:cNvPr>
          <p:cNvSpPr>
            <a:spLocks noGrp="1"/>
          </p:cNvSpPr>
          <p:nvPr>
            <p:ph type="title" hasCustomPrompt="1"/>
          </p:nvPr>
        </p:nvSpPr>
        <p:spPr/>
        <p:txBody>
          <a:bodyPr/>
          <a:lstStyle>
            <a:lvl1pPr>
              <a:defRPr>
                <a:solidFill>
                  <a:schemeClr val="accent1"/>
                </a:solidFill>
              </a:defRPr>
            </a:lvl1pPr>
          </a:lstStyle>
          <a:p>
            <a:r>
              <a:rPr lang="en-GB" dirty="0"/>
              <a:t>Click to add a title</a:t>
            </a:r>
          </a:p>
        </p:txBody>
      </p:sp>
      <p:cxnSp>
        <p:nvCxnSpPr>
          <p:cNvPr id="13" name="Rett linje 12">
            <a:extLst>
              <a:ext uri="{FF2B5EF4-FFF2-40B4-BE49-F238E27FC236}">
                <a16:creationId xmlns:a16="http://schemas.microsoft.com/office/drawing/2014/main" id="{DFAD5ACB-59BB-4888-BC7A-DDBA47C2AC07}"/>
              </a:ext>
            </a:extLst>
          </p:cNvPr>
          <p:cNvCxnSpPr/>
          <p:nvPr userDrawn="1"/>
        </p:nvCxnSpPr>
        <p:spPr>
          <a:xfrm>
            <a:off x="4572000" y="1800225"/>
            <a:ext cx="0" cy="2736342"/>
          </a:xfrm>
          <a:prstGeom prst="line">
            <a:avLst/>
          </a:prstGeom>
          <a:ln w="6350">
            <a:solidFill>
              <a:srgbClr val="C7C1B8"/>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F388CB29-C8AA-4985-A5B6-070583E3FA18}"/>
              </a:ext>
            </a:extLst>
          </p:cNvPr>
          <p:cNvSpPr>
            <a:spLocks noGrp="1"/>
          </p:cNvSpPr>
          <p:nvPr>
            <p:ph type="body" sz="quarter" idx="18"/>
          </p:nvPr>
        </p:nvSpPr>
        <p:spPr>
          <a:xfrm>
            <a:off x="4967484" y="1778288"/>
            <a:ext cx="3600445" cy="2736342"/>
          </a:xfrm>
        </p:spPr>
        <p:txBody>
          <a:bodyPr/>
          <a:lstStyle>
            <a:lvl1pPr>
              <a:defRPr>
                <a:solidFill>
                  <a:srgbClr val="575756"/>
                </a:solidFill>
              </a:defRPr>
            </a:lvl1pPr>
            <a:lvl2pPr marL="357188" indent="-177800">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6" name="Plassholder for tekst 2">
            <a:extLst>
              <a:ext uri="{FF2B5EF4-FFF2-40B4-BE49-F238E27FC236}">
                <a16:creationId xmlns:a16="http://schemas.microsoft.com/office/drawing/2014/main" id="{F27A7F90-E05D-4E3F-A008-828697CEFA8B}"/>
              </a:ext>
            </a:extLst>
          </p:cNvPr>
          <p:cNvSpPr>
            <a:spLocks noGrp="1"/>
          </p:cNvSpPr>
          <p:nvPr>
            <p:ph type="body" idx="1" hasCustomPrompt="1"/>
          </p:nvPr>
        </p:nvSpPr>
        <p:spPr>
          <a:xfrm>
            <a:off x="4967481" y="1388588"/>
            <a:ext cx="3600450" cy="215444"/>
          </a:xfrm>
        </p:spPr>
        <p:txBody>
          <a:bodyPr anchor="t">
            <a:normAutofit/>
          </a:bodyPr>
          <a:lstStyle>
            <a:lvl1pPr marL="0" indent="0">
              <a:spcBef>
                <a:spcPts val="0"/>
              </a:spcBef>
              <a:buNone/>
              <a:defRPr sz="1200" b="1">
                <a:solidFill>
                  <a:srgbClr val="57575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text</a:t>
            </a:r>
          </a:p>
        </p:txBody>
      </p:sp>
      <p:sp>
        <p:nvSpPr>
          <p:cNvPr id="17" name="Picture Placeholder 16">
            <a:extLst>
              <a:ext uri="{FF2B5EF4-FFF2-40B4-BE49-F238E27FC236}">
                <a16:creationId xmlns:a16="http://schemas.microsoft.com/office/drawing/2014/main" id="{DB841521-95C8-4421-A830-202A335A5004}"/>
              </a:ext>
            </a:extLst>
          </p:cNvPr>
          <p:cNvSpPr>
            <a:spLocks noGrp="1"/>
          </p:cNvSpPr>
          <p:nvPr>
            <p:ph type="pic" sz="quarter" idx="19"/>
          </p:nvPr>
        </p:nvSpPr>
        <p:spPr>
          <a:xfrm>
            <a:off x="576072" y="1490585"/>
            <a:ext cx="3600450" cy="3024035"/>
          </a:xfrm>
          <a:prstGeom prst="rect">
            <a:avLst/>
          </a:prstGeom>
        </p:spPr>
        <p:txBody>
          <a:bodyPr lIns="0" tIns="0" rIns="0" bIns="0"/>
          <a:lstStyle/>
          <a:p>
            <a:r>
              <a:rPr lang="en-US" smtClean="0"/>
              <a:t>Click icon to add picture</a:t>
            </a:r>
            <a:endParaRPr lang="nb-NO"/>
          </a:p>
        </p:txBody>
      </p:sp>
    </p:spTree>
    <p:extLst>
      <p:ext uri="{BB962C8B-B14F-4D97-AF65-F5344CB8AC3E}">
        <p14:creationId xmlns:p14="http://schemas.microsoft.com/office/powerpoint/2010/main" val="367488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76072" y="288036"/>
            <a:ext cx="7922703" cy="360045"/>
          </a:xfrm>
          <a:prstGeom prst="rect">
            <a:avLst/>
          </a:prstGeom>
        </p:spPr>
        <p:txBody>
          <a:bodyPr vert="horz" lIns="0" tIns="0" rIns="0" bIns="0" rtlCol="0" anchor="ctr" anchorCtr="0">
            <a:normAutofit/>
          </a:bodyPr>
          <a:lstStyle/>
          <a:p>
            <a:r>
              <a:rPr lang="en-GB" noProof="0"/>
              <a:t>Click to add a title</a:t>
            </a:r>
          </a:p>
        </p:txBody>
      </p:sp>
      <p:sp>
        <p:nvSpPr>
          <p:cNvPr id="3" name="Plassholder for tekst 2"/>
          <p:cNvSpPr>
            <a:spLocks noGrp="1"/>
          </p:cNvSpPr>
          <p:nvPr>
            <p:ph type="body" idx="1"/>
          </p:nvPr>
        </p:nvSpPr>
        <p:spPr>
          <a:xfrm>
            <a:off x="576072" y="1440181"/>
            <a:ext cx="7920990" cy="3060383"/>
          </a:xfrm>
          <a:prstGeom prst="rect">
            <a:avLst/>
          </a:prstGeom>
        </p:spPr>
        <p:txBody>
          <a:bodyPr vert="horz" lIns="0" tIns="0" rIns="0" bIns="0" rtlCol="0">
            <a:normAutofit/>
          </a:bodyPr>
          <a:lstStyle/>
          <a:p>
            <a:pPr lvl="0"/>
            <a:r>
              <a:rPr lang="en-GB" noProof="0"/>
              <a:t>Click to add text</a:t>
            </a:r>
          </a:p>
          <a:p>
            <a:pPr lvl="1"/>
            <a:r>
              <a:rPr lang="en-GB" noProof="0"/>
              <a:t>Andre nivå</a:t>
            </a:r>
          </a:p>
          <a:p>
            <a:pPr lvl="2"/>
            <a:r>
              <a:rPr lang="en-GB" noProof="0"/>
              <a:t>Tredje nivå</a:t>
            </a:r>
          </a:p>
          <a:p>
            <a:pPr lvl="3"/>
            <a:r>
              <a:rPr lang="en-GB" noProof="0"/>
              <a:t>Fjerde nivå</a:t>
            </a:r>
          </a:p>
          <a:p>
            <a:pPr lvl="4"/>
            <a:r>
              <a:rPr lang="en-GB" noProof="0"/>
              <a:t>Femte nivå</a:t>
            </a:r>
          </a:p>
        </p:txBody>
      </p:sp>
      <p:sp>
        <p:nvSpPr>
          <p:cNvPr id="4" name="Plassholder for dato 3"/>
          <p:cNvSpPr>
            <a:spLocks noGrp="1"/>
          </p:cNvSpPr>
          <p:nvPr>
            <p:ph type="dt" sz="half" idx="2"/>
          </p:nvPr>
        </p:nvSpPr>
        <p:spPr>
          <a:xfrm>
            <a:off x="576072" y="4860608"/>
            <a:ext cx="634666" cy="180023"/>
          </a:xfrm>
          <a:prstGeom prst="rect">
            <a:avLst/>
          </a:prstGeom>
        </p:spPr>
        <p:txBody>
          <a:bodyPr vert="horz" lIns="0" tIns="0" rIns="0" bIns="0" rtlCol="0" anchor="ctr">
            <a:normAutofit/>
          </a:bodyPr>
          <a:lstStyle>
            <a:lvl1pPr algn="l">
              <a:defRPr sz="1000">
                <a:solidFill>
                  <a:srgbClr val="575756"/>
                </a:solidFill>
              </a:defRPr>
            </a:lvl1pPr>
          </a:lstStyle>
          <a:p>
            <a:fld id="{FD4E0BC7-F5B2-445B-8DD4-C914ABBCE427}" type="datetime1">
              <a:rPr lang="nb-NO" smtClean="0"/>
              <a:t>17.12.2019</a:t>
            </a:fld>
            <a:endParaRPr lang="nb-NO"/>
          </a:p>
        </p:txBody>
      </p:sp>
      <p:sp>
        <p:nvSpPr>
          <p:cNvPr id="5" name="Plassholder for bunntekst 4"/>
          <p:cNvSpPr>
            <a:spLocks noGrp="1"/>
          </p:cNvSpPr>
          <p:nvPr>
            <p:ph type="ftr" sz="quarter" idx="3"/>
          </p:nvPr>
        </p:nvSpPr>
        <p:spPr>
          <a:xfrm>
            <a:off x="1780674" y="4860608"/>
            <a:ext cx="5582653" cy="180023"/>
          </a:xfrm>
          <a:prstGeom prst="rect">
            <a:avLst/>
          </a:prstGeom>
        </p:spPr>
        <p:txBody>
          <a:bodyPr vert="horz" lIns="0" tIns="0" rIns="0" bIns="0" rtlCol="0" anchor="ctr">
            <a:normAutofit/>
          </a:bodyPr>
          <a:lstStyle>
            <a:lvl1pPr algn="ctr">
              <a:defRPr sz="1000">
                <a:solidFill>
                  <a:srgbClr val="575756"/>
                </a:solidFill>
              </a:defRPr>
            </a:lvl1pPr>
          </a:lstStyle>
          <a:p>
            <a:endParaRPr lang="nb-NO" dirty="0"/>
          </a:p>
        </p:txBody>
      </p:sp>
      <p:sp>
        <p:nvSpPr>
          <p:cNvPr id="6" name="Plassholder for lysbildenummer 5"/>
          <p:cNvSpPr>
            <a:spLocks noGrp="1"/>
          </p:cNvSpPr>
          <p:nvPr>
            <p:ph type="sldNum" sz="quarter" idx="4"/>
          </p:nvPr>
        </p:nvSpPr>
        <p:spPr>
          <a:xfrm>
            <a:off x="8283742" y="4860608"/>
            <a:ext cx="231608" cy="180023"/>
          </a:xfrm>
          <a:prstGeom prst="rect">
            <a:avLst/>
          </a:prstGeom>
        </p:spPr>
        <p:txBody>
          <a:bodyPr vert="horz" lIns="0" tIns="0" rIns="0" bIns="0" rtlCol="0" anchor="ctr">
            <a:noAutofit/>
          </a:bodyPr>
          <a:lstStyle>
            <a:lvl1pPr algn="r">
              <a:defRPr sz="1000">
                <a:solidFill>
                  <a:srgbClr val="575756"/>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9" r:id="rId3"/>
    <p:sldLayoutId id="2147483670" r:id="rId4"/>
    <p:sldLayoutId id="2147483657" r:id="rId5"/>
    <p:sldLayoutId id="2147483664" r:id="rId6"/>
    <p:sldLayoutId id="2147483659" r:id="rId7"/>
    <p:sldLayoutId id="2147483665" r:id="rId8"/>
    <p:sldLayoutId id="2147483666" r:id="rId9"/>
    <p:sldLayoutId id="2147483667" r:id="rId10"/>
    <p:sldLayoutId id="2147483650" r:id="rId11"/>
    <p:sldLayoutId id="2147483660" r:id="rId12"/>
    <p:sldLayoutId id="2147483668" r:id="rId13"/>
    <p:sldLayoutId id="2147483661" r:id="rId14"/>
    <p:sldLayoutId id="2147483662" r:id="rId15"/>
    <p:sldLayoutId id="2147483671" r:id="rId16"/>
    <p:sldLayoutId id="2147483652" r:id="rId17"/>
    <p:sldLayoutId id="2147483653" r:id="rId18"/>
    <p:sldLayoutId id="2147483654" r:id="rId19"/>
    <p:sldLayoutId id="2147483655" r:id="rId20"/>
    <p:sldLayoutId id="2147483658" r:id="rId21"/>
    <p:sldLayoutId id="2147483672" r:id="rId22"/>
    <p:sldLayoutId id="2147483673" r:id="rId23"/>
  </p:sldLayoutIdLst>
  <p:hf hdr="0" ftr="0" dt="0"/>
  <p:txStyles>
    <p:titleStyle>
      <a:lvl1pPr algn="ctr" defTabSz="6858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171450" indent="-180000" algn="l" defTabSz="685800" rtl="0" eaLnBrk="1" latinLnBrk="0" hangingPunct="1">
        <a:lnSpc>
          <a:spcPct val="100000"/>
        </a:lnSpc>
        <a:spcBef>
          <a:spcPts val="750"/>
        </a:spcBef>
        <a:buClr>
          <a:schemeClr val="accent1"/>
        </a:buClr>
        <a:buFont typeface="Verdana" panose="020B0604030504040204" pitchFamily="34" charset="0"/>
        <a:buChar char="•"/>
        <a:defRPr sz="1400" kern="1200">
          <a:solidFill>
            <a:srgbClr val="575756"/>
          </a:solidFill>
          <a:latin typeface="+mn-lt"/>
          <a:ea typeface="+mn-ea"/>
          <a:cs typeface="+mn-cs"/>
        </a:defRPr>
      </a:lvl1pPr>
      <a:lvl2pPr marL="36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rgbClr val="575756"/>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rgbClr val="575756"/>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rgbClr val="575756"/>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rgbClr val="57575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26.jp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r>
              <a:rPr lang="nb-NO" altLang="nb-NO" sz="2880" dirty="0" smtClean="0"/>
              <a:t>Senter for bærekraftig helseutdanning (SHE)</a:t>
            </a:r>
            <a:endParaRPr lang="nb-NO" altLang="nb-NO" sz="2880" dirty="0"/>
          </a:p>
        </p:txBody>
      </p:sp>
      <p:sp>
        <p:nvSpPr>
          <p:cNvPr id="3" name="Subtitle 2"/>
          <p:cNvSpPr>
            <a:spLocks noGrp="1"/>
          </p:cNvSpPr>
          <p:nvPr>
            <p:ph type="subTitle" idx="1"/>
          </p:nvPr>
        </p:nvSpPr>
        <p:spPr/>
        <p:txBody>
          <a:bodyPr>
            <a:noAutofit/>
          </a:bodyPr>
          <a:lstStyle/>
          <a:p>
            <a:pPr>
              <a:defRPr/>
            </a:pPr>
            <a:endParaRPr lang="nb-NO" sz="216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057" y="3299957"/>
            <a:ext cx="2179943" cy="1681670"/>
          </a:xfrm>
          <a:prstGeom prst="rect">
            <a:avLst/>
          </a:prstGeom>
        </p:spPr>
      </p:pic>
    </p:spTree>
    <p:extLst>
      <p:ext uri="{BB962C8B-B14F-4D97-AF65-F5344CB8AC3E}">
        <p14:creationId xmlns:p14="http://schemas.microsoft.com/office/powerpoint/2010/main" val="169659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le 1"/>
          <p:cNvSpPr txBox="1">
            <a:spLocks noGrp="1"/>
          </p:cNvSpPr>
          <p:nvPr>
            <p:ph type="title"/>
          </p:nvPr>
        </p:nvSpPr>
        <p:spPr>
          <a:xfrm>
            <a:off x="576072" y="288830"/>
            <a:ext cx="7922705" cy="360046"/>
          </a:xfrm>
          <a:prstGeom prst="rect">
            <a:avLst/>
          </a:prstGeom>
        </p:spPr>
        <p:txBody>
          <a:bodyPr>
            <a:normAutofit/>
          </a:bodyPr>
          <a:lstStyle/>
          <a:p>
            <a:pPr>
              <a:defRPr sz="2400"/>
            </a:pPr>
            <a:r>
              <a:rPr lang="nb-NO" sz="2300" dirty="0" err="1" smtClean="0"/>
              <a:t>Tverfaglighet</a:t>
            </a:r>
            <a:r>
              <a:rPr sz="2300" dirty="0" smtClean="0"/>
              <a:t> </a:t>
            </a:r>
            <a:r>
              <a:rPr lang="nb-NO" sz="2300" dirty="0" smtClean="0"/>
              <a:t>og praksisstudier</a:t>
            </a:r>
            <a:endParaRPr sz="2300" dirty="0"/>
          </a:p>
        </p:txBody>
      </p:sp>
      <p:sp>
        <p:nvSpPr>
          <p:cNvPr id="363" name="Text Placeholder 4"/>
          <p:cNvSpPr txBox="1">
            <a:spLocks noGrp="1"/>
          </p:cNvSpPr>
          <p:nvPr>
            <p:ph type="body" sz="quarter" idx="1"/>
          </p:nvPr>
        </p:nvSpPr>
        <p:spPr>
          <a:xfrm>
            <a:off x="6830731" y="1136882"/>
            <a:ext cx="1781674" cy="1781672"/>
          </a:xfrm>
          <a:prstGeom prst="rect">
            <a:avLst/>
          </a:prstGeom>
        </p:spPr>
        <p:txBody>
          <a:bodyPr/>
          <a:lstStyle/>
          <a:p>
            <a:pPr marL="257175" indent="-257175" algn="l">
              <a:buClr>
                <a:schemeClr val="accent1"/>
              </a:buClr>
              <a:buSzPct val="100000"/>
              <a:buFont typeface="Arial"/>
              <a:buChar char="•"/>
              <a:defRPr sz="1400"/>
            </a:pPr>
            <a:r>
              <a:rPr lang="nb-NO" dirty="0" smtClean="0"/>
              <a:t>Simulering i primærhelsetjenesten</a:t>
            </a:r>
            <a:endParaRPr dirty="0"/>
          </a:p>
        </p:txBody>
      </p:sp>
      <p:sp>
        <p:nvSpPr>
          <p:cNvPr id="364" name="Text Placeholder 5"/>
          <p:cNvSpPr>
            <a:spLocks noGrp="1"/>
          </p:cNvSpPr>
          <p:nvPr>
            <p:ph type="body" idx="1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57175" indent="-257175">
              <a:lnSpc>
                <a:spcPct val="80000"/>
              </a:lnSpc>
              <a:buFont typeface="Arial"/>
              <a:defRPr sz="1500" b="1">
                <a:solidFill>
                  <a:srgbClr val="FFFFFF"/>
                </a:solidFill>
              </a:defRPr>
            </a:pPr>
            <a:endParaRPr dirty="0"/>
          </a:p>
          <a:p>
            <a:pPr marL="257175" indent="-257175">
              <a:lnSpc>
                <a:spcPct val="80000"/>
              </a:lnSpc>
              <a:buFont typeface="Arial"/>
              <a:defRPr b="1">
                <a:solidFill>
                  <a:srgbClr val="FFFFFF"/>
                </a:solidFill>
              </a:defRPr>
            </a:pPr>
            <a:r>
              <a:rPr lang="nb-NO" dirty="0" smtClean="0"/>
              <a:t>Pasienttilpasset medisin</a:t>
            </a:r>
            <a:endParaRPr sz="2300" dirty="0"/>
          </a:p>
          <a:p>
            <a:pPr marL="257175" indent="-257175">
              <a:lnSpc>
                <a:spcPct val="80000"/>
              </a:lnSpc>
              <a:buFont typeface="Arial"/>
              <a:defRPr b="1">
                <a:solidFill>
                  <a:srgbClr val="FFFFFF"/>
                </a:solidFill>
              </a:defRPr>
            </a:pPr>
            <a:r>
              <a:rPr lang="nb-NO" dirty="0" smtClean="0"/>
              <a:t>Pasientlærere</a:t>
            </a:r>
            <a:endParaRPr sz="2300" dirty="0"/>
          </a:p>
          <a:p>
            <a:pPr marL="257175" indent="-257175">
              <a:lnSpc>
                <a:spcPct val="80000"/>
              </a:lnSpc>
              <a:buFont typeface="Arial"/>
              <a:defRPr b="1">
                <a:solidFill>
                  <a:srgbClr val="FFFFFF"/>
                </a:solidFill>
              </a:defRPr>
            </a:pPr>
            <a:r>
              <a:rPr lang="nb-NO" dirty="0" smtClean="0"/>
              <a:t>Simulering</a:t>
            </a:r>
            <a:endParaRPr sz="700" dirty="0"/>
          </a:p>
          <a:p>
            <a:pPr>
              <a:lnSpc>
                <a:spcPct val="80000"/>
              </a:lnSpc>
              <a:defRPr sz="1000" b="1">
                <a:solidFill>
                  <a:schemeClr val="accent1"/>
                </a:solidFill>
              </a:defRPr>
            </a:pPr>
            <a:r>
              <a:rPr dirty="0"/>
              <a:t> </a:t>
            </a:r>
          </a:p>
        </p:txBody>
      </p:sp>
      <p:pic>
        <p:nvPicPr>
          <p:cNvPr id="365" name="Plassholder for bilde 13" descr="Plassholder for bilde 13"/>
          <p:cNvPicPr>
            <a:picLocks noGrp="1" noChangeAspect="1"/>
          </p:cNvPicPr>
          <p:nvPr>
            <p:ph type="pic" idx="16"/>
          </p:nvPr>
        </p:nvPicPr>
        <p:blipFill>
          <a:blip r:embed="rId3">
            <a:extLst/>
          </a:blip>
          <a:srcRect l="12488" r="12487"/>
          <a:stretch>
            <a:fillRect/>
          </a:stretch>
        </p:blipFill>
        <p:spPr>
          <a:xfrm>
            <a:off x="3131598" y="1146176"/>
            <a:ext cx="1781675" cy="1781674"/>
          </a:xfrm>
          <a:prstGeom prst="rect">
            <a:avLst/>
          </a:prstGeom>
        </p:spPr>
      </p:pic>
      <p:sp>
        <p:nvSpPr>
          <p:cNvPr id="366" name="Text Placeholder 7"/>
          <p:cNvSpPr>
            <a:spLocks noGrp="1"/>
          </p:cNvSpPr>
          <p:nvPr>
            <p:ph type="body" idx="17"/>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57175" indent="-257175" algn="l">
              <a:buFont typeface="Arial" panose="020B0604020202020204" pitchFamily="34" charset="0"/>
              <a:buChar char="•"/>
              <a:defRPr b="1">
                <a:solidFill>
                  <a:srgbClr val="FFFFFF"/>
                </a:solidFill>
              </a:defRPr>
            </a:pPr>
            <a:r>
              <a:rPr lang="nb-NO" dirty="0" err="1" smtClean="0"/>
              <a:t>SamPraks</a:t>
            </a:r>
            <a:endParaRPr lang="nb-NO" dirty="0"/>
          </a:p>
          <a:p>
            <a:pPr marL="257175" indent="-257175" algn="l">
              <a:buFont typeface="Arial" panose="020B0604020202020204" pitchFamily="34" charset="0"/>
              <a:buChar char="•"/>
              <a:defRPr b="1">
                <a:solidFill>
                  <a:srgbClr val="FFFFFF"/>
                </a:solidFill>
              </a:defRPr>
            </a:pPr>
            <a:r>
              <a:rPr dirty="0" smtClean="0"/>
              <a:t>IPE med 6 profesjonsstudier ved </a:t>
            </a:r>
            <a:r>
              <a:rPr dirty="0"/>
              <a:t>UiO</a:t>
            </a:r>
            <a:endParaRPr b="0" dirty="0">
              <a:solidFill>
                <a:srgbClr val="575756"/>
              </a:solidFill>
            </a:endParaRPr>
          </a:p>
          <a:p>
            <a:pPr marL="257175" indent="-257175" algn="l">
              <a:buFont typeface="Arial" panose="020B0604020202020204" pitchFamily="34" charset="0"/>
              <a:buChar char="•"/>
              <a:defRPr b="1">
                <a:solidFill>
                  <a:srgbClr val="FFFFFF"/>
                </a:solidFill>
              </a:defRPr>
            </a:pPr>
            <a:r>
              <a:rPr lang="nb-NO" dirty="0" smtClean="0"/>
              <a:t>Fellesundervisning for medisin, odontologi og ernæring</a:t>
            </a:r>
            <a:endParaRPr dirty="0"/>
          </a:p>
        </p:txBody>
      </p:sp>
      <p:pic>
        <p:nvPicPr>
          <p:cNvPr id="367" name="Picture Placeholder 2" descr="Picture Placeholder 2"/>
          <p:cNvPicPr>
            <a:picLocks noGrp="1" noChangeAspect="1"/>
          </p:cNvPicPr>
          <p:nvPr>
            <p:ph type="pic" idx="18"/>
          </p:nvPr>
        </p:nvPicPr>
        <p:blipFill>
          <a:blip r:embed="rId4">
            <a:extLst/>
          </a:blip>
          <a:srcRect t="13004" b="13003"/>
          <a:stretch>
            <a:fillRect/>
          </a:stretch>
        </p:blipFill>
        <p:spPr>
          <a:xfrm>
            <a:off x="4961421" y="2974765"/>
            <a:ext cx="3611251" cy="1782224"/>
          </a:xfrm>
          <a:prstGeom prst="rect">
            <a:avLst/>
          </a:prstGeom>
        </p:spPr>
      </p:pic>
      <p:pic>
        <p:nvPicPr>
          <p:cNvPr id="368" name="Plassholder for bilde 12" descr="Plassholder for bilde 12"/>
          <p:cNvPicPr>
            <a:picLocks noGrp="1" noChangeAspect="1"/>
          </p:cNvPicPr>
          <p:nvPr>
            <p:ph type="pic" idx="14"/>
          </p:nvPr>
        </p:nvPicPr>
        <p:blipFill>
          <a:blip r:embed="rId5">
            <a:extLst/>
          </a:blip>
          <a:srcRect t="9114" r="539" b="18007"/>
          <a:stretch>
            <a:fillRect/>
          </a:stretch>
        </p:blipFill>
        <p:spPr>
          <a:xfrm>
            <a:off x="4969181" y="2968815"/>
            <a:ext cx="3643224" cy="1793303"/>
          </a:xfrm>
          <a:prstGeom prst="rect">
            <a:avLst/>
          </a:prstGeom>
        </p:spPr>
      </p:pic>
      <p:sp>
        <p:nvSpPr>
          <p:cNvPr id="369" name="TekstSylinder 14"/>
          <p:cNvSpPr txBox="1"/>
          <p:nvPr/>
        </p:nvSpPr>
        <p:spPr>
          <a:xfrm>
            <a:off x="2290142" y="4587727"/>
            <a:ext cx="1324671"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00" b="1"/>
            </a:lvl1pPr>
          </a:lstStyle>
          <a:p>
            <a:r>
              <a:t>Apollon 1/2017</a:t>
            </a:r>
          </a:p>
        </p:txBody>
      </p:sp>
      <p:sp>
        <p:nvSpPr>
          <p:cNvPr id="370" name="TekstSylinder 15"/>
          <p:cNvSpPr txBox="1"/>
          <p:nvPr/>
        </p:nvSpPr>
        <p:spPr>
          <a:xfrm>
            <a:off x="4245450" y="2743239"/>
            <a:ext cx="889538"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00">
                <a:solidFill>
                  <a:srgbClr val="FFFFFF"/>
                </a:solidFill>
              </a:defRPr>
            </a:lvl1pPr>
          </a:lstStyle>
          <a:p>
            <a:r>
              <a:t>Foto: SamPraks</a:t>
            </a:r>
          </a:p>
        </p:txBody>
      </p:sp>
      <p:sp>
        <p:nvSpPr>
          <p:cNvPr id="371" name="TekstSylinder 16"/>
          <p:cNvSpPr txBox="1"/>
          <p:nvPr/>
        </p:nvSpPr>
        <p:spPr>
          <a:xfrm>
            <a:off x="7620858" y="4294708"/>
            <a:ext cx="1151275"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endParaRPr/>
          </a:p>
          <a:p>
            <a:r>
              <a:t> </a:t>
            </a:r>
            <a:r>
              <a:rPr sz="500">
                <a:solidFill>
                  <a:srgbClr val="FFFFFF"/>
                </a:solidFill>
              </a:rPr>
              <a:t>Foto: L. Kongsvik, Tdnlf </a:t>
            </a:r>
          </a:p>
        </p:txBody>
      </p:sp>
      <p:sp>
        <p:nvSpPr>
          <p:cNvPr id="372" name="TekstSylinder 19"/>
          <p:cNvSpPr txBox="1"/>
          <p:nvPr/>
        </p:nvSpPr>
        <p:spPr>
          <a:xfrm>
            <a:off x="5803111" y="2743238"/>
            <a:ext cx="1179507"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00">
                <a:solidFill>
                  <a:srgbClr val="FFFFFF"/>
                </a:solidFill>
              </a:defRPr>
            </a:lvl1pPr>
          </a:lstStyle>
          <a:p>
            <a:r>
              <a:t>Foto: Yngve Vogt, Apollon</a:t>
            </a:r>
          </a:p>
        </p:txBody>
      </p:sp>
      <p:pic>
        <p:nvPicPr>
          <p:cNvPr id="373" name="Picture 3" descr="Picture 3"/>
          <p:cNvPicPr>
            <a:picLocks noChangeAspect="1"/>
          </p:cNvPicPr>
          <p:nvPr/>
        </p:nvPicPr>
        <p:blipFill>
          <a:blip r:embed="rId6">
            <a:extLst/>
          </a:blip>
          <a:srcRect l="4456" t="6081" r="8477" b="3730"/>
          <a:stretch>
            <a:fillRect/>
          </a:stretch>
        </p:blipFill>
        <p:spPr>
          <a:xfrm>
            <a:off x="4982250" y="1146175"/>
            <a:ext cx="1788880" cy="1772381"/>
          </a:xfrm>
          <a:prstGeom prst="rect">
            <a:avLst/>
          </a:prstGeom>
          <a:ln w="12700">
            <a:miter lim="400000"/>
          </a:ln>
        </p:spPr>
      </p:pic>
      <p:pic>
        <p:nvPicPr>
          <p:cNvPr id="374" name="Picture Placeholder 8" descr="Picture Placeholder 8"/>
          <p:cNvPicPr>
            <a:picLocks noGrp="1" noChangeAspect="1"/>
          </p:cNvPicPr>
          <p:nvPr>
            <p:ph type="pic" idx="13"/>
          </p:nvPr>
        </p:nvPicPr>
        <p:blipFill>
          <a:blip r:embed="rId7">
            <a:extLst/>
          </a:blip>
          <a:srcRect t="2600" b="2600"/>
          <a:stretch>
            <a:fillRect/>
          </a:stretch>
        </p:blipFill>
        <p:spPr>
          <a:xfrm>
            <a:off x="576073" y="2974763"/>
            <a:ext cx="2502314" cy="1782224"/>
          </a:xfrm>
          <a:prstGeom prst="rect">
            <a:avLst/>
          </a:prstGeom>
        </p:spPr>
      </p:pic>
    </p:spTree>
    <p:extLst>
      <p:ext uri="{BB962C8B-B14F-4D97-AF65-F5344CB8AC3E}">
        <p14:creationId xmlns:p14="http://schemas.microsoft.com/office/powerpoint/2010/main" val="346900440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3F1F-9BA4-4E49-B329-85598B08853D}"/>
              </a:ext>
            </a:extLst>
          </p:cNvPr>
          <p:cNvSpPr>
            <a:spLocks noGrp="1"/>
          </p:cNvSpPr>
          <p:nvPr>
            <p:ph type="title"/>
          </p:nvPr>
        </p:nvSpPr>
        <p:spPr>
          <a:xfrm>
            <a:off x="576073" y="288036"/>
            <a:ext cx="7552788" cy="360045"/>
          </a:xfrm>
        </p:spPr>
        <p:txBody>
          <a:bodyPr>
            <a:normAutofit/>
          </a:bodyPr>
          <a:lstStyle/>
          <a:p>
            <a:r>
              <a:rPr lang="nb-NO" dirty="0" err="1" smtClean="0"/>
              <a:t>UNESCOs</a:t>
            </a:r>
            <a:r>
              <a:rPr lang="nb-NO" dirty="0" smtClean="0"/>
              <a:t> rammeverk for bærekraftig utdanning</a:t>
            </a:r>
            <a:endParaRPr lang="nb-NO" dirty="0"/>
          </a:p>
        </p:txBody>
      </p:sp>
      <p:sp>
        <p:nvSpPr>
          <p:cNvPr id="3" name="Text Placeholder 2">
            <a:extLst>
              <a:ext uri="{FF2B5EF4-FFF2-40B4-BE49-F238E27FC236}">
                <a16:creationId xmlns:a16="http://schemas.microsoft.com/office/drawing/2014/main" id="{38056243-F358-4D4A-A283-C2D717AA0F77}"/>
              </a:ext>
            </a:extLst>
          </p:cNvPr>
          <p:cNvSpPr>
            <a:spLocks noGrp="1"/>
          </p:cNvSpPr>
          <p:nvPr>
            <p:ph type="body" sz="quarter" idx="19"/>
          </p:nvPr>
        </p:nvSpPr>
        <p:spPr>
          <a:xfrm>
            <a:off x="5845769" y="1672994"/>
            <a:ext cx="1321697" cy="1321381"/>
          </a:xfrm>
        </p:spPr>
        <p:txBody>
          <a:bodyPr>
            <a:normAutofit/>
          </a:bodyPr>
          <a:lstStyle/>
          <a:p>
            <a:r>
              <a:rPr lang="nb-NO" sz="1200" dirty="0" smtClean="0"/>
              <a:t>Fremtids-orientering</a:t>
            </a:r>
            <a:endParaRPr lang="nb-NO" sz="1200" dirty="0"/>
          </a:p>
        </p:txBody>
      </p:sp>
      <p:sp>
        <p:nvSpPr>
          <p:cNvPr id="4" name="Text Placeholder 3">
            <a:extLst>
              <a:ext uri="{FF2B5EF4-FFF2-40B4-BE49-F238E27FC236}">
                <a16:creationId xmlns:a16="http://schemas.microsoft.com/office/drawing/2014/main" id="{92359EF9-2E43-4E70-BBEF-98325BD2C83A}"/>
              </a:ext>
            </a:extLst>
          </p:cNvPr>
          <p:cNvSpPr>
            <a:spLocks noGrp="1"/>
          </p:cNvSpPr>
          <p:nvPr>
            <p:ph type="body" sz="quarter" idx="20"/>
          </p:nvPr>
        </p:nvSpPr>
        <p:spPr>
          <a:xfrm>
            <a:off x="4831084" y="794734"/>
            <a:ext cx="1274064" cy="1249791"/>
          </a:xfrm>
        </p:spPr>
        <p:txBody>
          <a:bodyPr>
            <a:normAutofit/>
          </a:bodyPr>
          <a:lstStyle/>
          <a:p>
            <a:r>
              <a:rPr lang="nb-NO" sz="1200" dirty="0" smtClean="0"/>
              <a:t>System-tenkning</a:t>
            </a:r>
            <a:endParaRPr lang="nb-NO" sz="1200" b="0" dirty="0"/>
          </a:p>
        </p:txBody>
      </p:sp>
      <p:sp>
        <p:nvSpPr>
          <p:cNvPr id="5" name="Text Placeholder 4">
            <a:extLst>
              <a:ext uri="{FF2B5EF4-FFF2-40B4-BE49-F238E27FC236}">
                <a16:creationId xmlns:a16="http://schemas.microsoft.com/office/drawing/2014/main" id="{C5359263-4D79-4563-AC8D-2EA0A8625EA0}"/>
              </a:ext>
            </a:extLst>
          </p:cNvPr>
          <p:cNvSpPr>
            <a:spLocks noGrp="1"/>
          </p:cNvSpPr>
          <p:nvPr>
            <p:ph type="body" sz="quarter" idx="21"/>
          </p:nvPr>
        </p:nvSpPr>
        <p:spPr>
          <a:xfrm>
            <a:off x="3358896" y="738210"/>
            <a:ext cx="1265684" cy="1193722"/>
          </a:xfrm>
        </p:spPr>
        <p:txBody>
          <a:bodyPr>
            <a:normAutofit/>
          </a:bodyPr>
          <a:lstStyle/>
          <a:p>
            <a:r>
              <a:rPr lang="nb-NO" sz="1200" dirty="0" smtClean="0"/>
              <a:t>Selvbevisst-het</a:t>
            </a:r>
            <a:endParaRPr lang="nb-NO" sz="1200" dirty="0"/>
          </a:p>
        </p:txBody>
      </p:sp>
      <p:sp>
        <p:nvSpPr>
          <p:cNvPr id="6" name="Text Placeholder 5">
            <a:extLst>
              <a:ext uri="{FF2B5EF4-FFF2-40B4-BE49-F238E27FC236}">
                <a16:creationId xmlns:a16="http://schemas.microsoft.com/office/drawing/2014/main" id="{1A72071B-FB7B-41E9-9C6B-68986E4627BE}"/>
              </a:ext>
            </a:extLst>
          </p:cNvPr>
          <p:cNvSpPr>
            <a:spLocks noGrp="1"/>
          </p:cNvSpPr>
          <p:nvPr>
            <p:ph type="body" sz="quarter" idx="22"/>
          </p:nvPr>
        </p:nvSpPr>
        <p:spPr>
          <a:xfrm>
            <a:off x="2277415" y="1672995"/>
            <a:ext cx="1304591" cy="1236612"/>
          </a:xfrm>
        </p:spPr>
        <p:txBody>
          <a:bodyPr>
            <a:normAutofit/>
          </a:bodyPr>
          <a:lstStyle/>
          <a:p>
            <a:r>
              <a:rPr lang="nb-NO" sz="1200" dirty="0" smtClean="0"/>
              <a:t>Kritisk tenkning</a:t>
            </a:r>
            <a:endParaRPr lang="nb-NO" sz="1200" dirty="0"/>
          </a:p>
        </p:txBody>
      </p:sp>
      <p:sp>
        <p:nvSpPr>
          <p:cNvPr id="7" name="Text Placeholder 6">
            <a:extLst>
              <a:ext uri="{FF2B5EF4-FFF2-40B4-BE49-F238E27FC236}">
                <a16:creationId xmlns:a16="http://schemas.microsoft.com/office/drawing/2014/main" id="{4F3FB9F0-1C64-471D-A33E-26D18379BA6A}"/>
              </a:ext>
            </a:extLst>
          </p:cNvPr>
          <p:cNvSpPr>
            <a:spLocks noGrp="1"/>
          </p:cNvSpPr>
          <p:nvPr>
            <p:ph type="body" sz="quarter" idx="23"/>
          </p:nvPr>
        </p:nvSpPr>
        <p:spPr>
          <a:xfrm>
            <a:off x="2277414" y="2909608"/>
            <a:ext cx="1392333" cy="1266152"/>
          </a:xfrm>
        </p:spPr>
        <p:txBody>
          <a:bodyPr>
            <a:normAutofit/>
          </a:bodyPr>
          <a:lstStyle/>
          <a:p>
            <a:r>
              <a:rPr lang="nb-NO" sz="1200" dirty="0" smtClean="0"/>
              <a:t>Samarbeids-kompetanse</a:t>
            </a:r>
            <a:endParaRPr lang="nb-NO" sz="1200" dirty="0"/>
          </a:p>
        </p:txBody>
      </p:sp>
      <p:sp>
        <p:nvSpPr>
          <p:cNvPr id="8" name="Text Placeholder 7">
            <a:extLst>
              <a:ext uri="{FF2B5EF4-FFF2-40B4-BE49-F238E27FC236}">
                <a16:creationId xmlns:a16="http://schemas.microsoft.com/office/drawing/2014/main" id="{FA8D3405-EC67-4E54-BC5E-E4139DDFEB52}"/>
              </a:ext>
            </a:extLst>
          </p:cNvPr>
          <p:cNvSpPr>
            <a:spLocks noGrp="1"/>
          </p:cNvSpPr>
          <p:nvPr>
            <p:ph type="body" sz="quarter" idx="24"/>
          </p:nvPr>
        </p:nvSpPr>
        <p:spPr>
          <a:xfrm>
            <a:off x="3234075" y="3657265"/>
            <a:ext cx="1336658" cy="1333151"/>
          </a:xfrm>
        </p:spPr>
        <p:txBody>
          <a:bodyPr>
            <a:normAutofit/>
          </a:bodyPr>
          <a:lstStyle/>
          <a:p>
            <a:r>
              <a:rPr lang="nb-NO" sz="1200" dirty="0" smtClean="0"/>
              <a:t>Integrert problemløsning</a:t>
            </a:r>
            <a:endParaRPr lang="nb-NO" sz="1200" dirty="0"/>
          </a:p>
        </p:txBody>
      </p:sp>
      <p:sp>
        <p:nvSpPr>
          <p:cNvPr id="9" name="Text Placeholder 8">
            <a:extLst>
              <a:ext uri="{FF2B5EF4-FFF2-40B4-BE49-F238E27FC236}">
                <a16:creationId xmlns:a16="http://schemas.microsoft.com/office/drawing/2014/main" id="{3F611F63-E802-439E-804A-E37B4AC1C2FF}"/>
              </a:ext>
            </a:extLst>
          </p:cNvPr>
          <p:cNvSpPr>
            <a:spLocks noGrp="1"/>
          </p:cNvSpPr>
          <p:nvPr>
            <p:ph type="body" sz="quarter" idx="25"/>
          </p:nvPr>
        </p:nvSpPr>
        <p:spPr>
          <a:xfrm>
            <a:off x="5639874" y="2941606"/>
            <a:ext cx="1303470" cy="1387559"/>
          </a:xfrm>
        </p:spPr>
        <p:txBody>
          <a:bodyPr>
            <a:normAutofit/>
          </a:bodyPr>
          <a:lstStyle/>
          <a:p>
            <a:r>
              <a:rPr lang="nb-NO" sz="1200" dirty="0" smtClean="0"/>
              <a:t>Normativ kompetanse</a:t>
            </a:r>
          </a:p>
          <a:p>
            <a:endParaRPr lang="nb-NO" sz="1200" dirty="0"/>
          </a:p>
        </p:txBody>
      </p:sp>
      <p:sp>
        <p:nvSpPr>
          <p:cNvPr id="10" name="Text Placeholder 9">
            <a:extLst>
              <a:ext uri="{FF2B5EF4-FFF2-40B4-BE49-F238E27FC236}">
                <a16:creationId xmlns:a16="http://schemas.microsoft.com/office/drawing/2014/main" id="{3E9EDB7A-FDF4-4C6D-9C36-EDD4FABC8302}"/>
              </a:ext>
            </a:extLst>
          </p:cNvPr>
          <p:cNvSpPr>
            <a:spLocks noGrp="1"/>
          </p:cNvSpPr>
          <p:nvPr>
            <p:ph type="body" sz="quarter" idx="14"/>
          </p:nvPr>
        </p:nvSpPr>
        <p:spPr/>
        <p:txBody>
          <a:bodyPr>
            <a:normAutofit/>
          </a:bodyPr>
          <a:lstStyle/>
          <a:p>
            <a:r>
              <a:rPr lang="en-US" sz="1200" dirty="0"/>
              <a:t>UNESCO’s </a:t>
            </a:r>
            <a:r>
              <a:rPr lang="en-US" sz="1200" dirty="0" err="1" smtClean="0"/>
              <a:t>nøkkel-kompetanser</a:t>
            </a:r>
            <a:r>
              <a:rPr lang="en-US" sz="1200" dirty="0" smtClean="0"/>
              <a:t> for </a:t>
            </a:r>
            <a:r>
              <a:rPr lang="en-US" sz="1200" dirty="0" err="1" smtClean="0"/>
              <a:t>bærekraft</a:t>
            </a:r>
            <a:endParaRPr lang="nb-NO" sz="1200" dirty="0"/>
          </a:p>
        </p:txBody>
      </p:sp>
      <p:sp>
        <p:nvSpPr>
          <p:cNvPr id="11" name="Ellipse 10"/>
          <p:cNvSpPr/>
          <p:nvPr/>
        </p:nvSpPr>
        <p:spPr>
          <a:xfrm>
            <a:off x="4488290" y="3657265"/>
            <a:ext cx="1357479" cy="133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nb-NO" sz="900" dirty="0">
              <a:solidFill>
                <a:schemeClr val="tx1"/>
              </a:solidFill>
            </a:endParaRPr>
          </a:p>
          <a:p>
            <a:pPr algn="ctr"/>
            <a:endParaRPr lang="nb-NO" sz="900" dirty="0">
              <a:solidFill>
                <a:schemeClr val="tx1"/>
              </a:solidFill>
            </a:endParaRPr>
          </a:p>
          <a:p>
            <a:pPr algn="ctr"/>
            <a:endParaRPr lang="nb-NO" sz="900" dirty="0">
              <a:solidFill>
                <a:schemeClr val="tx1"/>
              </a:solidFill>
            </a:endParaRPr>
          </a:p>
          <a:p>
            <a:endParaRPr lang="nb-NO" sz="800" b="1" dirty="0">
              <a:solidFill>
                <a:schemeClr val="tx1"/>
              </a:solidFill>
            </a:endParaRPr>
          </a:p>
          <a:p>
            <a:pPr algn="ctr"/>
            <a:endParaRPr lang="nb-NO" sz="800" b="1" dirty="0">
              <a:solidFill>
                <a:srgbClr val="575756"/>
              </a:solidFill>
            </a:endParaRPr>
          </a:p>
          <a:p>
            <a:pPr algn="ctr"/>
            <a:r>
              <a:rPr lang="nb-NO" sz="1200" b="1" dirty="0" smtClean="0">
                <a:solidFill>
                  <a:srgbClr val="575756"/>
                </a:solidFill>
              </a:rPr>
              <a:t>Strategisk tenkning</a:t>
            </a:r>
            <a:endParaRPr lang="nb-NO" sz="1200" b="1" dirty="0">
              <a:solidFill>
                <a:srgbClr val="575756"/>
              </a:solidFill>
            </a:endParaRPr>
          </a:p>
          <a:p>
            <a:endParaRPr lang="nb-NO" sz="900" dirty="0">
              <a:solidFill>
                <a:schemeClr val="tx1"/>
              </a:solidFill>
            </a:endParaRPr>
          </a:p>
          <a:p>
            <a:pPr algn="ctr"/>
            <a:endParaRPr lang="nb-NO" sz="900" dirty="0">
              <a:solidFill>
                <a:schemeClr val="tx1"/>
              </a:solidFill>
            </a:endParaRPr>
          </a:p>
          <a:p>
            <a:endParaRPr lang="nb-NO" sz="800" dirty="0"/>
          </a:p>
          <a:p>
            <a:pPr algn="ctr"/>
            <a:endParaRPr lang="nb-NO" dirty="0"/>
          </a:p>
        </p:txBody>
      </p:sp>
    </p:spTree>
    <p:extLst>
      <p:ext uri="{BB962C8B-B14F-4D97-AF65-F5344CB8AC3E}">
        <p14:creationId xmlns:p14="http://schemas.microsoft.com/office/powerpoint/2010/main" val="2130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FFF0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
                                        </p:tgtEl>
                                        <p:attrNameLst>
                                          <p:attrName>fillcolor</p:attrName>
                                        </p:attrNameLst>
                                      </p:cBhvr>
                                      <p:to>
                                        <a:srgbClr val="FFFF00"/>
                                      </p:to>
                                    </p:animClr>
                                    <p:set>
                                      <p:cBhvr>
                                        <p:cTn id="13" dur="2000" fill="hold"/>
                                        <p:tgtEl>
                                          <p:spTgt spid="3"/>
                                        </p:tgtEl>
                                        <p:attrNameLst>
                                          <p:attrName>fill.type</p:attrName>
                                        </p:attrNameLst>
                                      </p:cBhvr>
                                      <p:to>
                                        <p:strVal val="solid"/>
                                      </p:to>
                                    </p:set>
                                    <p:set>
                                      <p:cBhvr>
                                        <p:cTn id="14" dur="2000" fill="hold"/>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9"/>
                                        </p:tgtEl>
                                        <p:attrNameLst>
                                          <p:attrName>fillcolor</p:attrName>
                                        </p:attrNameLst>
                                      </p:cBhvr>
                                      <p:to>
                                        <a:srgbClr val="FFFF00"/>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Autofit/>
          </a:bodyPr>
          <a:lstStyle/>
          <a:p>
            <a:r>
              <a:rPr lang="en-US" sz="1800" dirty="0"/>
              <a:t>   </a:t>
            </a:r>
            <a:r>
              <a:rPr lang="en-US" sz="1800" dirty="0" err="1" smtClean="0"/>
              <a:t>Studenter</a:t>
            </a:r>
            <a:r>
              <a:rPr lang="en-US" sz="1800" dirty="0" smtClean="0"/>
              <a:t> </a:t>
            </a:r>
            <a:r>
              <a:rPr lang="en-US" sz="1800" dirty="0" err="1" smtClean="0"/>
              <a:t>skal</a:t>
            </a:r>
            <a:r>
              <a:rPr lang="en-US" sz="1800" dirty="0" smtClean="0"/>
              <a:t> </a:t>
            </a:r>
            <a:r>
              <a:rPr lang="en-US" sz="1800" dirty="0" err="1" smtClean="0"/>
              <a:t>kunne</a:t>
            </a:r>
            <a:r>
              <a:rPr lang="en-US" sz="1800" dirty="0" smtClean="0"/>
              <a:t>: </a:t>
            </a:r>
            <a:endParaRPr lang="en-US" sz="1800" dirty="0"/>
          </a:p>
          <a:p>
            <a:pPr marL="0" indent="0">
              <a:buNone/>
            </a:pPr>
            <a:endParaRPr lang="en-US" sz="1800" dirty="0" smtClean="0"/>
          </a:p>
          <a:p>
            <a:pPr marL="0" indent="0">
              <a:buNone/>
            </a:pPr>
            <a:r>
              <a:rPr lang="en-US" sz="1800" dirty="0"/>
              <a:t> </a:t>
            </a:r>
            <a:r>
              <a:rPr lang="en-US" sz="1800" dirty="0" smtClean="0"/>
              <a:t>  </a:t>
            </a:r>
          </a:p>
        </p:txBody>
      </p:sp>
      <p:sp>
        <p:nvSpPr>
          <p:cNvPr id="4" name="Slide Number Placeholder 3"/>
          <p:cNvSpPr>
            <a:spLocks noGrp="1"/>
          </p:cNvSpPr>
          <p:nvPr>
            <p:ph type="sldNum" sz="quarter" idx="12"/>
          </p:nvPr>
        </p:nvSpPr>
        <p:spPr/>
        <p:txBody>
          <a:bodyPr/>
          <a:lstStyle/>
          <a:p>
            <a:fld id="{5751DFAA-887F-4071-8EAD-E8CA316FCF06}" type="slidenum">
              <a:rPr lang="en-GB" smtClean="0"/>
              <a:t>12</a:t>
            </a:fld>
            <a:endParaRPr lang="en-GB" dirty="0"/>
          </a:p>
        </p:txBody>
      </p:sp>
      <p:sp>
        <p:nvSpPr>
          <p:cNvPr id="2" name="Title 1"/>
          <p:cNvSpPr>
            <a:spLocks noGrp="1"/>
          </p:cNvSpPr>
          <p:nvPr>
            <p:ph type="title"/>
          </p:nvPr>
        </p:nvSpPr>
        <p:spPr/>
        <p:txBody>
          <a:bodyPr/>
          <a:lstStyle/>
          <a:p>
            <a:r>
              <a:rPr lang="en-US" dirty="0" smtClean="0"/>
              <a:t>1. </a:t>
            </a:r>
            <a:r>
              <a:rPr lang="en-US" dirty="0" err="1" smtClean="0"/>
              <a:t>Systemtenkning</a:t>
            </a:r>
            <a:endParaRPr lang="en-US" dirty="0"/>
          </a:p>
        </p:txBody>
      </p:sp>
      <p:sp>
        <p:nvSpPr>
          <p:cNvPr id="8" name="Text Placeholder 7"/>
          <p:cNvSpPr>
            <a:spLocks noGrp="1"/>
          </p:cNvSpPr>
          <p:nvPr>
            <p:ph type="body" idx="14"/>
          </p:nvPr>
        </p:nvSpPr>
        <p:spPr/>
        <p:txBody>
          <a:bodyPr>
            <a:noAutofit/>
          </a:bodyPr>
          <a:lstStyle/>
          <a:p>
            <a:r>
              <a:rPr lang="en-US" sz="1800" dirty="0" err="1" smtClean="0"/>
              <a:t>Utvalgte</a:t>
            </a:r>
            <a:r>
              <a:rPr lang="en-US" sz="1800" dirty="0" smtClean="0"/>
              <a:t> </a:t>
            </a:r>
            <a:r>
              <a:rPr lang="en-US" sz="1800" dirty="0" err="1" smtClean="0"/>
              <a:t>metoder</a:t>
            </a:r>
            <a:endParaRPr lang="nb-NO" sz="1800" dirty="0"/>
          </a:p>
        </p:txBody>
      </p:sp>
      <p:sp>
        <p:nvSpPr>
          <p:cNvPr id="6" name="Content Placeholder 5"/>
          <p:cNvSpPr>
            <a:spLocks noGrp="1"/>
          </p:cNvSpPr>
          <p:nvPr>
            <p:ph sz="quarter" idx="16"/>
          </p:nvPr>
        </p:nvSpPr>
        <p:spPr/>
        <p:txBody>
          <a:bodyPr>
            <a:normAutofit/>
          </a:bodyPr>
          <a:lstStyle/>
          <a:p>
            <a:pPr marL="285750" indent="-285750">
              <a:buFont typeface="Arial" panose="020B0604020202020204" pitchFamily="34" charset="0"/>
              <a:buChar char="•"/>
            </a:pPr>
            <a:r>
              <a:rPr lang="nb-NO" dirty="0" smtClean="0"/>
              <a:t>Analysere bærekraftproblemstillinger på tvers av de ulike bærekraftmålene </a:t>
            </a:r>
          </a:p>
          <a:p>
            <a:pPr marL="285750" indent="-285750">
              <a:buFont typeface="Arial" panose="020B0604020202020204" pitchFamily="34" charset="0"/>
              <a:buChar char="•"/>
            </a:pPr>
            <a:r>
              <a:rPr lang="nb-NO" dirty="0" smtClean="0"/>
              <a:t>Identifisere mulige intervensjoner og endringsagenter </a:t>
            </a:r>
          </a:p>
          <a:p>
            <a:pPr marL="285750" indent="-285750">
              <a:buFont typeface="Arial" panose="020B0604020202020204" pitchFamily="34" charset="0"/>
              <a:buChar char="•"/>
            </a:pPr>
            <a:r>
              <a:rPr lang="nb-NO" dirty="0" smtClean="0"/>
              <a:t>Diskutere implementeringsstrategier</a:t>
            </a:r>
          </a:p>
          <a:p>
            <a:pPr marL="285750" indent="-285750">
              <a:buFont typeface="Arial" panose="020B0604020202020204" pitchFamily="34" charset="0"/>
              <a:buChar char="•"/>
            </a:pPr>
            <a:r>
              <a:rPr lang="nb-NO" dirty="0" smtClean="0"/>
              <a:t>Beskrive og diskutere hvordan profesjonelle og ulike interessenter kan bidra til å løse bærekraftutfordringer</a:t>
            </a:r>
            <a:endParaRPr lang="nb-NO" dirty="0"/>
          </a:p>
        </p:txBody>
      </p:sp>
      <p:sp>
        <p:nvSpPr>
          <p:cNvPr id="7" name="Content Placeholder 6"/>
          <p:cNvSpPr>
            <a:spLocks noGrp="1"/>
          </p:cNvSpPr>
          <p:nvPr>
            <p:ph sz="quarter" idx="17"/>
          </p:nvPr>
        </p:nvSpPr>
        <p:spPr/>
        <p:txBody>
          <a:bodyPr/>
          <a:lstStyle/>
          <a:p>
            <a:endParaRPr lang="nb-NO" dirty="0" smtClean="0"/>
          </a:p>
          <a:p>
            <a:pPr marL="285750" indent="-285750">
              <a:buFont typeface="Arial" panose="020B0604020202020204" pitchFamily="34" charset="0"/>
              <a:buChar char="•"/>
            </a:pPr>
            <a:r>
              <a:rPr lang="nb-NO" dirty="0" smtClean="0"/>
              <a:t>Kvalitativ og kvantitativ systemanalyse</a:t>
            </a:r>
          </a:p>
          <a:p>
            <a:pPr marL="285750" indent="-285750">
              <a:buFont typeface="Arial" panose="020B0604020202020204" pitchFamily="34" charset="0"/>
              <a:buChar char="•"/>
            </a:pPr>
            <a:r>
              <a:rPr lang="nb-NO" dirty="0" smtClean="0"/>
              <a:t>Nettverksanalyse</a:t>
            </a:r>
          </a:p>
          <a:p>
            <a:pPr marL="285750" indent="-285750">
              <a:buFont typeface="Arial" panose="020B0604020202020204" pitchFamily="34" charset="0"/>
              <a:buChar char="•"/>
            </a:pPr>
            <a:r>
              <a:rPr lang="nb-NO" dirty="0" smtClean="0"/>
              <a:t>Analysere makt, politikk og autoritet I implementeringsprosesser</a:t>
            </a:r>
            <a:endParaRPr lang="nb-NO" dirty="0"/>
          </a:p>
        </p:txBody>
      </p:sp>
    </p:spTree>
    <p:extLst>
      <p:ext uri="{BB962C8B-B14F-4D97-AF65-F5344CB8AC3E}">
        <p14:creationId xmlns:p14="http://schemas.microsoft.com/office/powerpoint/2010/main" val="1965353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Autofit/>
          </a:bodyPr>
          <a:lstStyle/>
          <a:p>
            <a:r>
              <a:rPr lang="en-US" sz="1800" dirty="0" err="1" smtClean="0"/>
              <a:t>Studenter</a:t>
            </a:r>
            <a:r>
              <a:rPr lang="en-US" sz="1800" dirty="0" smtClean="0"/>
              <a:t> </a:t>
            </a:r>
            <a:r>
              <a:rPr lang="en-US" sz="1800" dirty="0" err="1" smtClean="0"/>
              <a:t>skal</a:t>
            </a:r>
            <a:r>
              <a:rPr lang="en-US" sz="1800" dirty="0" smtClean="0"/>
              <a:t> </a:t>
            </a:r>
            <a:r>
              <a:rPr lang="en-US" sz="1800" dirty="0" err="1" smtClean="0"/>
              <a:t>kunne</a:t>
            </a:r>
            <a:r>
              <a:rPr lang="en-US" sz="1800" dirty="0" smtClean="0"/>
              <a:t>:</a:t>
            </a:r>
            <a:endParaRPr lang="nb-NO" sz="1800" dirty="0"/>
          </a:p>
        </p:txBody>
      </p:sp>
      <p:sp>
        <p:nvSpPr>
          <p:cNvPr id="4" name="Slide Number Placeholder 3"/>
          <p:cNvSpPr>
            <a:spLocks noGrp="1"/>
          </p:cNvSpPr>
          <p:nvPr>
            <p:ph type="sldNum" sz="quarter" idx="12"/>
          </p:nvPr>
        </p:nvSpPr>
        <p:spPr/>
        <p:txBody>
          <a:bodyPr/>
          <a:lstStyle/>
          <a:p>
            <a:fld id="{5751DFAA-887F-4071-8EAD-E8CA316FCF06}" type="slidenum">
              <a:rPr lang="en-GB" smtClean="0"/>
              <a:t>13</a:t>
            </a:fld>
            <a:endParaRPr lang="en-GB" dirty="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2. </a:t>
            </a:r>
            <a:r>
              <a:rPr lang="en-US" dirty="0" err="1" smtClean="0"/>
              <a:t>Fremtidsorientering</a:t>
            </a:r>
            <a:endParaRPr lang="en-US" dirty="0"/>
          </a:p>
        </p:txBody>
      </p:sp>
      <p:sp>
        <p:nvSpPr>
          <p:cNvPr id="6" name="Text Placeholder 5"/>
          <p:cNvSpPr>
            <a:spLocks noGrp="1"/>
          </p:cNvSpPr>
          <p:nvPr>
            <p:ph type="body" idx="14"/>
          </p:nvPr>
        </p:nvSpPr>
        <p:spPr/>
        <p:txBody>
          <a:bodyPr>
            <a:normAutofit fontScale="92500" lnSpcReduction="20000"/>
          </a:bodyPr>
          <a:lstStyle/>
          <a:p>
            <a:r>
              <a:rPr lang="en-US" sz="1800" dirty="0" err="1" smtClean="0"/>
              <a:t>Utvalgte</a:t>
            </a:r>
            <a:r>
              <a:rPr lang="en-US" sz="1800" dirty="0" smtClean="0"/>
              <a:t> </a:t>
            </a:r>
            <a:r>
              <a:rPr lang="en-US" sz="1800" dirty="0" err="1" smtClean="0"/>
              <a:t>metoder</a:t>
            </a:r>
            <a:r>
              <a:rPr lang="en-US" sz="1800" dirty="0"/>
              <a:t>:</a:t>
            </a:r>
          </a:p>
          <a:p>
            <a:endParaRPr lang="nb-NO" dirty="0"/>
          </a:p>
        </p:txBody>
      </p:sp>
      <p:sp>
        <p:nvSpPr>
          <p:cNvPr id="7" name="Content Placeholder 6"/>
          <p:cNvSpPr>
            <a:spLocks noGrp="1"/>
          </p:cNvSpPr>
          <p:nvPr>
            <p:ph sz="quarter" idx="16"/>
          </p:nvPr>
        </p:nvSpPr>
        <p:spPr/>
        <p:txBody>
          <a:bodyPr>
            <a:normAutofit/>
          </a:bodyPr>
          <a:lstStyle/>
          <a:p>
            <a:pPr marL="285750" indent="-285750">
              <a:buFont typeface="Arial" panose="020B0604020202020204" pitchFamily="34" charset="0"/>
              <a:buChar char="•"/>
            </a:pPr>
            <a:r>
              <a:rPr lang="nb-NO" dirty="0" smtClean="0"/>
              <a:t>Ta beslutninger som ivaretar fremtidige og globale hensyn </a:t>
            </a:r>
          </a:p>
          <a:p>
            <a:pPr marL="285750" indent="-285750">
              <a:buFont typeface="Arial" panose="020B0604020202020204" pitchFamily="34" charset="0"/>
              <a:buChar char="•"/>
            </a:pPr>
            <a:r>
              <a:rPr lang="nb-NO" dirty="0" smtClean="0"/>
              <a:t>Forutse  hvordan bærekraftutfordringer vil utvikle seg over tid </a:t>
            </a:r>
          </a:p>
          <a:p>
            <a:pPr marL="285750" indent="-285750">
              <a:buFont typeface="Arial" panose="020B0604020202020204" pitchFamily="34" charset="0"/>
              <a:buChar char="•"/>
            </a:pPr>
            <a:r>
              <a:rPr lang="nb-NO" dirty="0" smtClean="0"/>
              <a:t>Vurdere evidensstøttede alternativer for fremtiden </a:t>
            </a:r>
          </a:p>
          <a:p>
            <a:pPr marL="285750" indent="-285750">
              <a:buFont typeface="Arial" panose="020B0604020202020204" pitchFamily="34" charset="0"/>
              <a:buChar char="•"/>
            </a:pPr>
            <a:r>
              <a:rPr lang="nb-NO" dirty="0" smtClean="0"/>
              <a:t>Motivere til endring</a:t>
            </a:r>
          </a:p>
          <a:p>
            <a:endParaRPr lang="en-US" dirty="0"/>
          </a:p>
          <a:p>
            <a:endParaRPr lang="nb-NO" dirty="0"/>
          </a:p>
        </p:txBody>
      </p:sp>
      <p:sp>
        <p:nvSpPr>
          <p:cNvPr id="8" name="Content Placeholder 7"/>
          <p:cNvSpPr>
            <a:spLocks noGrp="1"/>
          </p:cNvSpPr>
          <p:nvPr>
            <p:ph sz="quarter" idx="17"/>
          </p:nvPr>
        </p:nvSpPr>
        <p:spPr/>
        <p:txBody>
          <a:bodyPr/>
          <a:lstStyle/>
          <a:p>
            <a:pPr marL="285750" indent="-285750">
              <a:buFont typeface="Arial" panose="020B0604020202020204" pitchFamily="34" charset="0"/>
              <a:buChar char="•"/>
            </a:pPr>
            <a:r>
              <a:rPr lang="nb-NO" dirty="0" smtClean="0"/>
              <a:t>Konstruere og diskutere framtidsscenarioer</a:t>
            </a:r>
          </a:p>
          <a:p>
            <a:pPr marL="285750" indent="-285750">
              <a:buFont typeface="Arial" panose="020B0604020202020204" pitchFamily="34" charset="0"/>
              <a:buChar char="•"/>
            </a:pPr>
            <a:r>
              <a:rPr lang="nb-NO" dirty="0" smtClean="0"/>
              <a:t>Team-basert læring</a:t>
            </a:r>
          </a:p>
          <a:p>
            <a:pPr marL="285750" indent="-285750">
              <a:buFont typeface="Arial" panose="020B0604020202020204" pitchFamily="34" charset="0"/>
              <a:buChar char="•"/>
            </a:pPr>
            <a:r>
              <a:rPr lang="nb-NO" dirty="0" smtClean="0"/>
              <a:t>Kritisk tenkning</a:t>
            </a:r>
          </a:p>
          <a:p>
            <a:endParaRPr lang="nb-NO" dirty="0"/>
          </a:p>
        </p:txBody>
      </p:sp>
    </p:spTree>
    <p:extLst>
      <p:ext uri="{BB962C8B-B14F-4D97-AF65-F5344CB8AC3E}">
        <p14:creationId xmlns:p14="http://schemas.microsoft.com/office/powerpoint/2010/main" val="2699236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51DFAA-887F-4071-8EAD-E8CA316FCF06}" type="slidenum">
              <a:rPr lang="en-GB" smtClean="0"/>
              <a:t>14</a:t>
            </a:fld>
            <a:endParaRPr lang="en-GB" dirty="0"/>
          </a:p>
        </p:txBody>
      </p:sp>
      <p:sp>
        <p:nvSpPr>
          <p:cNvPr id="2" name="Title 1"/>
          <p:cNvSpPr>
            <a:spLocks noGrp="1"/>
          </p:cNvSpPr>
          <p:nvPr>
            <p:ph type="title"/>
          </p:nvPr>
        </p:nvSpPr>
        <p:spPr/>
        <p:txBody>
          <a:bodyPr/>
          <a:lstStyle/>
          <a:p>
            <a:r>
              <a:rPr lang="en-US" dirty="0" smtClean="0"/>
              <a:t>3. </a:t>
            </a:r>
            <a:r>
              <a:rPr lang="en-US" dirty="0" err="1" smtClean="0"/>
              <a:t>Normativ</a:t>
            </a:r>
            <a:r>
              <a:rPr lang="en-US" dirty="0" smtClean="0"/>
              <a:t> </a:t>
            </a:r>
            <a:r>
              <a:rPr lang="en-US" dirty="0" err="1" smtClean="0"/>
              <a:t>kompetanse</a:t>
            </a:r>
            <a:endParaRPr lang="en-US" dirty="0"/>
          </a:p>
        </p:txBody>
      </p:sp>
      <p:sp>
        <p:nvSpPr>
          <p:cNvPr id="6" name="Text Placeholder 5"/>
          <p:cNvSpPr>
            <a:spLocks noGrp="1"/>
          </p:cNvSpPr>
          <p:nvPr>
            <p:ph type="body" idx="14"/>
          </p:nvPr>
        </p:nvSpPr>
        <p:spPr>
          <a:xfrm>
            <a:off x="4967479" y="1778288"/>
            <a:ext cx="3600450" cy="215444"/>
          </a:xfrm>
        </p:spPr>
        <p:txBody>
          <a:bodyPr>
            <a:normAutofit fontScale="92500" lnSpcReduction="20000"/>
          </a:bodyPr>
          <a:lstStyle/>
          <a:p>
            <a:r>
              <a:rPr lang="en-US" sz="1800" dirty="0" err="1" smtClean="0">
                <a:latin typeface="Arial" panose="020B0604020202020204" pitchFamily="34" charset="0"/>
                <a:cs typeface="Arial" panose="020B0604020202020204" pitchFamily="34" charset="0"/>
              </a:rPr>
              <a:t>Utvalgte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metoder</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endParaRPr lang="nb-NO" dirty="0"/>
          </a:p>
        </p:txBody>
      </p:sp>
      <p:sp>
        <p:nvSpPr>
          <p:cNvPr id="7" name="Content Placeholder 6"/>
          <p:cNvSpPr>
            <a:spLocks noGrp="1"/>
          </p:cNvSpPr>
          <p:nvPr>
            <p:ph sz="quarter" idx="16"/>
          </p:nvPr>
        </p:nvSpPr>
        <p:spPr/>
        <p:txBody>
          <a:bodyPr>
            <a:normAutofit/>
          </a:bodyPr>
          <a:lstStyle/>
          <a:p>
            <a:r>
              <a:rPr lang="en-US" sz="1600" dirty="0"/>
              <a:t>Graduates who are “competent in values thinking are able to specify, compare, apply, reconcile and negotiate sustainability values, principles, goals and targets, informed by concepts of justice, fairness, responsibility etc.”</a:t>
            </a:r>
          </a:p>
          <a:p>
            <a:r>
              <a:rPr lang="en-US" sz="1600" dirty="0"/>
              <a:t>                                      </a:t>
            </a:r>
            <a:r>
              <a:rPr lang="en-US" sz="1600" dirty="0" err="1"/>
              <a:t>Wiek</a:t>
            </a:r>
            <a:r>
              <a:rPr lang="en-US" sz="1600" dirty="0"/>
              <a:t> et al.2016</a:t>
            </a:r>
          </a:p>
          <a:p>
            <a:endParaRPr lang="en-US" sz="1500" dirty="0"/>
          </a:p>
          <a:p>
            <a:endParaRPr lang="nb-NO" dirty="0"/>
          </a:p>
        </p:txBody>
      </p:sp>
      <p:sp>
        <p:nvSpPr>
          <p:cNvPr id="8" name="Content Placeholder 7"/>
          <p:cNvSpPr>
            <a:spLocks noGrp="1"/>
          </p:cNvSpPr>
          <p:nvPr>
            <p:ph sz="quarter" idx="17"/>
          </p:nvPr>
        </p:nvSpPr>
        <p:spPr>
          <a:xfrm>
            <a:off x="4967479" y="2212848"/>
            <a:ext cx="3600450" cy="2301782"/>
          </a:xfrm>
        </p:spPr>
        <p:txBody>
          <a:bodyPr/>
          <a:lstStyle/>
          <a:p>
            <a:pPr marL="285750" indent="-285750">
              <a:buFont typeface="Arial" panose="020B0604020202020204" pitchFamily="34" charset="0"/>
              <a:buChar char="•"/>
            </a:pPr>
            <a:r>
              <a:rPr lang="en-US" dirty="0" err="1" smtClean="0"/>
              <a:t>Risikoanalyse</a:t>
            </a:r>
            <a:r>
              <a:rPr lang="en-US" dirty="0" smtClean="0"/>
              <a:t> </a:t>
            </a:r>
          </a:p>
          <a:p>
            <a:pPr marL="285750" indent="-285750">
              <a:buFont typeface="Arial" panose="020B0604020202020204" pitchFamily="34" charset="0"/>
              <a:buChar char="•"/>
            </a:pPr>
            <a:r>
              <a:rPr lang="en-US" dirty="0" err="1" smtClean="0"/>
              <a:t>Konfliktorienterte</a:t>
            </a:r>
            <a:r>
              <a:rPr lang="en-US" dirty="0" smtClean="0"/>
              <a:t> </a:t>
            </a:r>
            <a:r>
              <a:rPr lang="en-US" dirty="0" err="1" smtClean="0"/>
              <a:t>metoder</a:t>
            </a:r>
            <a:endParaRPr lang="en-US" dirty="0"/>
          </a:p>
          <a:p>
            <a:pPr marL="285750" indent="-285750">
              <a:buFont typeface="Arial" panose="020B0604020202020204" pitchFamily="34" charset="0"/>
              <a:buChar char="•"/>
            </a:pPr>
            <a:r>
              <a:rPr lang="en-US" dirty="0" smtClean="0"/>
              <a:t>Case-</a:t>
            </a:r>
            <a:r>
              <a:rPr lang="en-US" dirty="0" err="1" smtClean="0"/>
              <a:t>metoder</a:t>
            </a:r>
            <a:endParaRPr lang="nb-NO" dirty="0"/>
          </a:p>
        </p:txBody>
      </p:sp>
    </p:spTree>
    <p:extLst>
      <p:ext uri="{BB962C8B-B14F-4D97-AF65-F5344CB8AC3E}">
        <p14:creationId xmlns:p14="http://schemas.microsoft.com/office/powerpoint/2010/main" val="470643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5114"/>
            <a:ext cx="8311039" cy="560038"/>
          </a:xfrm>
        </p:spPr>
        <p:txBody>
          <a:bodyPr/>
          <a:lstStyle/>
          <a:p>
            <a:pPr algn="ctr">
              <a:defRPr/>
            </a:pPr>
            <a:r>
              <a:rPr lang="nb-NO" sz="2500" dirty="0" smtClean="0"/>
              <a:t>Mål og milepæler</a:t>
            </a:r>
            <a:endParaRPr lang="nb-NO" sz="25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5357846"/>
              </p:ext>
            </p:extLst>
          </p:nvPr>
        </p:nvGraphicFramePr>
        <p:xfrm>
          <a:off x="628650" y="1205421"/>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5751DFAA-887F-4071-8EAD-E8CA316FCF06}" type="slidenum">
              <a:rPr lang="en-GB" smtClean="0"/>
              <a:t>15</a:t>
            </a:fld>
            <a:endParaRPr lang="en-GB" dirty="0"/>
          </a:p>
        </p:txBody>
      </p:sp>
    </p:spTree>
    <p:extLst>
      <p:ext uri="{BB962C8B-B14F-4D97-AF65-F5344CB8AC3E}">
        <p14:creationId xmlns:p14="http://schemas.microsoft.com/office/powerpoint/2010/main" val="259375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itle 1"/>
          <p:cNvSpPr txBox="1">
            <a:spLocks noGrp="1"/>
          </p:cNvSpPr>
          <p:nvPr>
            <p:ph type="title"/>
          </p:nvPr>
        </p:nvSpPr>
        <p:spPr>
          <a:xfrm>
            <a:off x="58579" y="275907"/>
            <a:ext cx="8845393" cy="994412"/>
          </a:xfrm>
          <a:prstGeom prst="rect">
            <a:avLst/>
          </a:prstGeom>
        </p:spPr>
        <p:txBody>
          <a:bodyPr/>
          <a:lstStyle>
            <a:lvl1pPr>
              <a:defRPr sz="2500"/>
            </a:lvl1pPr>
          </a:lstStyle>
          <a:p>
            <a:r>
              <a:rPr dirty="0"/>
              <a:t>      </a:t>
            </a:r>
            <a:r>
              <a:rPr lang="nb-NO" dirty="0" smtClean="0"/>
              <a:t>Implementering av S</a:t>
            </a:r>
            <a:r>
              <a:rPr dirty="0" smtClean="0"/>
              <a:t>HE</a:t>
            </a:r>
            <a:r>
              <a:rPr lang="nb-NO" dirty="0" smtClean="0"/>
              <a:t>-aktiviteter</a:t>
            </a:r>
            <a:endParaRPr dirty="0"/>
          </a:p>
        </p:txBody>
      </p:sp>
      <p:grpSp>
        <p:nvGrpSpPr>
          <p:cNvPr id="474" name="Content Placeholder 3"/>
          <p:cNvGrpSpPr/>
          <p:nvPr/>
        </p:nvGrpSpPr>
        <p:grpSpPr>
          <a:xfrm>
            <a:off x="665274" y="1121104"/>
            <a:ext cx="7664888" cy="3818916"/>
            <a:chOff x="0" y="312006"/>
            <a:chExt cx="7664887" cy="3818914"/>
          </a:xfrm>
        </p:grpSpPr>
        <p:grpSp>
          <p:nvGrpSpPr>
            <p:cNvPr id="449" name="Gruppér"/>
            <p:cNvGrpSpPr/>
            <p:nvPr/>
          </p:nvGrpSpPr>
          <p:grpSpPr>
            <a:xfrm>
              <a:off x="0" y="1002942"/>
              <a:ext cx="1570211" cy="2295805"/>
              <a:chOff x="0" y="0"/>
              <a:chExt cx="1570210" cy="2295804"/>
            </a:xfrm>
          </p:grpSpPr>
          <p:sp>
            <p:nvSpPr>
              <p:cNvPr id="447" name="Avrundet rektangel"/>
              <p:cNvSpPr/>
              <p:nvPr/>
            </p:nvSpPr>
            <p:spPr>
              <a:xfrm>
                <a:off x="0" y="0"/>
                <a:ext cx="1570210" cy="2295804"/>
              </a:xfrm>
              <a:prstGeom prst="roundRect">
                <a:avLst>
                  <a:gd name="adj" fmla="val 10000"/>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533400">
                  <a:lnSpc>
                    <a:spcPct val="90000"/>
                  </a:lnSpc>
                  <a:spcBef>
                    <a:spcPts val="200"/>
                  </a:spcBef>
                  <a:defRPr sz="1200">
                    <a:solidFill>
                      <a:srgbClr val="575756"/>
                    </a:solidFill>
                  </a:defRPr>
                </a:pPr>
                <a:endParaRPr sz="1200"/>
              </a:p>
            </p:txBody>
          </p:sp>
          <p:sp>
            <p:nvSpPr>
              <p:cNvPr id="448" name="WP2: Strategic ESD development &amp; adaptation"/>
              <p:cNvSpPr txBox="1"/>
              <p:nvPr/>
            </p:nvSpPr>
            <p:spPr>
              <a:xfrm>
                <a:off x="45989" y="45989"/>
                <a:ext cx="1478232" cy="9148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3825" tIns="123825" rIns="123825" bIns="123825" numCol="1" anchor="t">
                <a:spAutoFit/>
              </a:bodyPr>
              <a:lstStyle/>
              <a:p>
                <a:pPr marL="114300" lvl="1" indent="-114300" defTabSz="533400">
                  <a:lnSpc>
                    <a:spcPct val="90000"/>
                  </a:lnSpc>
                  <a:spcBef>
                    <a:spcPts val="200"/>
                  </a:spcBef>
                  <a:buSzPct val="100000"/>
                  <a:buFont typeface="Arial"/>
                  <a:buChar char="•"/>
                  <a:defRPr sz="1200">
                    <a:solidFill>
                      <a:srgbClr val="FF0000"/>
                    </a:solidFill>
                  </a:defRPr>
                </a:pPr>
                <a:r>
                  <a:rPr sz="1200"/>
                  <a:t>WP2</a:t>
                </a:r>
                <a:r>
                  <a:rPr sz="1200">
                    <a:solidFill>
                      <a:srgbClr val="575756"/>
                    </a:solidFill>
                  </a:rPr>
                  <a:t>: Strategic ESD development &amp; adaptation</a:t>
                </a:r>
              </a:p>
            </p:txBody>
          </p:sp>
        </p:grpSp>
        <p:sp>
          <p:nvSpPr>
            <p:cNvPr id="450" name="Figur"/>
            <p:cNvSpPr/>
            <p:nvPr/>
          </p:nvSpPr>
          <p:spPr>
            <a:xfrm rot="14622515" flipH="1">
              <a:off x="494467" y="2688052"/>
              <a:ext cx="1326740" cy="1259670"/>
            </a:xfrm>
            <a:custGeom>
              <a:avLst/>
              <a:gdLst/>
              <a:ahLst/>
              <a:cxnLst>
                <a:cxn ang="0">
                  <a:pos x="wd2" y="hd2"/>
                </a:cxn>
                <a:cxn ang="5400000">
                  <a:pos x="wd2" y="hd2"/>
                </a:cxn>
                <a:cxn ang="10800000">
                  <a:pos x="wd2" y="hd2"/>
                </a:cxn>
                <a:cxn ang="16200000">
                  <a:pos x="wd2" y="hd2"/>
                </a:cxn>
              </a:cxnLst>
              <a:rect l="0" t="0" r="r" b="b"/>
              <a:pathLst>
                <a:path w="19616" h="19889" extrusionOk="0">
                  <a:moveTo>
                    <a:pt x="897" y="17446"/>
                  </a:moveTo>
                  <a:lnTo>
                    <a:pt x="897" y="17446"/>
                  </a:lnTo>
                  <a:cubicBezTo>
                    <a:pt x="-1363" y="11268"/>
                    <a:pt x="796" y="3961"/>
                    <a:pt x="5718" y="1125"/>
                  </a:cubicBezTo>
                  <a:cubicBezTo>
                    <a:pt x="10640" y="-1711"/>
                    <a:pt x="16463" y="998"/>
                    <a:pt x="18722" y="7176"/>
                  </a:cubicBezTo>
                  <a:cubicBezTo>
                    <a:pt x="20132" y="11031"/>
                    <a:pt x="19861" y="15525"/>
                    <a:pt x="18006" y="19069"/>
                  </a:cubicBezTo>
                  <a:lnTo>
                    <a:pt x="18314" y="19388"/>
                  </a:lnTo>
                  <a:lnTo>
                    <a:pt x="17140" y="19889"/>
                  </a:lnTo>
                  <a:lnTo>
                    <a:pt x="17208" y="18244"/>
                  </a:lnTo>
                  <a:lnTo>
                    <a:pt x="17516" y="18562"/>
                  </a:lnTo>
                  <a:cubicBezTo>
                    <a:pt x="20237" y="13163"/>
                    <a:pt x="18993" y="5987"/>
                    <a:pt x="14737" y="2535"/>
                  </a:cubicBezTo>
                  <a:cubicBezTo>
                    <a:pt x="10481" y="-917"/>
                    <a:pt x="4824" y="661"/>
                    <a:pt x="2103" y="6060"/>
                  </a:cubicBezTo>
                  <a:cubicBezTo>
                    <a:pt x="434" y="9372"/>
                    <a:pt x="200" y="13531"/>
                    <a:pt x="1481" y="17110"/>
                  </a:cubicBezTo>
                  <a:close/>
                </a:path>
              </a:pathLst>
            </a:custGeom>
            <a:solidFill>
              <a:srgbClr val="EFA8A9"/>
            </a:solidFill>
            <a:ln w="12700" cap="flat">
              <a:noFill/>
              <a:miter lim="400000"/>
            </a:ln>
            <a:effectLst/>
          </p:spPr>
          <p:txBody>
            <a:bodyPr wrap="square" lIns="45719" tIns="45719" rIns="45719" bIns="45719" numCol="1" anchor="t">
              <a:noAutofit/>
            </a:bodyPr>
            <a:lstStyle/>
            <a:p>
              <a:pPr>
                <a:spcBef>
                  <a:spcPts val="700"/>
                </a:spcBef>
                <a:defRPr sz="1400">
                  <a:solidFill>
                    <a:srgbClr val="575756"/>
                  </a:solidFill>
                </a:defRPr>
              </a:pPr>
              <a:endParaRPr sz="1400"/>
            </a:p>
          </p:txBody>
        </p:sp>
        <p:grpSp>
          <p:nvGrpSpPr>
            <p:cNvPr id="453" name="Gruppér"/>
            <p:cNvGrpSpPr/>
            <p:nvPr/>
          </p:nvGrpSpPr>
          <p:grpSpPr>
            <a:xfrm>
              <a:off x="129610" y="2530521"/>
              <a:ext cx="1363230" cy="542112"/>
              <a:chOff x="0" y="0"/>
              <a:chExt cx="1363228" cy="542110"/>
            </a:xfrm>
          </p:grpSpPr>
          <p:sp>
            <p:nvSpPr>
              <p:cNvPr id="451" name="Avrundet rektangel"/>
              <p:cNvSpPr/>
              <p:nvPr/>
            </p:nvSpPr>
            <p:spPr>
              <a:xfrm>
                <a:off x="0" y="0"/>
                <a:ext cx="1363229" cy="542111"/>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defRPr>
                </a:pPr>
                <a:endParaRPr sz="1400"/>
              </a:p>
            </p:txBody>
          </p:sp>
          <p:sp>
            <p:nvSpPr>
              <p:cNvPr id="452" name="Skills"/>
              <p:cNvSpPr txBox="1"/>
              <p:nvPr/>
            </p:nvSpPr>
            <p:spPr>
              <a:xfrm>
                <a:off x="15878" y="169408"/>
                <a:ext cx="1331473" cy="2032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 tIns="15240" rIns="15240" bIns="15240" numCol="1" anchor="ctr">
                <a:spAutoFit/>
              </a:bodyPr>
              <a:lstStyle>
                <a:lvl1pPr marL="171450" indent="-180000" algn="ctr" defTabSz="533400">
                  <a:lnSpc>
                    <a:spcPct val="90000"/>
                  </a:lnSpc>
                  <a:spcBef>
                    <a:spcPts val="500"/>
                  </a:spcBef>
                  <a:buClr>
                    <a:schemeClr val="accent1"/>
                  </a:buClr>
                  <a:buSzPct val="100000"/>
                  <a:buFont typeface="Verdana"/>
                  <a:buChar char="•"/>
                  <a:defRPr sz="1200">
                    <a:solidFill>
                      <a:srgbClr val="FFFFFF"/>
                    </a:solidFill>
                  </a:defRPr>
                </a:lvl1pPr>
              </a:lstStyle>
              <a:p>
                <a:r>
                  <a:t>Skills</a:t>
                </a:r>
              </a:p>
            </p:txBody>
          </p:sp>
        </p:grpSp>
        <p:grpSp>
          <p:nvGrpSpPr>
            <p:cNvPr id="456" name="Gruppér"/>
            <p:cNvGrpSpPr/>
            <p:nvPr/>
          </p:nvGrpSpPr>
          <p:grpSpPr>
            <a:xfrm>
              <a:off x="1999544" y="762036"/>
              <a:ext cx="1577895" cy="3368884"/>
              <a:chOff x="0" y="-1"/>
              <a:chExt cx="1577894" cy="3368883"/>
            </a:xfrm>
          </p:grpSpPr>
          <p:sp>
            <p:nvSpPr>
              <p:cNvPr id="454" name="Avrundet rektangel"/>
              <p:cNvSpPr/>
              <p:nvPr/>
            </p:nvSpPr>
            <p:spPr>
              <a:xfrm>
                <a:off x="0" y="-1"/>
                <a:ext cx="1577894" cy="3049630"/>
              </a:xfrm>
              <a:prstGeom prst="roundRect">
                <a:avLst>
                  <a:gd name="adj" fmla="val 10000"/>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711200">
                  <a:lnSpc>
                    <a:spcPct val="90000"/>
                  </a:lnSpc>
                  <a:spcBef>
                    <a:spcPts val="200"/>
                  </a:spcBef>
                  <a:defRPr sz="1600">
                    <a:solidFill>
                      <a:srgbClr val="575756"/>
                    </a:solidFill>
                  </a:defRPr>
                </a:pPr>
                <a:endParaRPr sz="1600"/>
              </a:p>
            </p:txBody>
          </p:sp>
          <p:sp>
            <p:nvSpPr>
              <p:cNvPr id="455" name="WP1: Innovative SDG courses, seminars and workshops…"/>
              <p:cNvSpPr txBox="1"/>
              <p:nvPr/>
            </p:nvSpPr>
            <p:spPr>
              <a:xfrm>
                <a:off x="46215" y="659681"/>
                <a:ext cx="1485464" cy="2709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3825" tIns="123825" rIns="123825" bIns="123825" numCol="1" anchor="t">
                <a:spAutoFit/>
              </a:bodyPr>
              <a:lstStyle/>
              <a:p>
                <a:pPr marL="114300" lvl="1" indent="-114300" defTabSz="533400">
                  <a:lnSpc>
                    <a:spcPct val="90000"/>
                  </a:lnSpc>
                  <a:spcBef>
                    <a:spcPts val="200"/>
                  </a:spcBef>
                  <a:buSzPct val="100000"/>
                  <a:buFont typeface="Arial"/>
                  <a:buChar char="•"/>
                  <a:defRPr sz="1200">
                    <a:solidFill>
                      <a:srgbClr val="FF0000"/>
                    </a:solidFill>
                  </a:defRPr>
                </a:pPr>
                <a:r>
                  <a:rPr sz="1200" dirty="0"/>
                  <a:t>WP1</a:t>
                </a:r>
                <a:r>
                  <a:rPr sz="1200" dirty="0">
                    <a:solidFill>
                      <a:srgbClr val="575756"/>
                    </a:solidFill>
                  </a:rPr>
                  <a:t>: Innovative SDG courses, seminars and workshops</a:t>
                </a:r>
              </a:p>
              <a:p>
                <a:pPr marL="114300" lvl="1" indent="-114300" defTabSz="533400">
                  <a:lnSpc>
                    <a:spcPct val="90000"/>
                  </a:lnSpc>
                  <a:spcBef>
                    <a:spcPts val="200"/>
                  </a:spcBef>
                  <a:buSzPct val="100000"/>
                  <a:buFont typeface="Arial"/>
                  <a:buChar char="•"/>
                  <a:defRPr sz="1200">
                    <a:solidFill>
                      <a:srgbClr val="FF0000"/>
                    </a:solidFill>
                  </a:defRPr>
                </a:pPr>
                <a:r>
                  <a:rPr sz="1200" dirty="0"/>
                  <a:t>WP 3</a:t>
                </a:r>
                <a:r>
                  <a:rPr sz="1200" dirty="0">
                    <a:solidFill>
                      <a:srgbClr val="575756"/>
                    </a:solidFill>
                  </a:rPr>
                  <a:t>: Educational material development in ESD</a:t>
                </a:r>
              </a:p>
              <a:p>
                <a:pPr marL="114300" lvl="1" indent="-114300" defTabSz="533400">
                  <a:lnSpc>
                    <a:spcPct val="90000"/>
                  </a:lnSpc>
                  <a:spcBef>
                    <a:spcPts val="200"/>
                  </a:spcBef>
                  <a:buSzPct val="100000"/>
                  <a:buFont typeface="Arial"/>
                  <a:buChar char="•"/>
                  <a:defRPr sz="1200">
                    <a:solidFill>
                      <a:srgbClr val="FF0000"/>
                    </a:solidFill>
                  </a:defRPr>
                </a:pPr>
                <a:r>
                  <a:rPr sz="1200" dirty="0"/>
                  <a:t>WP 4</a:t>
                </a:r>
                <a:r>
                  <a:rPr sz="1200" dirty="0">
                    <a:solidFill>
                      <a:srgbClr val="575756"/>
                    </a:solidFill>
                  </a:rPr>
                  <a:t>: Digital solution development in ESD</a:t>
                </a:r>
              </a:p>
              <a:p>
                <a:pPr marL="171450" lvl="1" indent="-171450" defTabSz="711200">
                  <a:lnSpc>
                    <a:spcPct val="90000"/>
                  </a:lnSpc>
                  <a:spcBef>
                    <a:spcPts val="200"/>
                  </a:spcBef>
                  <a:buSzPct val="100000"/>
                  <a:buFont typeface="Arial"/>
                  <a:buChar char="•"/>
                  <a:defRPr sz="1600">
                    <a:solidFill>
                      <a:srgbClr val="575756"/>
                    </a:solidFill>
                  </a:defRPr>
                </a:pPr>
                <a:endParaRPr sz="1600" dirty="0">
                  <a:solidFill>
                    <a:srgbClr val="575756"/>
                  </a:solidFill>
                </a:endParaRPr>
              </a:p>
            </p:txBody>
          </p:sp>
        </p:grpSp>
        <p:sp>
          <p:nvSpPr>
            <p:cNvPr id="457" name="Figur"/>
            <p:cNvSpPr/>
            <p:nvPr/>
          </p:nvSpPr>
          <p:spPr>
            <a:xfrm rot="9600000" flipH="1">
              <a:off x="2600480" y="312006"/>
              <a:ext cx="1981135" cy="888364"/>
            </a:xfrm>
            <a:custGeom>
              <a:avLst/>
              <a:gdLst/>
              <a:ahLst/>
              <a:cxnLst>
                <a:cxn ang="0">
                  <a:pos x="wd2" y="hd2"/>
                </a:cxn>
                <a:cxn ang="5400000">
                  <a:pos x="wd2" y="hd2"/>
                </a:cxn>
                <a:cxn ang="10800000">
                  <a:pos x="wd2" y="hd2"/>
                </a:cxn>
                <a:cxn ang="16200000">
                  <a:pos x="wd2" y="hd2"/>
                </a:cxn>
              </a:cxnLst>
              <a:rect l="0" t="0" r="r" b="b"/>
              <a:pathLst>
                <a:path w="19216" h="20274" extrusionOk="0">
                  <a:moveTo>
                    <a:pt x="5342" y="0"/>
                  </a:moveTo>
                  <a:lnTo>
                    <a:pt x="5556" y="482"/>
                  </a:lnTo>
                  <a:lnTo>
                    <a:pt x="5556" y="482"/>
                  </a:lnTo>
                  <a:cubicBezTo>
                    <a:pt x="900" y="2897"/>
                    <a:pt x="-1060" y="8928"/>
                    <a:pt x="1177" y="13953"/>
                  </a:cubicBezTo>
                  <a:cubicBezTo>
                    <a:pt x="3415" y="18978"/>
                    <a:pt x="9003" y="21094"/>
                    <a:pt x="13660" y="18679"/>
                  </a:cubicBezTo>
                  <a:cubicBezTo>
                    <a:pt x="18316" y="16265"/>
                    <a:pt x="20276" y="10233"/>
                    <a:pt x="18039" y="5208"/>
                  </a:cubicBezTo>
                  <a:cubicBezTo>
                    <a:pt x="17706" y="4462"/>
                    <a:pt x="17290" y="3762"/>
                    <a:pt x="16799" y="3125"/>
                  </a:cubicBezTo>
                  <a:lnTo>
                    <a:pt x="16662" y="3286"/>
                  </a:lnTo>
                  <a:lnTo>
                    <a:pt x="16089" y="1994"/>
                  </a:lnTo>
                  <a:lnTo>
                    <a:pt x="17193" y="2664"/>
                  </a:lnTo>
                  <a:lnTo>
                    <a:pt x="17056" y="2825"/>
                  </a:lnTo>
                  <a:cubicBezTo>
                    <a:pt x="20408" y="7403"/>
                    <a:pt x="19791" y="14138"/>
                    <a:pt x="15678" y="17869"/>
                  </a:cubicBezTo>
                  <a:cubicBezTo>
                    <a:pt x="11565" y="21600"/>
                    <a:pt x="5513" y="20914"/>
                    <a:pt x="2160" y="16336"/>
                  </a:cubicBezTo>
                  <a:cubicBezTo>
                    <a:pt x="-1192" y="11758"/>
                    <a:pt x="-575" y="5023"/>
                    <a:pt x="3538" y="1292"/>
                  </a:cubicBezTo>
                  <a:cubicBezTo>
                    <a:pt x="4094" y="788"/>
                    <a:pt x="4699" y="354"/>
                    <a:pt x="5342" y="0"/>
                  </a:cubicBezTo>
                  <a:close/>
                </a:path>
              </a:pathLst>
            </a:custGeom>
            <a:solidFill>
              <a:srgbClr val="EFA8A9"/>
            </a:solidFill>
            <a:ln w="12700" cap="flat">
              <a:noFill/>
              <a:miter lim="400000"/>
            </a:ln>
            <a:effectLst/>
          </p:spPr>
          <p:txBody>
            <a:bodyPr wrap="square" lIns="45719" tIns="45719" rIns="45719" bIns="45719" numCol="1" anchor="t">
              <a:noAutofit/>
            </a:bodyPr>
            <a:lstStyle/>
            <a:p>
              <a:pPr>
                <a:spcBef>
                  <a:spcPts val="700"/>
                </a:spcBef>
                <a:defRPr sz="1400">
                  <a:solidFill>
                    <a:srgbClr val="575756"/>
                  </a:solidFill>
                </a:defRPr>
              </a:pPr>
              <a:endParaRPr sz="1400"/>
            </a:p>
          </p:txBody>
        </p:sp>
        <p:grpSp>
          <p:nvGrpSpPr>
            <p:cNvPr id="460" name="Gruppér"/>
            <p:cNvGrpSpPr/>
            <p:nvPr/>
          </p:nvGrpSpPr>
          <p:grpSpPr>
            <a:xfrm>
              <a:off x="2097006" y="795703"/>
              <a:ext cx="1363230" cy="542112"/>
              <a:chOff x="0" y="0"/>
              <a:chExt cx="1363228" cy="542110"/>
            </a:xfrm>
          </p:grpSpPr>
          <p:sp>
            <p:nvSpPr>
              <p:cNvPr id="458" name="Avrundet rektangel"/>
              <p:cNvSpPr/>
              <p:nvPr/>
            </p:nvSpPr>
            <p:spPr>
              <a:xfrm>
                <a:off x="0" y="0"/>
                <a:ext cx="1363229" cy="542111"/>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defRPr>
                </a:pPr>
                <a:endParaRPr sz="1400"/>
              </a:p>
            </p:txBody>
          </p:sp>
          <p:sp>
            <p:nvSpPr>
              <p:cNvPr id="459" name="Courses"/>
              <p:cNvSpPr txBox="1"/>
              <p:nvPr/>
            </p:nvSpPr>
            <p:spPr>
              <a:xfrm>
                <a:off x="15877" y="169408"/>
                <a:ext cx="1331474" cy="2032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 tIns="15240" rIns="15240" bIns="15240" numCol="1" anchor="ctr">
                <a:spAutoFit/>
              </a:bodyPr>
              <a:lstStyle>
                <a:lvl1pPr marL="171450" indent="-180000" algn="ctr" defTabSz="533400">
                  <a:lnSpc>
                    <a:spcPct val="90000"/>
                  </a:lnSpc>
                  <a:spcBef>
                    <a:spcPts val="500"/>
                  </a:spcBef>
                  <a:buClr>
                    <a:schemeClr val="accent1"/>
                  </a:buClr>
                  <a:buSzPct val="100000"/>
                  <a:buFont typeface="Verdana"/>
                  <a:buChar char="•"/>
                  <a:defRPr sz="1200">
                    <a:solidFill>
                      <a:srgbClr val="FFFFFF"/>
                    </a:solidFill>
                  </a:defRPr>
                </a:lvl1pPr>
              </a:lstStyle>
              <a:p>
                <a:r>
                  <a:t>Courses</a:t>
                </a:r>
              </a:p>
            </p:txBody>
          </p:sp>
        </p:grpSp>
        <p:grpSp>
          <p:nvGrpSpPr>
            <p:cNvPr id="463" name="Gruppér"/>
            <p:cNvGrpSpPr/>
            <p:nvPr/>
          </p:nvGrpSpPr>
          <p:grpSpPr>
            <a:xfrm>
              <a:off x="4037635" y="848628"/>
              <a:ext cx="1667260" cy="2689665"/>
              <a:chOff x="0" y="0"/>
              <a:chExt cx="1667258" cy="2689663"/>
            </a:xfrm>
          </p:grpSpPr>
          <p:sp>
            <p:nvSpPr>
              <p:cNvPr id="461" name="Avrundet rektangel"/>
              <p:cNvSpPr/>
              <p:nvPr/>
            </p:nvSpPr>
            <p:spPr>
              <a:xfrm>
                <a:off x="0" y="0"/>
                <a:ext cx="1667258" cy="2689663"/>
              </a:xfrm>
              <a:prstGeom prst="roundRect">
                <a:avLst>
                  <a:gd name="adj" fmla="val 10000"/>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533400">
                  <a:lnSpc>
                    <a:spcPct val="90000"/>
                  </a:lnSpc>
                  <a:spcBef>
                    <a:spcPts val="200"/>
                  </a:spcBef>
                  <a:defRPr sz="1200">
                    <a:solidFill>
                      <a:srgbClr val="575756"/>
                    </a:solidFill>
                  </a:defRPr>
                </a:pPr>
                <a:endParaRPr sz="1200"/>
              </a:p>
            </p:txBody>
          </p:sp>
          <p:sp>
            <p:nvSpPr>
              <p:cNvPr id="462" name="WP1: Innovative SDG courses, seminars and workshops…"/>
              <p:cNvSpPr txBox="1"/>
              <p:nvPr/>
            </p:nvSpPr>
            <p:spPr>
              <a:xfrm>
                <a:off x="48832" y="48831"/>
                <a:ext cx="1569595" cy="16053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3825" tIns="123825" rIns="123825" bIns="123825" numCol="1" anchor="t">
                <a:spAutoFit/>
              </a:bodyPr>
              <a:lstStyle/>
              <a:p>
                <a:pPr marL="114300" lvl="1" indent="-114300" defTabSz="533400">
                  <a:lnSpc>
                    <a:spcPct val="90000"/>
                  </a:lnSpc>
                  <a:spcBef>
                    <a:spcPts val="200"/>
                  </a:spcBef>
                  <a:buSzPct val="100000"/>
                  <a:buFont typeface="Arial"/>
                  <a:buChar char="•"/>
                  <a:defRPr sz="1200">
                    <a:solidFill>
                      <a:srgbClr val="FF0000"/>
                    </a:solidFill>
                  </a:defRPr>
                </a:pPr>
                <a:r>
                  <a:rPr sz="1200"/>
                  <a:t>WP1</a:t>
                </a:r>
                <a:r>
                  <a:rPr sz="1200">
                    <a:solidFill>
                      <a:srgbClr val="575756"/>
                    </a:solidFill>
                  </a:rPr>
                  <a:t>: Innovative SDG courses, seminars and workshops</a:t>
                </a:r>
              </a:p>
              <a:p>
                <a:pPr marL="114300" lvl="1" indent="-114300" defTabSz="533400">
                  <a:lnSpc>
                    <a:spcPct val="90000"/>
                  </a:lnSpc>
                  <a:spcBef>
                    <a:spcPts val="200"/>
                  </a:spcBef>
                  <a:buSzPct val="100000"/>
                  <a:buFont typeface="Arial"/>
                  <a:buChar char="•"/>
                  <a:defRPr sz="1200">
                    <a:solidFill>
                      <a:srgbClr val="FF0000"/>
                    </a:solidFill>
                  </a:defRPr>
                </a:pPr>
                <a:r>
                  <a:rPr sz="1200"/>
                  <a:t>WP 5</a:t>
                </a:r>
                <a:r>
                  <a:rPr sz="1200">
                    <a:solidFill>
                      <a:srgbClr val="575756"/>
                    </a:solidFill>
                  </a:rPr>
                  <a:t>: Promote student &amp; teacher engagement in ESD</a:t>
                </a:r>
              </a:p>
            </p:txBody>
          </p:sp>
        </p:grpSp>
        <p:sp>
          <p:nvSpPr>
            <p:cNvPr id="464" name="Figur"/>
            <p:cNvSpPr/>
            <p:nvPr/>
          </p:nvSpPr>
          <p:spPr>
            <a:xfrm rot="937615">
              <a:off x="4634881" y="3051123"/>
              <a:ext cx="1708160" cy="706958"/>
            </a:xfrm>
            <a:custGeom>
              <a:avLst/>
              <a:gdLst/>
              <a:ahLst/>
              <a:cxnLst>
                <a:cxn ang="0">
                  <a:pos x="wd2" y="hd2"/>
                </a:cxn>
                <a:cxn ang="5400000">
                  <a:pos x="wd2" y="hd2"/>
                </a:cxn>
                <a:cxn ang="10800000">
                  <a:pos x="wd2" y="hd2"/>
                </a:cxn>
                <a:cxn ang="16200000">
                  <a:pos x="wd2" y="hd2"/>
                </a:cxn>
              </a:cxnLst>
              <a:rect l="0" t="0" r="r" b="b"/>
              <a:pathLst>
                <a:path w="21600" h="18070" extrusionOk="0">
                  <a:moveTo>
                    <a:pt x="0" y="9405"/>
                  </a:moveTo>
                  <a:lnTo>
                    <a:pt x="621" y="8297"/>
                  </a:lnTo>
                  <a:lnTo>
                    <a:pt x="621" y="8297"/>
                  </a:lnTo>
                  <a:cubicBezTo>
                    <a:pt x="4950" y="18206"/>
                    <a:pt x="12433" y="19145"/>
                    <a:pt x="17335" y="10395"/>
                  </a:cubicBezTo>
                  <a:cubicBezTo>
                    <a:pt x="18588" y="8159"/>
                    <a:pt x="19593" y="5412"/>
                    <a:pt x="20283" y="2335"/>
                  </a:cubicBezTo>
                  <a:lnTo>
                    <a:pt x="19759" y="1996"/>
                  </a:lnTo>
                  <a:lnTo>
                    <a:pt x="21170" y="0"/>
                  </a:lnTo>
                  <a:lnTo>
                    <a:pt x="21600" y="3187"/>
                  </a:lnTo>
                  <a:lnTo>
                    <a:pt x="21076" y="2848"/>
                  </a:lnTo>
                  <a:lnTo>
                    <a:pt x="21076" y="2848"/>
                  </a:lnTo>
                  <a:cubicBezTo>
                    <a:pt x="18236" y="15775"/>
                    <a:pt x="10750" y="21600"/>
                    <a:pt x="4354" y="15859"/>
                  </a:cubicBezTo>
                  <a:cubicBezTo>
                    <a:pt x="2690" y="14365"/>
                    <a:pt x="1205" y="12164"/>
                    <a:pt x="0" y="9405"/>
                  </a:cubicBezTo>
                  <a:close/>
                </a:path>
              </a:pathLst>
            </a:custGeom>
            <a:solidFill>
              <a:srgbClr val="EFA8A9"/>
            </a:solidFill>
            <a:ln w="12700" cap="flat">
              <a:noFill/>
              <a:miter lim="400000"/>
            </a:ln>
            <a:effectLst/>
          </p:spPr>
          <p:txBody>
            <a:bodyPr wrap="square" lIns="45719" tIns="45719" rIns="45719" bIns="45719" numCol="1" anchor="t">
              <a:noAutofit/>
            </a:bodyPr>
            <a:lstStyle/>
            <a:p>
              <a:pPr>
                <a:spcBef>
                  <a:spcPts val="700"/>
                </a:spcBef>
                <a:defRPr sz="1400">
                  <a:solidFill>
                    <a:srgbClr val="575756"/>
                  </a:solidFill>
                </a:defRPr>
              </a:pPr>
              <a:endParaRPr sz="1400"/>
            </a:p>
          </p:txBody>
        </p:sp>
        <p:grpSp>
          <p:nvGrpSpPr>
            <p:cNvPr id="467" name="Gruppér"/>
            <p:cNvGrpSpPr/>
            <p:nvPr/>
          </p:nvGrpSpPr>
          <p:grpSpPr>
            <a:xfrm>
              <a:off x="4201537" y="2704213"/>
              <a:ext cx="1363230" cy="542112"/>
              <a:chOff x="0" y="0"/>
              <a:chExt cx="1363228" cy="542110"/>
            </a:xfrm>
          </p:grpSpPr>
          <p:sp>
            <p:nvSpPr>
              <p:cNvPr id="465" name="Avrundet rektangel"/>
              <p:cNvSpPr/>
              <p:nvPr/>
            </p:nvSpPr>
            <p:spPr>
              <a:xfrm>
                <a:off x="0" y="0"/>
                <a:ext cx="1363229" cy="542111"/>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defRPr>
                </a:pPr>
                <a:endParaRPr sz="1400"/>
              </a:p>
            </p:txBody>
          </p:sp>
          <p:sp>
            <p:nvSpPr>
              <p:cNvPr id="466" name="Educational programs"/>
              <p:cNvSpPr txBox="1"/>
              <p:nvPr/>
            </p:nvSpPr>
            <p:spPr>
              <a:xfrm>
                <a:off x="15878" y="89148"/>
                <a:ext cx="1331474" cy="3638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 tIns="15240" rIns="15240" bIns="15240" numCol="1" anchor="ctr">
                <a:spAutoFit/>
              </a:bodyPr>
              <a:lstStyle>
                <a:lvl1pPr marL="171450" indent="-180000" algn="ctr" defTabSz="533400">
                  <a:lnSpc>
                    <a:spcPct val="90000"/>
                  </a:lnSpc>
                  <a:spcBef>
                    <a:spcPts val="500"/>
                  </a:spcBef>
                  <a:buClr>
                    <a:schemeClr val="accent1"/>
                  </a:buClr>
                  <a:buSzPct val="100000"/>
                  <a:buFont typeface="Verdana"/>
                  <a:buChar char="•"/>
                  <a:defRPr sz="1200">
                    <a:solidFill>
                      <a:srgbClr val="FFFFFF"/>
                    </a:solidFill>
                  </a:defRPr>
                </a:lvl1pPr>
              </a:lstStyle>
              <a:p>
                <a:r>
                  <a:t>Educational programs</a:t>
                </a:r>
              </a:p>
            </p:txBody>
          </p:sp>
        </p:grpSp>
        <p:grpSp>
          <p:nvGrpSpPr>
            <p:cNvPr id="470" name="Gruppér"/>
            <p:cNvGrpSpPr/>
            <p:nvPr/>
          </p:nvGrpSpPr>
          <p:grpSpPr>
            <a:xfrm>
              <a:off x="6083833" y="667882"/>
              <a:ext cx="1581054" cy="2633806"/>
              <a:chOff x="0" y="0"/>
              <a:chExt cx="1581053" cy="2633804"/>
            </a:xfrm>
          </p:grpSpPr>
          <p:sp>
            <p:nvSpPr>
              <p:cNvPr id="468" name="Avrundet rektangel"/>
              <p:cNvSpPr/>
              <p:nvPr/>
            </p:nvSpPr>
            <p:spPr>
              <a:xfrm>
                <a:off x="0" y="0"/>
                <a:ext cx="1581053" cy="2633804"/>
              </a:xfrm>
              <a:prstGeom prst="roundRect">
                <a:avLst>
                  <a:gd name="adj" fmla="val 10000"/>
                </a:avLst>
              </a:prstGeom>
              <a:solidFill>
                <a:srgbClr val="FFFFFF">
                  <a:alpha val="90000"/>
                </a:srgbClr>
              </a:solidFill>
              <a:ln w="12700" cap="flat">
                <a:solidFill>
                  <a:schemeClr val="accent1"/>
                </a:solidFill>
                <a:prstDash val="solid"/>
                <a:miter lim="800000"/>
              </a:ln>
              <a:effectLst/>
            </p:spPr>
            <p:txBody>
              <a:bodyPr wrap="square" lIns="45719" tIns="45719" rIns="45719" bIns="45719" numCol="1" anchor="t">
                <a:noAutofit/>
              </a:bodyPr>
              <a:lstStyle/>
              <a:p>
                <a:pPr defTabSz="533400">
                  <a:lnSpc>
                    <a:spcPct val="90000"/>
                  </a:lnSpc>
                  <a:spcBef>
                    <a:spcPts val="200"/>
                  </a:spcBef>
                  <a:defRPr sz="1200">
                    <a:solidFill>
                      <a:srgbClr val="575756"/>
                    </a:solidFill>
                  </a:defRPr>
                </a:pPr>
                <a:endParaRPr sz="1200"/>
              </a:p>
            </p:txBody>
          </p:sp>
          <p:sp>
            <p:nvSpPr>
              <p:cNvPr id="469" name="WP 6: Research &amp; development for ESD &amp; assessment…"/>
              <p:cNvSpPr txBox="1"/>
              <p:nvPr/>
            </p:nvSpPr>
            <p:spPr>
              <a:xfrm>
                <a:off x="46307" y="610694"/>
                <a:ext cx="1488439" cy="17715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3825" tIns="123825" rIns="123825" bIns="123825" numCol="1" anchor="t">
                <a:spAutoFit/>
              </a:bodyPr>
              <a:lstStyle/>
              <a:p>
                <a:pPr marL="114300" lvl="1" indent="-114300" defTabSz="533400">
                  <a:lnSpc>
                    <a:spcPct val="90000"/>
                  </a:lnSpc>
                  <a:spcBef>
                    <a:spcPts val="200"/>
                  </a:spcBef>
                  <a:buSzPct val="100000"/>
                  <a:buFont typeface="Arial"/>
                  <a:buChar char="•"/>
                  <a:defRPr sz="1200">
                    <a:solidFill>
                      <a:srgbClr val="FF0000"/>
                    </a:solidFill>
                  </a:defRPr>
                </a:pPr>
                <a:r>
                  <a:rPr sz="1200"/>
                  <a:t>WP 6</a:t>
                </a:r>
                <a:r>
                  <a:rPr sz="1200">
                    <a:solidFill>
                      <a:srgbClr val="575756"/>
                    </a:solidFill>
                  </a:rPr>
                  <a:t>: Research &amp; development for ESD &amp; assessment</a:t>
                </a:r>
              </a:p>
              <a:p>
                <a:pPr marL="114300" lvl="1" indent="-114300" defTabSz="533400">
                  <a:lnSpc>
                    <a:spcPct val="90000"/>
                  </a:lnSpc>
                  <a:spcBef>
                    <a:spcPts val="200"/>
                  </a:spcBef>
                  <a:buSzPct val="100000"/>
                  <a:buFont typeface="Arial"/>
                  <a:buChar char="•"/>
                  <a:defRPr sz="1200">
                    <a:solidFill>
                      <a:srgbClr val="FF0000"/>
                    </a:solidFill>
                  </a:defRPr>
                </a:pPr>
                <a:r>
                  <a:rPr sz="1200"/>
                  <a:t>WP7</a:t>
                </a:r>
                <a:r>
                  <a:rPr sz="1200">
                    <a:solidFill>
                      <a:srgbClr val="575756"/>
                    </a:solidFill>
                  </a:rPr>
                  <a:t>:</a:t>
                </a:r>
                <a:r>
                  <a:rPr sz="1200" b="1">
                    <a:solidFill>
                      <a:srgbClr val="575756"/>
                    </a:solidFill>
                  </a:rPr>
                  <a:t>  </a:t>
                </a:r>
                <a:r>
                  <a:rPr sz="1200">
                    <a:solidFill>
                      <a:srgbClr val="575756"/>
                    </a:solidFill>
                  </a:rPr>
                  <a:t>Dissemination, communication &amp; Networking in ESD</a:t>
                </a:r>
              </a:p>
            </p:txBody>
          </p:sp>
        </p:grpSp>
        <p:grpSp>
          <p:nvGrpSpPr>
            <p:cNvPr id="473" name="Gruppér"/>
            <p:cNvGrpSpPr/>
            <p:nvPr/>
          </p:nvGrpSpPr>
          <p:grpSpPr>
            <a:xfrm>
              <a:off x="6185944" y="658011"/>
              <a:ext cx="1363231" cy="695575"/>
              <a:chOff x="0" y="-5362"/>
              <a:chExt cx="1363229" cy="695573"/>
            </a:xfrm>
          </p:grpSpPr>
          <p:sp>
            <p:nvSpPr>
              <p:cNvPr id="471" name="Avrundet rektangel"/>
              <p:cNvSpPr/>
              <p:nvPr/>
            </p:nvSpPr>
            <p:spPr>
              <a:xfrm>
                <a:off x="0" y="71369"/>
                <a:ext cx="1363229" cy="542112"/>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500"/>
                  </a:spcBef>
                  <a:defRPr sz="1400">
                    <a:solidFill>
                      <a:srgbClr val="FFFFFF"/>
                    </a:solidFill>
                  </a:defRPr>
                </a:pPr>
                <a:endParaRPr sz="1400"/>
              </a:p>
            </p:txBody>
          </p:sp>
          <p:sp>
            <p:nvSpPr>
              <p:cNvPr id="472" name="Adaptation of SHE models nationally &amp; globally"/>
              <p:cNvSpPr txBox="1"/>
              <p:nvPr/>
            </p:nvSpPr>
            <p:spPr>
              <a:xfrm>
                <a:off x="15878" y="-5362"/>
                <a:ext cx="1331474" cy="695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 tIns="15240" rIns="15240" bIns="15240" numCol="1" anchor="ctr">
                <a:spAutoFit/>
              </a:bodyPr>
              <a:lstStyle>
                <a:lvl1pPr marL="171450" indent="-180000" algn="ctr" defTabSz="533400">
                  <a:lnSpc>
                    <a:spcPct val="90000"/>
                  </a:lnSpc>
                  <a:spcBef>
                    <a:spcPts val="500"/>
                  </a:spcBef>
                  <a:buClr>
                    <a:schemeClr val="accent1"/>
                  </a:buClr>
                  <a:buSzPct val="100000"/>
                  <a:buFont typeface="Verdana"/>
                  <a:buChar char="•"/>
                  <a:defRPr sz="1200">
                    <a:solidFill>
                      <a:srgbClr val="FFFFFF"/>
                    </a:solidFill>
                  </a:defRPr>
                </a:lvl1pPr>
              </a:lstStyle>
              <a:p>
                <a:r>
                  <a:rPr dirty="0"/>
                  <a:t>Adaptation of SHE models nationally &amp; globally </a:t>
                </a:r>
              </a:p>
            </p:txBody>
          </p:sp>
        </p:grpSp>
      </p:grpSp>
      <p:sp>
        <p:nvSpPr>
          <p:cNvPr id="475" name="Slide Number Placeholder 2"/>
          <p:cNvSpPr txBox="1">
            <a:spLocks noGrp="1"/>
          </p:cNvSpPr>
          <p:nvPr>
            <p:ph type="sldNum" sz="quarter" idx="4294967295"/>
          </p:nvPr>
        </p:nvSpPr>
        <p:spPr>
          <a:xfrm>
            <a:off x="8361388" y="4883641"/>
            <a:ext cx="153963" cy="1355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Tree>
    <p:extLst>
      <p:ext uri="{BB962C8B-B14F-4D97-AF65-F5344CB8AC3E}">
        <p14:creationId xmlns:p14="http://schemas.microsoft.com/office/powerpoint/2010/main" val="120520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3F1F-9BA4-4E49-B329-85598B08853D}"/>
              </a:ext>
            </a:extLst>
          </p:cNvPr>
          <p:cNvSpPr>
            <a:spLocks noGrp="1"/>
          </p:cNvSpPr>
          <p:nvPr>
            <p:ph type="title"/>
          </p:nvPr>
        </p:nvSpPr>
        <p:spPr/>
        <p:txBody>
          <a:bodyPr/>
          <a:lstStyle/>
          <a:p>
            <a:r>
              <a:rPr lang="nb-NO" dirty="0" smtClean="0"/>
              <a:t>SHE </a:t>
            </a:r>
            <a:r>
              <a:rPr lang="nb-NO" dirty="0" err="1" smtClean="0"/>
              <a:t>workpackages</a:t>
            </a:r>
            <a:endParaRPr lang="nb-NO" dirty="0"/>
          </a:p>
        </p:txBody>
      </p:sp>
      <p:sp>
        <p:nvSpPr>
          <p:cNvPr id="3" name="Text Placeholder 2">
            <a:extLst>
              <a:ext uri="{FF2B5EF4-FFF2-40B4-BE49-F238E27FC236}">
                <a16:creationId xmlns:a16="http://schemas.microsoft.com/office/drawing/2014/main" id="{38056243-F358-4D4A-A283-C2D717AA0F77}"/>
              </a:ext>
            </a:extLst>
          </p:cNvPr>
          <p:cNvSpPr>
            <a:spLocks noGrp="1"/>
          </p:cNvSpPr>
          <p:nvPr>
            <p:ph type="body" sz="quarter" idx="19"/>
          </p:nvPr>
        </p:nvSpPr>
        <p:spPr>
          <a:xfrm>
            <a:off x="5471722" y="2036034"/>
            <a:ext cx="1202128" cy="1175974"/>
          </a:xfrm>
        </p:spPr>
        <p:txBody>
          <a:bodyPr>
            <a:noAutofit/>
          </a:bodyPr>
          <a:lstStyle/>
          <a:p>
            <a:r>
              <a:rPr lang="en-US" sz="1049" dirty="0">
                <a:solidFill>
                  <a:schemeClr val="accent1"/>
                </a:solidFill>
              </a:rPr>
              <a:t>WP 2 </a:t>
            </a:r>
            <a:r>
              <a:rPr lang="en-US" sz="1049" dirty="0"/>
              <a:t>Strategic ESD development &amp; Adaptation</a:t>
            </a:r>
            <a:endParaRPr lang="nb-NO" sz="1049" dirty="0"/>
          </a:p>
        </p:txBody>
      </p:sp>
      <p:sp>
        <p:nvSpPr>
          <p:cNvPr id="4" name="Text Placeholder 3">
            <a:extLst>
              <a:ext uri="{FF2B5EF4-FFF2-40B4-BE49-F238E27FC236}">
                <a16:creationId xmlns:a16="http://schemas.microsoft.com/office/drawing/2014/main" id="{92359EF9-2E43-4E70-BBEF-98325BD2C83A}"/>
              </a:ext>
            </a:extLst>
          </p:cNvPr>
          <p:cNvSpPr>
            <a:spLocks noGrp="1"/>
          </p:cNvSpPr>
          <p:nvPr>
            <p:ph type="body" sz="quarter" idx="20"/>
          </p:nvPr>
        </p:nvSpPr>
        <p:spPr>
          <a:xfrm>
            <a:off x="4729127" y="819748"/>
            <a:ext cx="1279343" cy="1217554"/>
          </a:xfrm>
        </p:spPr>
        <p:txBody>
          <a:bodyPr>
            <a:noAutofit/>
          </a:bodyPr>
          <a:lstStyle/>
          <a:p>
            <a:r>
              <a:rPr lang="nb-NO" sz="1049" dirty="0">
                <a:solidFill>
                  <a:schemeClr val="accent1"/>
                </a:solidFill>
              </a:rPr>
              <a:t>WP 1 </a:t>
            </a:r>
            <a:r>
              <a:rPr lang="nb-NO" sz="1049" dirty="0"/>
              <a:t>Innovative SDG </a:t>
            </a:r>
            <a:r>
              <a:rPr lang="nb-NO" sz="1049" dirty="0" err="1"/>
              <a:t>courses</a:t>
            </a:r>
            <a:r>
              <a:rPr lang="nb-NO" sz="1049" dirty="0"/>
              <a:t>, seminars and workshops</a:t>
            </a:r>
          </a:p>
        </p:txBody>
      </p:sp>
      <p:sp>
        <p:nvSpPr>
          <p:cNvPr id="5" name="Text Placeholder 4">
            <a:extLst>
              <a:ext uri="{FF2B5EF4-FFF2-40B4-BE49-F238E27FC236}">
                <a16:creationId xmlns:a16="http://schemas.microsoft.com/office/drawing/2014/main" id="{C5359263-4D79-4563-AC8D-2EA0A8625EA0}"/>
              </a:ext>
            </a:extLst>
          </p:cNvPr>
          <p:cNvSpPr>
            <a:spLocks noGrp="1"/>
          </p:cNvSpPr>
          <p:nvPr>
            <p:ph type="body" sz="quarter" idx="21"/>
          </p:nvPr>
        </p:nvSpPr>
        <p:spPr>
          <a:xfrm>
            <a:off x="1804105" y="616468"/>
            <a:ext cx="2706043" cy="1313173"/>
          </a:xfrm>
        </p:spPr>
        <p:txBody>
          <a:bodyPr>
            <a:noAutofit/>
          </a:bodyPr>
          <a:lstStyle/>
          <a:p>
            <a:r>
              <a:rPr lang="nb-NO" sz="1000" dirty="0">
                <a:solidFill>
                  <a:schemeClr val="accent1"/>
                </a:solidFill>
              </a:rPr>
              <a:t>WP 7  </a:t>
            </a:r>
            <a:r>
              <a:rPr lang="nb-NO" sz="1000" dirty="0" err="1"/>
              <a:t>Dissemination</a:t>
            </a:r>
            <a:r>
              <a:rPr lang="nb-NO" sz="1000" dirty="0"/>
              <a:t> </a:t>
            </a:r>
            <a:r>
              <a:rPr lang="nb-NO" sz="1000" dirty="0" err="1"/>
              <a:t>communication</a:t>
            </a:r>
            <a:r>
              <a:rPr lang="nb-NO" sz="1000" dirty="0"/>
              <a:t> &amp; </a:t>
            </a:r>
            <a:r>
              <a:rPr lang="nb-NO" sz="1000" dirty="0" err="1"/>
              <a:t>networking</a:t>
            </a:r>
            <a:r>
              <a:rPr lang="nb-NO" sz="1000" dirty="0"/>
              <a:t> in ESD</a:t>
            </a:r>
          </a:p>
        </p:txBody>
      </p:sp>
      <p:sp>
        <p:nvSpPr>
          <p:cNvPr id="6" name="Text Placeholder 5">
            <a:extLst>
              <a:ext uri="{FF2B5EF4-FFF2-40B4-BE49-F238E27FC236}">
                <a16:creationId xmlns:a16="http://schemas.microsoft.com/office/drawing/2014/main" id="{1A72071B-FB7B-41E9-9C6B-68986E4627BE}"/>
              </a:ext>
            </a:extLst>
          </p:cNvPr>
          <p:cNvSpPr>
            <a:spLocks noGrp="1"/>
          </p:cNvSpPr>
          <p:nvPr>
            <p:ph type="body" sz="quarter" idx="22"/>
          </p:nvPr>
        </p:nvSpPr>
        <p:spPr>
          <a:xfrm>
            <a:off x="2371466" y="1956424"/>
            <a:ext cx="1280602" cy="1232241"/>
          </a:xfrm>
        </p:spPr>
        <p:txBody>
          <a:bodyPr>
            <a:noAutofit/>
          </a:bodyPr>
          <a:lstStyle/>
          <a:p>
            <a:r>
              <a:rPr lang="en-US" sz="1049" dirty="0">
                <a:solidFill>
                  <a:schemeClr val="accent1"/>
                </a:solidFill>
              </a:rPr>
              <a:t>WP 6 </a:t>
            </a:r>
            <a:r>
              <a:rPr lang="en-US" sz="1049" dirty="0"/>
              <a:t>Research &amp; Development for ESD &amp; assessment</a:t>
            </a:r>
            <a:endParaRPr lang="nb-NO" sz="1049" dirty="0"/>
          </a:p>
        </p:txBody>
      </p:sp>
      <p:sp>
        <p:nvSpPr>
          <p:cNvPr id="7" name="Text Placeholder 6">
            <a:extLst>
              <a:ext uri="{FF2B5EF4-FFF2-40B4-BE49-F238E27FC236}">
                <a16:creationId xmlns:a16="http://schemas.microsoft.com/office/drawing/2014/main" id="{4F3FB9F0-1C64-471D-A33E-26D18379BA6A}"/>
              </a:ext>
            </a:extLst>
          </p:cNvPr>
          <p:cNvSpPr>
            <a:spLocks noGrp="1"/>
          </p:cNvSpPr>
          <p:nvPr>
            <p:ph type="body" sz="quarter" idx="23"/>
          </p:nvPr>
        </p:nvSpPr>
        <p:spPr>
          <a:xfrm>
            <a:off x="1266833" y="3222288"/>
            <a:ext cx="2540210" cy="1553702"/>
          </a:xfrm>
        </p:spPr>
        <p:txBody>
          <a:bodyPr>
            <a:noAutofit/>
          </a:bodyPr>
          <a:lstStyle/>
          <a:p>
            <a:r>
              <a:rPr lang="nb-NO" sz="1049" dirty="0">
                <a:solidFill>
                  <a:schemeClr val="accent1"/>
                </a:solidFill>
              </a:rPr>
              <a:t>WP 5</a:t>
            </a:r>
          </a:p>
          <a:p>
            <a:r>
              <a:rPr lang="nb-NO" sz="1049" dirty="0"/>
              <a:t> </a:t>
            </a:r>
            <a:r>
              <a:rPr lang="nb-NO" sz="1049" dirty="0" err="1"/>
              <a:t>Promote</a:t>
            </a:r>
            <a:r>
              <a:rPr lang="nb-NO" sz="1049" dirty="0"/>
              <a:t> student &amp; </a:t>
            </a:r>
            <a:r>
              <a:rPr lang="nb-NO" sz="1049" dirty="0" err="1"/>
              <a:t>teacher</a:t>
            </a:r>
            <a:r>
              <a:rPr lang="nb-NO" sz="1049" dirty="0"/>
              <a:t> </a:t>
            </a:r>
            <a:r>
              <a:rPr lang="nb-NO" sz="1049" dirty="0" err="1"/>
              <a:t>engangement</a:t>
            </a:r>
            <a:r>
              <a:rPr lang="nb-NO" sz="1049" dirty="0"/>
              <a:t> in ESD</a:t>
            </a:r>
          </a:p>
        </p:txBody>
      </p:sp>
      <p:sp>
        <p:nvSpPr>
          <p:cNvPr id="8" name="Text Placeholder 7">
            <a:extLst>
              <a:ext uri="{FF2B5EF4-FFF2-40B4-BE49-F238E27FC236}">
                <a16:creationId xmlns:a16="http://schemas.microsoft.com/office/drawing/2014/main" id="{FA8D3405-EC67-4E54-BC5E-E4139DDFEB52}"/>
              </a:ext>
            </a:extLst>
          </p:cNvPr>
          <p:cNvSpPr>
            <a:spLocks noGrp="1"/>
          </p:cNvSpPr>
          <p:nvPr>
            <p:ph type="body" sz="quarter" idx="24"/>
          </p:nvPr>
        </p:nvSpPr>
        <p:spPr>
          <a:xfrm>
            <a:off x="3841693" y="3801569"/>
            <a:ext cx="1336911" cy="1188103"/>
          </a:xfrm>
        </p:spPr>
        <p:txBody>
          <a:bodyPr>
            <a:normAutofit/>
          </a:bodyPr>
          <a:lstStyle/>
          <a:p>
            <a:r>
              <a:rPr lang="nb-NO" sz="1049" dirty="0">
                <a:solidFill>
                  <a:schemeClr val="accent1"/>
                </a:solidFill>
              </a:rPr>
              <a:t>WP 4</a:t>
            </a:r>
          </a:p>
          <a:p>
            <a:r>
              <a:rPr lang="nb-NO" sz="1049" dirty="0">
                <a:solidFill>
                  <a:srgbClr val="FF0000"/>
                </a:solidFill>
              </a:rPr>
              <a:t> </a:t>
            </a:r>
            <a:r>
              <a:rPr lang="nb-NO" sz="1049" dirty="0">
                <a:solidFill>
                  <a:schemeClr val="tx1"/>
                </a:solidFill>
              </a:rPr>
              <a:t>Digital Solution  Development in ESD</a:t>
            </a:r>
          </a:p>
        </p:txBody>
      </p:sp>
      <p:sp>
        <p:nvSpPr>
          <p:cNvPr id="9" name="Text Placeholder 8">
            <a:extLst>
              <a:ext uri="{FF2B5EF4-FFF2-40B4-BE49-F238E27FC236}">
                <a16:creationId xmlns:a16="http://schemas.microsoft.com/office/drawing/2014/main" id="{3F611F63-E802-439E-804A-E37B4AC1C2FF}"/>
              </a:ext>
            </a:extLst>
          </p:cNvPr>
          <p:cNvSpPr>
            <a:spLocks noGrp="1"/>
          </p:cNvSpPr>
          <p:nvPr>
            <p:ph type="body" sz="quarter" idx="25"/>
          </p:nvPr>
        </p:nvSpPr>
        <p:spPr>
          <a:xfrm>
            <a:off x="5210676" y="3247490"/>
            <a:ext cx="1226870" cy="1261708"/>
          </a:xfrm>
        </p:spPr>
        <p:txBody>
          <a:bodyPr>
            <a:normAutofit/>
          </a:bodyPr>
          <a:lstStyle/>
          <a:p>
            <a:r>
              <a:rPr lang="en-US" sz="1049" dirty="0">
                <a:solidFill>
                  <a:schemeClr val="accent1"/>
                </a:solidFill>
              </a:rPr>
              <a:t>WP 3 </a:t>
            </a:r>
            <a:r>
              <a:rPr lang="en-US" sz="1049" dirty="0"/>
              <a:t>Educational Material development in ESD</a:t>
            </a:r>
            <a:endParaRPr lang="nb-NO" sz="1049" dirty="0"/>
          </a:p>
        </p:txBody>
      </p:sp>
      <p:sp>
        <p:nvSpPr>
          <p:cNvPr id="10" name="Text Placeholder 9">
            <a:extLst>
              <a:ext uri="{FF2B5EF4-FFF2-40B4-BE49-F238E27FC236}">
                <a16:creationId xmlns:a16="http://schemas.microsoft.com/office/drawing/2014/main" id="{3E9EDB7A-FDF4-4C6D-9C36-EDD4FABC8302}"/>
              </a:ext>
            </a:extLst>
          </p:cNvPr>
          <p:cNvSpPr>
            <a:spLocks noGrp="1"/>
          </p:cNvSpPr>
          <p:nvPr>
            <p:ph type="body" sz="quarter" idx="14"/>
          </p:nvPr>
        </p:nvSpPr>
        <p:spPr/>
        <p:txBody>
          <a:bodyPr>
            <a:normAutofit/>
          </a:bodyPr>
          <a:lstStyle/>
          <a:p>
            <a:r>
              <a:rPr lang="nb-NO" sz="1200" dirty="0" err="1"/>
              <a:t>UNESCO’s</a:t>
            </a:r>
            <a:r>
              <a:rPr lang="nb-NO" sz="1200" dirty="0"/>
              <a:t> Key </a:t>
            </a:r>
            <a:r>
              <a:rPr lang="nb-NO" sz="1200" dirty="0" err="1"/>
              <a:t>competencies</a:t>
            </a:r>
            <a:r>
              <a:rPr lang="nb-NO" sz="1200" dirty="0"/>
              <a:t> for </a:t>
            </a:r>
          </a:p>
          <a:p>
            <a:r>
              <a:rPr lang="nb-NO" sz="1200" dirty="0" err="1"/>
              <a:t>sustainability</a:t>
            </a:r>
            <a:endParaRPr lang="nb-NO" sz="1200" dirty="0"/>
          </a:p>
        </p:txBody>
      </p:sp>
    </p:spTree>
    <p:extLst>
      <p:ext uri="{BB962C8B-B14F-4D97-AF65-F5344CB8AC3E}">
        <p14:creationId xmlns:p14="http://schemas.microsoft.com/office/powerpoint/2010/main" val="1699936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8D9D20C-6E43-4E6E-BCC3-9A24735CF16D}" type="slidenum">
              <a:rPr lang="en-US" altLang="nb-NO" smtClean="0"/>
              <a:pPr>
                <a:defRPr/>
              </a:pPr>
              <a:t>18</a:t>
            </a:fld>
            <a:endParaRPr lang="en-US" altLang="nb-NO"/>
          </a:p>
        </p:txBody>
      </p:sp>
      <p:sp>
        <p:nvSpPr>
          <p:cNvPr id="6" name="Title 5"/>
          <p:cNvSpPr>
            <a:spLocks noGrp="1"/>
          </p:cNvSpPr>
          <p:nvPr>
            <p:ph type="title"/>
          </p:nvPr>
        </p:nvSpPr>
        <p:spPr/>
        <p:txBody>
          <a:bodyPr>
            <a:normAutofit fontScale="90000"/>
          </a:bodyPr>
          <a:lstStyle/>
          <a:p>
            <a:r>
              <a:rPr lang="en-US" altLang="nb-NO" sz="2520" dirty="0"/>
              <a:t>WP 5: Promote student &amp; teacher engagement in ESD</a:t>
            </a:r>
            <a:endParaRPr lang="nb-NO" dirty="0"/>
          </a:p>
        </p:txBody>
      </p:sp>
      <p:sp>
        <p:nvSpPr>
          <p:cNvPr id="8" name="Text Placeholder 7"/>
          <p:cNvSpPr>
            <a:spLocks noGrp="1"/>
          </p:cNvSpPr>
          <p:nvPr>
            <p:ph type="body" sz="quarter" idx="18"/>
          </p:nvPr>
        </p:nvSpPr>
        <p:spPr/>
        <p:txBody>
          <a:bodyPr>
            <a:normAutofit/>
          </a:bodyPr>
          <a:lstStyle/>
          <a:p>
            <a:pPr marL="0" indent="0">
              <a:buNone/>
            </a:pPr>
            <a:r>
              <a:rPr lang="en-GB" b="1" dirty="0" err="1" smtClean="0"/>
              <a:t>Mål</a:t>
            </a:r>
            <a:r>
              <a:rPr lang="en-GB" b="1" dirty="0" smtClean="0"/>
              <a:t>:</a:t>
            </a:r>
            <a:r>
              <a:rPr lang="en-GB" dirty="0" smtClean="0"/>
              <a:t> </a:t>
            </a:r>
            <a:r>
              <a:rPr lang="nn-NO" dirty="0" smtClean="0"/>
              <a:t>Myndiggjøre </a:t>
            </a:r>
            <a:r>
              <a:rPr lang="nn-NO" dirty="0" err="1" smtClean="0"/>
              <a:t>studenter</a:t>
            </a:r>
            <a:r>
              <a:rPr lang="nn-NO" dirty="0" smtClean="0"/>
              <a:t> til å bli aktive </a:t>
            </a:r>
            <a:r>
              <a:rPr lang="nn-NO" dirty="0" err="1" smtClean="0"/>
              <a:t>bidragsytere</a:t>
            </a:r>
            <a:r>
              <a:rPr lang="nn-NO" b="1" dirty="0" smtClean="0"/>
              <a:t> </a:t>
            </a:r>
            <a:r>
              <a:rPr lang="nb-NO" dirty="0" smtClean="0"/>
              <a:t>til ESD</a:t>
            </a:r>
            <a:endParaRPr lang="nb-NO" dirty="0"/>
          </a:p>
          <a:p>
            <a:pPr marL="0" indent="0">
              <a:buNone/>
            </a:pPr>
            <a:endParaRPr lang="en-GB" dirty="0"/>
          </a:p>
          <a:p>
            <a:pPr marL="0" indent="0">
              <a:buNone/>
            </a:pPr>
            <a:r>
              <a:rPr lang="en-GB" b="1" dirty="0" err="1" smtClean="0"/>
              <a:t>Leveranser</a:t>
            </a:r>
            <a:r>
              <a:rPr lang="en-GB" b="1" dirty="0" smtClean="0"/>
              <a:t>:</a:t>
            </a:r>
            <a:endParaRPr lang="nb-NO" dirty="0"/>
          </a:p>
          <a:p>
            <a:pPr lvl="0"/>
            <a:r>
              <a:rPr lang="nb-NO" dirty="0" smtClean="0"/>
              <a:t>Studentdrevet klinikk</a:t>
            </a:r>
            <a:endParaRPr lang="nb-NO" dirty="0"/>
          </a:p>
          <a:p>
            <a:pPr lvl="0"/>
            <a:r>
              <a:rPr lang="en-GB" dirty="0" smtClean="0"/>
              <a:t>Peer-to-peer-</a:t>
            </a:r>
            <a:r>
              <a:rPr lang="en-GB" dirty="0" err="1" smtClean="0"/>
              <a:t>undervisning</a:t>
            </a:r>
            <a:endParaRPr lang="nb-NO" dirty="0"/>
          </a:p>
          <a:p>
            <a:pPr lvl="0"/>
            <a:r>
              <a:rPr lang="nb-NO" dirty="0" err="1" smtClean="0"/>
              <a:t>PhD</a:t>
            </a:r>
            <a:r>
              <a:rPr lang="nb-NO" dirty="0" smtClean="0"/>
              <a:t>-studenter som lærere</a:t>
            </a:r>
            <a:endParaRPr lang="nb-NO" dirty="0"/>
          </a:p>
          <a:p>
            <a:pPr lvl="0"/>
            <a:r>
              <a:rPr lang="en-GB" dirty="0" smtClean="0"/>
              <a:t>Alumni-</a:t>
            </a:r>
            <a:r>
              <a:rPr lang="en-GB" dirty="0" err="1" smtClean="0"/>
              <a:t>netverk</a:t>
            </a:r>
            <a:endParaRPr lang="nb-NO" dirty="0"/>
          </a:p>
        </p:txBody>
      </p:sp>
      <p:pic>
        <p:nvPicPr>
          <p:cNvPr id="2" name="Picture Placeholder 1"/>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0253" r="10253"/>
          <a:stretch>
            <a:fillRect/>
          </a:stretch>
        </p:blipFill>
        <p:spPr/>
      </p:pic>
    </p:spTree>
    <p:extLst>
      <p:ext uri="{BB962C8B-B14F-4D97-AF65-F5344CB8AC3E}">
        <p14:creationId xmlns:p14="http://schemas.microsoft.com/office/powerpoint/2010/main" val="3580273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8D9D20C-6E43-4E6E-BCC3-9A24735CF16D}" type="slidenum">
              <a:rPr lang="en-US" altLang="nb-NO" smtClean="0"/>
              <a:pPr>
                <a:defRPr/>
              </a:pPr>
              <a:t>19</a:t>
            </a:fld>
            <a:endParaRPr lang="en-US" altLang="nb-NO"/>
          </a:p>
        </p:txBody>
      </p:sp>
      <p:sp>
        <p:nvSpPr>
          <p:cNvPr id="6" name="Title 5"/>
          <p:cNvSpPr>
            <a:spLocks noGrp="1"/>
          </p:cNvSpPr>
          <p:nvPr>
            <p:ph type="title"/>
          </p:nvPr>
        </p:nvSpPr>
        <p:spPr/>
        <p:txBody>
          <a:bodyPr>
            <a:normAutofit fontScale="90000"/>
          </a:bodyPr>
          <a:lstStyle/>
          <a:p>
            <a:pPr algn="l"/>
            <a:r>
              <a:rPr lang="en-US" dirty="0" smtClean="0"/>
              <a:t>WP 7: </a:t>
            </a:r>
            <a:r>
              <a:rPr lang="en-US" dirty="0"/>
              <a:t>Dissemination, Communication &amp; Networking in ESD among HEIs &amp; stakeholders</a:t>
            </a:r>
            <a:endParaRPr lang="nb-NO" dirty="0"/>
          </a:p>
        </p:txBody>
      </p:sp>
      <p:sp>
        <p:nvSpPr>
          <p:cNvPr id="8" name="Text Placeholder 7"/>
          <p:cNvSpPr>
            <a:spLocks noGrp="1"/>
          </p:cNvSpPr>
          <p:nvPr>
            <p:ph type="body" sz="quarter" idx="18"/>
          </p:nvPr>
        </p:nvSpPr>
        <p:spPr>
          <a:xfrm>
            <a:off x="500390" y="1634853"/>
            <a:ext cx="3600445" cy="2735498"/>
          </a:xfrm>
        </p:spPr>
        <p:txBody>
          <a:bodyPr>
            <a:normAutofit/>
          </a:bodyPr>
          <a:lstStyle/>
          <a:p>
            <a:pPr marL="0" indent="0">
              <a:buNone/>
            </a:pPr>
            <a:r>
              <a:rPr lang="en-US" b="1" dirty="0" err="1" smtClean="0"/>
              <a:t>Mål</a:t>
            </a:r>
            <a:r>
              <a:rPr lang="en-US" b="1" dirty="0" smtClean="0"/>
              <a:t>: </a:t>
            </a:r>
            <a:r>
              <a:rPr lang="en-US" dirty="0" err="1" smtClean="0"/>
              <a:t>Utvikle</a:t>
            </a:r>
            <a:r>
              <a:rPr lang="en-US" dirty="0" smtClean="0"/>
              <a:t> </a:t>
            </a:r>
            <a:r>
              <a:rPr lang="en-US" dirty="0" err="1" smtClean="0"/>
              <a:t>formidlingskanaler</a:t>
            </a:r>
            <a:r>
              <a:rPr lang="en-US" dirty="0" smtClean="0"/>
              <a:t> for SDG i </a:t>
            </a:r>
            <a:r>
              <a:rPr lang="en-US" dirty="0" err="1" smtClean="0"/>
              <a:t>utdanning</a:t>
            </a:r>
            <a:r>
              <a:rPr lang="en-US" dirty="0" smtClean="0"/>
              <a:t>.</a:t>
            </a:r>
            <a:endParaRPr lang="nb-NO" dirty="0"/>
          </a:p>
          <a:p>
            <a:pPr marL="0" indent="0">
              <a:buNone/>
            </a:pPr>
            <a:endParaRPr lang="en-US" b="1" dirty="0" smtClean="0"/>
          </a:p>
          <a:p>
            <a:pPr marL="0" indent="0">
              <a:buNone/>
            </a:pPr>
            <a:r>
              <a:rPr lang="nb-NO" b="1" dirty="0" smtClean="0"/>
              <a:t>Leveranser:</a:t>
            </a:r>
            <a:endParaRPr lang="nb-NO" dirty="0"/>
          </a:p>
          <a:p>
            <a:pPr lvl="0"/>
            <a:r>
              <a:rPr lang="nb-NO" dirty="0" smtClean="0"/>
              <a:t>Nasjonale og internasjonale </a:t>
            </a:r>
            <a:r>
              <a:rPr lang="nb-NO" dirty="0" err="1" smtClean="0"/>
              <a:t>netverk</a:t>
            </a:r>
            <a:endParaRPr lang="nb-NO" dirty="0"/>
          </a:p>
          <a:p>
            <a:pPr lvl="0"/>
            <a:r>
              <a:rPr lang="nb-NO" dirty="0" smtClean="0"/>
              <a:t>Utvekslingsprogrammer</a:t>
            </a:r>
            <a:endParaRPr lang="nb-NO" dirty="0"/>
          </a:p>
          <a:p>
            <a:pPr lvl="0"/>
            <a:r>
              <a:rPr lang="nb-NO" dirty="0" err="1" smtClean="0"/>
              <a:t>Formidlingsaktivteter</a:t>
            </a:r>
            <a:endParaRPr lang="nb-NO" dirty="0"/>
          </a:p>
          <a:p>
            <a:pPr lvl="0"/>
            <a:r>
              <a:rPr lang="en-US" dirty="0" err="1" smtClean="0"/>
              <a:t>Konferanser</a:t>
            </a:r>
            <a:r>
              <a:rPr lang="en-US" dirty="0" smtClean="0"/>
              <a:t> </a:t>
            </a:r>
            <a:r>
              <a:rPr lang="en-US" dirty="0"/>
              <a:t>&amp; </a:t>
            </a:r>
            <a:r>
              <a:rPr lang="en-US" dirty="0" smtClean="0"/>
              <a:t>workshops</a:t>
            </a:r>
            <a:endParaRPr lang="nb-NO" dirty="0"/>
          </a:p>
          <a:p>
            <a:pPr marL="0" indent="0">
              <a:buNone/>
            </a:pPr>
            <a:endParaRPr lang="nb-NO" dirty="0"/>
          </a:p>
        </p:txBody>
      </p:sp>
      <p:pic>
        <p:nvPicPr>
          <p:cNvPr id="7" name="Picture Placeholder 6"/>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0253" r="10253"/>
          <a:stretch>
            <a:fillRect/>
          </a:stretch>
        </p:blipFill>
        <p:spPr/>
      </p:pic>
    </p:spTree>
    <p:extLst>
      <p:ext uri="{BB962C8B-B14F-4D97-AF65-F5344CB8AC3E}">
        <p14:creationId xmlns:p14="http://schemas.microsoft.com/office/powerpoint/2010/main" val="2160031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51DFAA-887F-4071-8EAD-E8CA316FCF06}" type="slidenum">
              <a:rPr lang="en-GB" smtClean="0"/>
              <a:t>2</a:t>
            </a:fld>
            <a:endParaRPr lang="en-GB" dirty="0"/>
          </a:p>
        </p:txBody>
      </p:sp>
      <p:sp>
        <p:nvSpPr>
          <p:cNvPr id="2" name="Title 1"/>
          <p:cNvSpPr>
            <a:spLocks noGrp="1"/>
          </p:cNvSpPr>
          <p:nvPr>
            <p:ph type="title"/>
          </p:nvPr>
        </p:nvSpPr>
        <p:spPr/>
        <p:txBody>
          <a:bodyPr>
            <a:normAutofit fontScale="90000"/>
          </a:bodyPr>
          <a:lstStyle/>
          <a:p>
            <a:pPr>
              <a:defRPr/>
            </a:pPr>
            <a:r>
              <a:rPr lang="nb-NO" sz="2500" dirty="0" smtClean="0"/>
              <a:t>FNs </a:t>
            </a:r>
            <a:r>
              <a:rPr lang="nb-NO" sz="2500" dirty="0" err="1" smtClean="0"/>
              <a:t>bærekraftsmål</a:t>
            </a:r>
            <a:r>
              <a:rPr lang="nb-NO" sz="2500" dirty="0" smtClean="0"/>
              <a:t> og SHE</a:t>
            </a:r>
            <a:endParaRPr lang="en-US" sz="2500" dirty="0"/>
          </a:p>
        </p:txBody>
      </p:sp>
      <p:sp>
        <p:nvSpPr>
          <p:cNvPr id="5" name="TextBox 4"/>
          <p:cNvSpPr txBox="1"/>
          <p:nvPr/>
        </p:nvSpPr>
        <p:spPr>
          <a:xfrm>
            <a:off x="5396533" y="1511936"/>
            <a:ext cx="3332939" cy="2554545"/>
          </a:xfrm>
          <a:prstGeom prst="rect">
            <a:avLst/>
          </a:prstGeom>
          <a:noFill/>
        </p:spPr>
        <p:txBody>
          <a:bodyPr wrap="square">
            <a:spAutoFit/>
          </a:bodyPr>
          <a:lstStyle/>
          <a:p>
            <a:pPr eaLnBrk="1" hangingPunct="1">
              <a:defRPr/>
            </a:pPr>
            <a:r>
              <a:rPr lang="en-GB" sz="1600" b="1" dirty="0" err="1" smtClean="0">
                <a:solidFill>
                  <a:srgbClr val="575756"/>
                </a:solidFill>
                <a:latin typeface="Arial" charset="0"/>
                <a:ea typeface="ヒラギノ角ゴ Pro W3" charset="-128"/>
              </a:rPr>
              <a:t>Vår</a:t>
            </a:r>
            <a:r>
              <a:rPr lang="en-GB" sz="1600" b="1" dirty="0" smtClean="0">
                <a:solidFill>
                  <a:srgbClr val="575756"/>
                </a:solidFill>
                <a:latin typeface="Arial" charset="0"/>
                <a:ea typeface="ヒラギノ角ゴ Pro W3" charset="-128"/>
              </a:rPr>
              <a:t> </a:t>
            </a:r>
            <a:r>
              <a:rPr lang="en-GB" sz="1600" b="1" dirty="0" err="1" smtClean="0">
                <a:solidFill>
                  <a:srgbClr val="575756"/>
                </a:solidFill>
                <a:latin typeface="Arial" charset="0"/>
                <a:ea typeface="ヒラギノ角ゴ Pro W3" charset="-128"/>
              </a:rPr>
              <a:t>tilnærming</a:t>
            </a:r>
            <a:endParaRPr lang="en-GB" sz="1600" dirty="0">
              <a:solidFill>
                <a:srgbClr val="575756"/>
              </a:solidFill>
              <a:latin typeface="Arial" charset="0"/>
              <a:ea typeface="ヒラギノ角ゴ Pro W3" charset="-128"/>
            </a:endParaRPr>
          </a:p>
          <a:p>
            <a:pPr marL="214304" indent="-214304">
              <a:buFont typeface="Arial" panose="020B0604020202020204" pitchFamily="34" charset="0"/>
              <a:buChar char="•"/>
              <a:defRPr/>
            </a:pPr>
            <a:r>
              <a:rPr lang="en-GB" sz="1600" b="1" dirty="0" err="1" smtClean="0">
                <a:solidFill>
                  <a:schemeClr val="accent1"/>
                </a:solidFill>
                <a:latin typeface="Arial" charset="0"/>
                <a:ea typeface="ヒラギノ角ゴ Pro W3" charset="-128"/>
              </a:rPr>
              <a:t>Systemtilærming</a:t>
            </a:r>
            <a:r>
              <a:rPr lang="en-GB" sz="1600" b="1" dirty="0" smtClean="0">
                <a:solidFill>
                  <a:schemeClr val="accent1"/>
                </a:solidFill>
                <a:latin typeface="Arial" charset="0"/>
                <a:ea typeface="ヒラギノ角ゴ Pro W3" charset="-128"/>
              </a:rPr>
              <a:t>: </a:t>
            </a:r>
            <a:r>
              <a:rPr lang="en-GB" sz="1600" dirty="0" err="1" smtClean="0">
                <a:solidFill>
                  <a:srgbClr val="575756"/>
                </a:solidFill>
                <a:latin typeface="Arial" charset="0"/>
                <a:ea typeface="ヒラギノ角ゴ Pro W3" charset="-128"/>
              </a:rPr>
              <a:t>Økologisk</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sosial</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og</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økonomisk</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utvikling</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må</a:t>
            </a:r>
            <a:r>
              <a:rPr lang="en-GB" sz="1600" dirty="0" smtClean="0">
                <a:solidFill>
                  <a:srgbClr val="575756"/>
                </a:solidFill>
                <a:latin typeface="Arial" charset="0"/>
                <a:ea typeface="ヒラギノ角ゴ Pro W3" charset="-128"/>
              </a:rPr>
              <a:t> sees i </a:t>
            </a:r>
            <a:r>
              <a:rPr lang="en-GB" sz="1600" dirty="0" err="1" smtClean="0">
                <a:solidFill>
                  <a:srgbClr val="575756"/>
                </a:solidFill>
                <a:latin typeface="Arial" charset="0"/>
                <a:ea typeface="ヒラギノ角ゴ Pro W3" charset="-128"/>
              </a:rPr>
              <a:t>sammenheng</a:t>
            </a:r>
            <a:endParaRPr lang="en-GB" sz="1600" dirty="0">
              <a:solidFill>
                <a:srgbClr val="575756"/>
              </a:solidFill>
              <a:latin typeface="Arial" charset="0"/>
              <a:ea typeface="ヒラギノ角ゴ Pro W3" charset="-128"/>
            </a:endParaRPr>
          </a:p>
          <a:p>
            <a:pPr marL="214304" indent="-214304">
              <a:buFont typeface="Arial" panose="020B0604020202020204" pitchFamily="34" charset="0"/>
              <a:buChar char="•"/>
              <a:defRPr/>
            </a:pPr>
            <a:r>
              <a:rPr lang="en-GB" sz="1600" b="1" dirty="0" err="1" smtClean="0">
                <a:solidFill>
                  <a:srgbClr val="FFC000"/>
                </a:solidFill>
                <a:latin typeface="Arial" charset="0"/>
                <a:ea typeface="ヒラギノ角ゴ Pro W3" charset="-128"/>
              </a:rPr>
              <a:t>Fremtidsrettede</a:t>
            </a:r>
            <a:r>
              <a:rPr lang="en-GB" sz="1600" b="1" dirty="0" smtClean="0">
                <a:solidFill>
                  <a:srgbClr val="FFC000"/>
                </a:solidFill>
                <a:latin typeface="Arial" charset="0"/>
                <a:ea typeface="ヒラギノ角ゴ Pro W3" charset="-128"/>
              </a:rPr>
              <a:t>: </a:t>
            </a:r>
            <a:r>
              <a:rPr lang="en-GB" sz="1600" dirty="0" err="1" smtClean="0">
                <a:solidFill>
                  <a:srgbClr val="575756"/>
                </a:solidFill>
                <a:latin typeface="Arial" charset="0"/>
                <a:ea typeface="ヒラギノ角ゴ Pro W3" charset="-128"/>
              </a:rPr>
              <a:t>Beslutninger</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som</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fattes</a:t>
            </a:r>
            <a:r>
              <a:rPr lang="en-GB" sz="1600" dirty="0" smtClean="0">
                <a:solidFill>
                  <a:srgbClr val="575756"/>
                </a:solidFill>
                <a:latin typeface="Arial" charset="0"/>
                <a:ea typeface="ヒラギノ角ゴ Pro W3" charset="-128"/>
              </a:rPr>
              <a:t> i dag </a:t>
            </a:r>
            <a:r>
              <a:rPr lang="en-GB" sz="1600" dirty="0" err="1" smtClean="0">
                <a:solidFill>
                  <a:srgbClr val="575756"/>
                </a:solidFill>
                <a:latin typeface="Arial" charset="0"/>
                <a:ea typeface="ヒラギノ角ゴ Pro W3" charset="-128"/>
              </a:rPr>
              <a:t>må</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ivareta</a:t>
            </a:r>
            <a:r>
              <a:rPr lang="en-GB" sz="1600" dirty="0" smtClean="0">
                <a:solidFill>
                  <a:srgbClr val="575756"/>
                </a:solidFill>
                <a:latin typeface="Arial" charset="0"/>
                <a:ea typeface="ヒラギノ角ゴ Pro W3" charset="-128"/>
              </a:rPr>
              <a:t> </a:t>
            </a:r>
            <a:r>
              <a:rPr lang="en-GB" sz="1600" dirty="0" err="1">
                <a:solidFill>
                  <a:srgbClr val="575756"/>
                </a:solidFill>
                <a:latin typeface="Arial" charset="0"/>
                <a:ea typeface="ヒラギノ角ゴ Pro W3" charset="-128"/>
              </a:rPr>
              <a:t>fremtidige</a:t>
            </a:r>
            <a:r>
              <a:rPr lang="en-GB" sz="1600" dirty="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generasjoners</a:t>
            </a:r>
            <a:r>
              <a:rPr lang="en-GB" sz="1600" dirty="0" smtClean="0">
                <a:solidFill>
                  <a:srgbClr val="575756"/>
                </a:solidFill>
                <a:latin typeface="Arial" charset="0"/>
                <a:ea typeface="ヒラギノ角ゴ Pro W3" charset="-128"/>
              </a:rPr>
              <a:t> </a:t>
            </a:r>
            <a:r>
              <a:rPr lang="en-GB" sz="1600" dirty="0" err="1">
                <a:solidFill>
                  <a:srgbClr val="575756"/>
                </a:solidFill>
                <a:latin typeface="Arial" charset="0"/>
                <a:ea typeface="ヒラギノ角ゴ Pro W3" charset="-128"/>
              </a:rPr>
              <a:t>behov</a:t>
            </a:r>
            <a:r>
              <a:rPr lang="en-GB" sz="1600" dirty="0">
                <a:solidFill>
                  <a:srgbClr val="575756"/>
                </a:solidFill>
                <a:latin typeface="Arial" charset="0"/>
                <a:ea typeface="ヒラギノ角ゴ Pro W3" charset="-128"/>
              </a:rPr>
              <a:t> </a:t>
            </a:r>
          </a:p>
          <a:p>
            <a:pPr marL="214304" indent="-214304">
              <a:buFont typeface="Arial" panose="020B0604020202020204" pitchFamily="34" charset="0"/>
              <a:buChar char="•"/>
              <a:defRPr/>
            </a:pPr>
            <a:r>
              <a:rPr lang="en-GB" sz="1600" b="1" dirty="0" err="1" smtClean="0">
                <a:solidFill>
                  <a:srgbClr val="00B0F0"/>
                </a:solidFill>
                <a:latin typeface="Arial" charset="0"/>
                <a:ea typeface="ヒラギノ角ゴ Pro W3" charset="-128"/>
              </a:rPr>
              <a:t>Universell</a:t>
            </a:r>
            <a:r>
              <a:rPr lang="en-GB" sz="1600" b="1" dirty="0" smtClean="0">
                <a:solidFill>
                  <a:srgbClr val="00B0F0"/>
                </a:solidFill>
                <a:latin typeface="Arial" charset="0"/>
                <a:ea typeface="ヒラギノ角ゴ Pro W3" charset="-128"/>
              </a:rPr>
              <a:t>: </a:t>
            </a:r>
            <a:r>
              <a:rPr lang="en-GB" sz="1600" dirty="0" err="1" smtClean="0">
                <a:solidFill>
                  <a:srgbClr val="575756"/>
                </a:solidFill>
                <a:latin typeface="Arial" charset="0"/>
                <a:ea typeface="ヒラギノ角ゴ Pro W3" charset="-128"/>
              </a:rPr>
              <a:t>Planen</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skal</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være</a:t>
            </a:r>
            <a:r>
              <a:rPr lang="en-GB" sz="1600" dirty="0" smtClean="0">
                <a:solidFill>
                  <a:srgbClr val="575756"/>
                </a:solidFill>
                <a:latin typeface="Arial" charset="0"/>
                <a:ea typeface="ヒラギノ角ゴ Pro W3" charset="-128"/>
              </a:rPr>
              <a:t> </a:t>
            </a:r>
            <a:r>
              <a:rPr lang="en-GB" sz="1600" dirty="0" err="1" smtClean="0">
                <a:solidFill>
                  <a:srgbClr val="575756"/>
                </a:solidFill>
                <a:latin typeface="Arial" charset="0"/>
                <a:ea typeface="ヒラギノ角ゴ Pro W3" charset="-128"/>
              </a:rPr>
              <a:t>retningsgivende</a:t>
            </a:r>
            <a:r>
              <a:rPr lang="en-GB" sz="1600" dirty="0" smtClean="0">
                <a:solidFill>
                  <a:srgbClr val="575756"/>
                </a:solidFill>
                <a:latin typeface="Arial" charset="0"/>
                <a:ea typeface="ヒラギノ角ゴ Pro W3" charset="-128"/>
              </a:rPr>
              <a:t> for </a:t>
            </a:r>
            <a:r>
              <a:rPr lang="en-GB" sz="1600" dirty="0" err="1" smtClean="0">
                <a:solidFill>
                  <a:srgbClr val="575756"/>
                </a:solidFill>
                <a:latin typeface="Arial" charset="0"/>
                <a:ea typeface="ヒラギノ角ゴ Pro W3" charset="-128"/>
              </a:rPr>
              <a:t>alle</a:t>
            </a:r>
            <a:r>
              <a:rPr lang="en-GB" sz="1600" dirty="0" smtClean="0">
                <a:solidFill>
                  <a:srgbClr val="575756"/>
                </a:solidFill>
                <a:latin typeface="Arial" charset="0"/>
                <a:ea typeface="ヒラギノ角ゴ Pro W3" charset="-128"/>
              </a:rPr>
              <a:t>, </a:t>
            </a:r>
            <a:r>
              <a:rPr lang="en-GB" sz="1600" i="1" dirty="0" smtClean="0">
                <a:solidFill>
                  <a:srgbClr val="575756"/>
                </a:solidFill>
                <a:latin typeface="Arial" charset="0"/>
                <a:ea typeface="ヒラギノ角ゴ Pro W3" charset="-128"/>
              </a:rPr>
              <a:t>“</a:t>
            </a:r>
            <a:r>
              <a:rPr lang="en-GB" sz="1600" i="1" dirty="0" err="1" smtClean="0">
                <a:solidFill>
                  <a:srgbClr val="575756"/>
                </a:solidFill>
                <a:latin typeface="Arial" charset="0"/>
                <a:ea typeface="ヒラギノ角ゴ Pro W3" charset="-128"/>
              </a:rPr>
              <a:t>ingen</a:t>
            </a:r>
            <a:r>
              <a:rPr lang="en-GB" sz="1600" i="1" dirty="0" smtClean="0">
                <a:solidFill>
                  <a:srgbClr val="575756"/>
                </a:solidFill>
                <a:latin typeface="Arial" charset="0"/>
                <a:ea typeface="ヒラギノ角ゴ Pro W3" charset="-128"/>
              </a:rPr>
              <a:t> </a:t>
            </a:r>
            <a:r>
              <a:rPr lang="en-GB" sz="1600" i="1" dirty="0" err="1" smtClean="0">
                <a:solidFill>
                  <a:srgbClr val="575756"/>
                </a:solidFill>
                <a:latin typeface="Arial" charset="0"/>
                <a:ea typeface="ヒラギノ角ゴ Pro W3" charset="-128"/>
              </a:rPr>
              <a:t>skal</a:t>
            </a:r>
            <a:r>
              <a:rPr lang="en-GB" sz="1600" i="1" dirty="0" smtClean="0">
                <a:solidFill>
                  <a:srgbClr val="575756"/>
                </a:solidFill>
                <a:latin typeface="Arial" charset="0"/>
                <a:ea typeface="ヒラギノ角ゴ Pro W3" charset="-128"/>
              </a:rPr>
              <a:t> </a:t>
            </a:r>
            <a:r>
              <a:rPr lang="en-GB" sz="1600" i="1" dirty="0" err="1" smtClean="0">
                <a:solidFill>
                  <a:srgbClr val="575756"/>
                </a:solidFill>
                <a:latin typeface="Arial" charset="0"/>
                <a:ea typeface="ヒラギノ角ゴ Pro W3" charset="-128"/>
              </a:rPr>
              <a:t>utelates</a:t>
            </a:r>
            <a:r>
              <a:rPr lang="en-GB" sz="1600" i="1" dirty="0" smtClean="0">
                <a:solidFill>
                  <a:srgbClr val="575756"/>
                </a:solidFill>
                <a:latin typeface="Arial" charset="0"/>
                <a:ea typeface="ヒラギノ角ゴ Pro W3" charset="-128"/>
              </a:rPr>
              <a:t>”</a:t>
            </a:r>
            <a:endParaRPr lang="en-GB" sz="1600" i="1" dirty="0">
              <a:solidFill>
                <a:srgbClr val="575756"/>
              </a:solidFill>
              <a:latin typeface="Arial" charset="0"/>
              <a:ea typeface="ヒラギノ角ゴ Pro W3" charset="-128"/>
            </a:endParaRPr>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58" t="23578" r="3008" b="9836"/>
          <a:stretch/>
        </p:blipFill>
        <p:spPr>
          <a:xfrm>
            <a:off x="445008" y="1445008"/>
            <a:ext cx="4951525" cy="2473562"/>
          </a:xfrm>
          <a:prstGeom prst="rect">
            <a:avLst/>
          </a:prstGeom>
        </p:spPr>
      </p:pic>
    </p:spTree>
    <p:extLst>
      <p:ext uri="{BB962C8B-B14F-4D97-AF65-F5344CB8AC3E}">
        <p14:creationId xmlns:p14="http://schemas.microsoft.com/office/powerpoint/2010/main" val="3353572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sz="2400" dirty="0" smtClean="0"/>
              <a:t/>
            </a:r>
            <a:br>
              <a:rPr lang="nb-NO" sz="2400" dirty="0" smtClean="0"/>
            </a:br>
            <a:r>
              <a:rPr lang="nb-NO" sz="2400" dirty="0" smtClean="0"/>
              <a:t>Formidling gjennom implementering av SHE-aktiviteter</a:t>
            </a:r>
            <a:r>
              <a:rPr lang="nb-NO" sz="2400" dirty="0"/>
              <a:t/>
            </a:r>
            <a:br>
              <a:rPr lang="nb-NO" sz="2400" dirty="0"/>
            </a:br>
            <a:endParaRPr lang="nb-NO" dirty="0"/>
          </a:p>
        </p:txBody>
      </p:sp>
      <p:pic>
        <p:nvPicPr>
          <p:cNvPr id="20" name="Picture Placeholder 1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47" r="3147"/>
          <a:stretch>
            <a:fillRect/>
          </a:stretch>
        </p:blipFill>
        <p:spPr>
          <a:xfrm>
            <a:off x="576072" y="2973970"/>
            <a:ext cx="2502313" cy="1782223"/>
          </a:xfrm>
        </p:spPr>
      </p:pic>
      <p:pic>
        <p:nvPicPr>
          <p:cNvPr id="18" name="Picture Placeholder 17"/>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2500" r="12500"/>
          <a:stretch>
            <a:fillRect/>
          </a:stretch>
        </p:blipFill>
        <p:spPr>
          <a:xfrm>
            <a:off x="3129376" y="1144588"/>
            <a:ext cx="1782223" cy="1782223"/>
          </a:xfrm>
        </p:spPr>
      </p:pic>
      <p:sp>
        <p:nvSpPr>
          <p:cNvPr id="14" name="Text Placeholder 13"/>
          <p:cNvSpPr>
            <a:spLocks noGrp="1"/>
          </p:cNvSpPr>
          <p:nvPr>
            <p:ph type="body" sz="quarter" idx="16"/>
          </p:nvPr>
        </p:nvSpPr>
        <p:spPr>
          <a:xfrm>
            <a:off x="7595616" y="1144943"/>
            <a:ext cx="977055" cy="1782223"/>
          </a:xfrm>
        </p:spPr>
        <p:txBody>
          <a:bodyPr/>
          <a:lstStyle/>
          <a:p>
            <a:endParaRPr lang="nb-NO" sz="1800" dirty="0" smtClean="0">
              <a:solidFill>
                <a:schemeClr val="bg1"/>
              </a:solidFill>
            </a:endParaRPr>
          </a:p>
          <a:p>
            <a:r>
              <a:rPr lang="nb-NO" sz="1800" dirty="0" smtClean="0">
                <a:solidFill>
                  <a:schemeClr val="bg1"/>
                </a:solidFill>
              </a:rPr>
              <a:t>SHE</a:t>
            </a:r>
          </a:p>
          <a:p>
            <a:r>
              <a:rPr lang="nb-NO" sz="1800" dirty="0">
                <a:solidFill>
                  <a:schemeClr val="bg1"/>
                </a:solidFill>
              </a:rPr>
              <a:t>e</a:t>
            </a:r>
            <a:r>
              <a:rPr lang="nb-NO" sz="1800" dirty="0" smtClean="0">
                <a:solidFill>
                  <a:schemeClr val="bg1"/>
                </a:solidFill>
              </a:rPr>
              <a:t>r</a:t>
            </a:r>
          </a:p>
          <a:p>
            <a:r>
              <a:rPr lang="nb-NO" sz="1800" dirty="0">
                <a:solidFill>
                  <a:schemeClr val="bg1"/>
                </a:solidFill>
              </a:rPr>
              <a:t>i</a:t>
            </a:r>
            <a:r>
              <a:rPr lang="nb-NO" sz="1800" dirty="0" smtClean="0">
                <a:solidFill>
                  <a:schemeClr val="bg1"/>
                </a:solidFill>
              </a:rPr>
              <a:t> gang</a:t>
            </a:r>
            <a:endParaRPr lang="nb-NO" sz="1800" dirty="0">
              <a:solidFill>
                <a:schemeClr val="bg1"/>
              </a:solidFill>
            </a:endParaRPr>
          </a:p>
          <a:p>
            <a:endParaRPr lang="nb-NO" dirty="0"/>
          </a:p>
          <a:p>
            <a:endParaRPr lang="nb-NO" dirty="0"/>
          </a:p>
        </p:txBody>
      </p:sp>
      <p:sp>
        <p:nvSpPr>
          <p:cNvPr id="17" name="Text Placeholder 16"/>
          <p:cNvSpPr>
            <a:spLocks noGrp="1"/>
          </p:cNvSpPr>
          <p:nvPr>
            <p:ph type="body" sz="quarter" idx="19"/>
          </p:nvPr>
        </p:nvSpPr>
        <p:spPr/>
        <p:txBody>
          <a:bodyPr/>
          <a:lstStyle/>
          <a:p>
            <a:r>
              <a:rPr lang="nb-NO" sz="1600" dirty="0" smtClean="0">
                <a:solidFill>
                  <a:schemeClr val="bg1"/>
                </a:solidFill>
              </a:rPr>
              <a:t>Sosiale medier</a:t>
            </a:r>
            <a:br>
              <a:rPr lang="nb-NO" sz="1600" dirty="0" smtClean="0">
                <a:solidFill>
                  <a:schemeClr val="bg1"/>
                </a:solidFill>
              </a:rPr>
            </a:br>
            <a:r>
              <a:rPr lang="nb-NO" sz="1600" dirty="0" smtClean="0">
                <a:solidFill>
                  <a:schemeClr val="bg1"/>
                </a:solidFill>
              </a:rPr>
              <a:t>Møter og seminarer ved fakultetet</a:t>
            </a:r>
            <a:br>
              <a:rPr lang="nb-NO" sz="1600" dirty="0" smtClean="0">
                <a:solidFill>
                  <a:schemeClr val="bg1"/>
                </a:solidFill>
              </a:rPr>
            </a:br>
            <a:r>
              <a:rPr lang="nb-NO" sz="1600" dirty="0" smtClean="0">
                <a:solidFill>
                  <a:schemeClr val="bg1"/>
                </a:solidFill>
              </a:rPr>
              <a:t>Student-arrangementer</a:t>
            </a:r>
            <a:endParaRPr lang="nb-NO" sz="1600" dirty="0">
              <a:solidFill>
                <a:schemeClr val="bg1"/>
              </a:solidFill>
            </a:endParaRPr>
          </a:p>
          <a:p>
            <a:endParaRPr lang="nb-NO" dirty="0">
              <a:solidFill>
                <a:schemeClr val="bg1"/>
              </a:solidFill>
            </a:endParaRPr>
          </a:p>
        </p:txBody>
      </p:sp>
      <p:sp>
        <p:nvSpPr>
          <p:cNvPr id="10" name="Slide Number Placeholder 9"/>
          <p:cNvSpPr>
            <a:spLocks noGrp="1"/>
          </p:cNvSpPr>
          <p:nvPr>
            <p:ph type="sldNum" sz="quarter" idx="22"/>
          </p:nvPr>
        </p:nvSpPr>
        <p:spPr/>
        <p:txBody>
          <a:bodyPr/>
          <a:lstStyle/>
          <a:p>
            <a:fld id="{5751DFAA-887F-4071-8EAD-E8CA316FCF06}" type="slidenum">
              <a:rPr lang="en-GB" smtClean="0"/>
              <a:pPr/>
              <a:t>20</a:t>
            </a:fld>
            <a:endParaRPr lang="en-GB" dirty="0"/>
          </a:p>
        </p:txBody>
      </p:sp>
      <p:sp>
        <p:nvSpPr>
          <p:cNvPr id="12" name="Text Placeholder 11"/>
          <p:cNvSpPr>
            <a:spLocks noGrp="1"/>
          </p:cNvSpPr>
          <p:nvPr>
            <p:ph type="body" sz="quarter" idx="14"/>
          </p:nvPr>
        </p:nvSpPr>
        <p:spPr>
          <a:xfrm>
            <a:off x="576075" y="1144943"/>
            <a:ext cx="2502310" cy="1782223"/>
          </a:xfrm>
        </p:spPr>
        <p:txBody>
          <a:bodyPr>
            <a:normAutofit/>
          </a:bodyPr>
          <a:lstStyle/>
          <a:p>
            <a:r>
              <a:rPr lang="nb-NO" sz="2000" dirty="0" smtClean="0">
                <a:solidFill>
                  <a:schemeClr val="bg1"/>
                </a:solidFill>
              </a:rPr>
              <a:t>SHE-gruppen:</a:t>
            </a:r>
            <a:br>
              <a:rPr lang="nb-NO" sz="2000" dirty="0" smtClean="0">
                <a:solidFill>
                  <a:schemeClr val="bg1"/>
                </a:solidFill>
              </a:rPr>
            </a:br>
            <a:r>
              <a:rPr lang="nb-NO" sz="2000" dirty="0" smtClean="0">
                <a:solidFill>
                  <a:schemeClr val="bg1"/>
                </a:solidFill>
              </a:rPr>
              <a:t>Studenter</a:t>
            </a:r>
            <a:br>
              <a:rPr lang="nb-NO" sz="2000" dirty="0" smtClean="0">
                <a:solidFill>
                  <a:schemeClr val="bg1"/>
                </a:solidFill>
              </a:rPr>
            </a:br>
            <a:r>
              <a:rPr lang="nb-NO" sz="2000" dirty="0" smtClean="0">
                <a:solidFill>
                  <a:schemeClr val="bg1"/>
                </a:solidFill>
              </a:rPr>
              <a:t>Forskere</a:t>
            </a:r>
            <a:br>
              <a:rPr lang="nb-NO" sz="2000" dirty="0" smtClean="0">
                <a:solidFill>
                  <a:schemeClr val="bg1"/>
                </a:solidFill>
              </a:rPr>
            </a:br>
            <a:r>
              <a:rPr lang="nb-NO" sz="2000" dirty="0" smtClean="0">
                <a:solidFill>
                  <a:schemeClr val="bg1"/>
                </a:solidFill>
              </a:rPr>
              <a:t>Ansatte</a:t>
            </a:r>
            <a:br>
              <a:rPr lang="nb-NO" sz="2000" dirty="0" smtClean="0">
                <a:solidFill>
                  <a:schemeClr val="bg1"/>
                </a:solidFill>
              </a:rPr>
            </a:br>
            <a:r>
              <a:rPr lang="nb-NO" sz="2000" dirty="0" smtClean="0">
                <a:solidFill>
                  <a:schemeClr val="bg1"/>
                </a:solidFill>
              </a:rPr>
              <a:t> Interessenter</a:t>
            </a:r>
            <a:endParaRPr lang="nb-NO" sz="2000" dirty="0">
              <a:solidFill>
                <a:schemeClr val="bg1"/>
              </a:solidFill>
            </a:endParaRPr>
          </a:p>
          <a:p>
            <a:endParaRPr lang="nb-NO" dirty="0"/>
          </a:p>
        </p:txBody>
      </p:sp>
      <p:pic>
        <p:nvPicPr>
          <p:cNvPr id="23" name="Picture Placeholder 22"/>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13036" b="13036"/>
          <a:stretch>
            <a:fillRect/>
          </a:stretch>
        </p:blipFill>
        <p:spPr>
          <a:xfrm flipH="1">
            <a:off x="5044671" y="2973975"/>
            <a:ext cx="3528000" cy="1782223"/>
          </a:xfrm>
        </p:spPr>
      </p:pic>
      <p:pic>
        <p:nvPicPr>
          <p:cNvPr id="8" name="Picture Placeholder 7"/>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t="5318" b="5318"/>
          <a:stretch>
            <a:fillRect/>
          </a:stretch>
        </p:blipFill>
        <p:spPr>
          <a:xfrm>
            <a:off x="4960938" y="1144588"/>
            <a:ext cx="2586037" cy="1782762"/>
          </a:xfrm>
        </p:spPr>
      </p:pic>
    </p:spTree>
    <p:extLst>
      <p:ext uri="{BB962C8B-B14F-4D97-AF65-F5344CB8AC3E}">
        <p14:creationId xmlns:p14="http://schemas.microsoft.com/office/powerpoint/2010/main" val="645218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nb-NO" sz="2400" dirty="0" smtClean="0"/>
              <a:t/>
            </a:r>
            <a:br>
              <a:rPr lang="nb-NO" sz="2400" dirty="0" smtClean="0"/>
            </a:br>
            <a:r>
              <a:rPr lang="nb-NO" sz="2400" dirty="0" smtClean="0"/>
              <a:t>Formidling gjennom eksterne kanaler</a:t>
            </a:r>
            <a:r>
              <a:rPr lang="nb-NO" sz="1300" dirty="0">
                <a:solidFill>
                  <a:schemeClr val="accent4"/>
                </a:solidFill>
              </a:rPr>
              <a:t/>
            </a:r>
            <a:br>
              <a:rPr lang="nb-NO" sz="1300" dirty="0">
                <a:solidFill>
                  <a:schemeClr val="accent4"/>
                </a:solidFill>
              </a:rPr>
            </a:br>
            <a:endParaRPr lang="nb-NO" sz="1300" dirty="0">
              <a:solidFill>
                <a:schemeClr val="accent4"/>
              </a:solidFill>
            </a:endParaRPr>
          </a:p>
        </p:txBody>
      </p:sp>
      <p:pic>
        <p:nvPicPr>
          <p:cNvPr id="20" name="Picture Placeholder 1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248" b="26248"/>
          <a:stretch>
            <a:fillRect/>
          </a:stretch>
        </p:blipFill>
        <p:spPr/>
      </p:pic>
      <p:sp>
        <p:nvSpPr>
          <p:cNvPr id="5" name="Text Placeholder 4"/>
          <p:cNvSpPr>
            <a:spLocks noGrp="1"/>
          </p:cNvSpPr>
          <p:nvPr>
            <p:ph type="body" sz="quarter" idx="16"/>
          </p:nvPr>
        </p:nvSpPr>
        <p:spPr>
          <a:xfrm>
            <a:off x="6790448" y="1144943"/>
            <a:ext cx="1782223" cy="1782223"/>
          </a:xfrm>
        </p:spPr>
        <p:txBody>
          <a:bodyPr/>
          <a:lstStyle/>
          <a:p>
            <a:r>
              <a:rPr lang="nb-NO" dirty="0" smtClean="0"/>
              <a:t>UiOs undervisere og studenter</a:t>
            </a:r>
          </a:p>
          <a:p>
            <a:r>
              <a:rPr lang="nb-NO" dirty="0" smtClean="0"/>
              <a:t>Andre universiteter </a:t>
            </a:r>
          </a:p>
          <a:p>
            <a:r>
              <a:rPr lang="nb-NO" dirty="0" smtClean="0"/>
              <a:t>Helsefagarbeidere</a:t>
            </a:r>
            <a:endParaRPr lang="nb-NO" dirty="0"/>
          </a:p>
          <a:p>
            <a:r>
              <a:rPr lang="nb-NO" dirty="0" smtClean="0"/>
              <a:t>Helseindustrien</a:t>
            </a:r>
            <a:endParaRPr lang="nb-NO" dirty="0"/>
          </a:p>
          <a:p>
            <a:endParaRPr lang="nb-NO" dirty="0"/>
          </a:p>
        </p:txBody>
      </p:sp>
      <p:sp>
        <p:nvSpPr>
          <p:cNvPr id="6" name="Text Placeholder 5"/>
          <p:cNvSpPr>
            <a:spLocks noGrp="1"/>
          </p:cNvSpPr>
          <p:nvPr>
            <p:ph type="body" sz="quarter" idx="19"/>
          </p:nvPr>
        </p:nvSpPr>
        <p:spPr/>
        <p:txBody>
          <a:bodyPr>
            <a:normAutofit lnSpcReduction="10000"/>
          </a:bodyPr>
          <a:lstStyle/>
          <a:p>
            <a:endParaRPr lang="nb-NO" dirty="0" smtClean="0"/>
          </a:p>
          <a:p>
            <a:r>
              <a:rPr lang="nb-NO" dirty="0" smtClean="0"/>
              <a:t>Politikere og myndigheter</a:t>
            </a:r>
          </a:p>
          <a:p>
            <a:endParaRPr lang="nb-NO" dirty="0"/>
          </a:p>
          <a:p>
            <a:r>
              <a:rPr lang="nb-NO" dirty="0" smtClean="0"/>
              <a:t> Beslutningstagere</a:t>
            </a:r>
            <a:endParaRPr lang="nb-NO" dirty="0"/>
          </a:p>
          <a:p>
            <a:endParaRPr lang="nb-NO" dirty="0"/>
          </a:p>
          <a:p>
            <a:r>
              <a:rPr lang="nb-NO" dirty="0" smtClean="0"/>
              <a:t>Publikum</a:t>
            </a:r>
            <a:endParaRPr lang="nb-NO" dirty="0"/>
          </a:p>
          <a:p>
            <a:endParaRPr lang="nb-NO" dirty="0"/>
          </a:p>
        </p:txBody>
      </p:sp>
      <p:sp>
        <p:nvSpPr>
          <p:cNvPr id="7" name="Slide Number Placeholder 6"/>
          <p:cNvSpPr>
            <a:spLocks noGrp="1"/>
          </p:cNvSpPr>
          <p:nvPr>
            <p:ph type="sldNum" sz="quarter" idx="22"/>
          </p:nvPr>
        </p:nvSpPr>
        <p:spPr/>
        <p:txBody>
          <a:bodyPr/>
          <a:lstStyle/>
          <a:p>
            <a:fld id="{5751DFAA-887F-4071-8EAD-E8CA316FCF06}" type="slidenum">
              <a:rPr lang="en-GB" smtClean="0"/>
              <a:pPr/>
              <a:t>21</a:t>
            </a:fld>
            <a:endParaRPr lang="en-GB" dirty="0"/>
          </a:p>
        </p:txBody>
      </p:sp>
      <p:sp>
        <p:nvSpPr>
          <p:cNvPr id="9" name="Text Placeholder 8"/>
          <p:cNvSpPr>
            <a:spLocks noGrp="1"/>
          </p:cNvSpPr>
          <p:nvPr>
            <p:ph type="body" sz="quarter" idx="14"/>
          </p:nvPr>
        </p:nvSpPr>
        <p:spPr>
          <a:xfrm>
            <a:off x="576074" y="1144943"/>
            <a:ext cx="2502313" cy="1782223"/>
          </a:xfrm>
        </p:spPr>
        <p:txBody>
          <a:bodyPr>
            <a:normAutofit lnSpcReduction="10000"/>
          </a:bodyPr>
          <a:lstStyle/>
          <a:p>
            <a:endParaRPr lang="nb-NO" sz="2000" dirty="0" smtClean="0">
              <a:solidFill>
                <a:schemeClr val="bg1"/>
              </a:solidFill>
            </a:endParaRPr>
          </a:p>
          <a:p>
            <a:r>
              <a:rPr lang="nb-NO" sz="2000" dirty="0">
                <a:solidFill>
                  <a:schemeClr val="bg1"/>
                </a:solidFill>
              </a:rPr>
              <a:t>SHE-gruppen:</a:t>
            </a:r>
            <a:br>
              <a:rPr lang="nb-NO" sz="2000" dirty="0">
                <a:solidFill>
                  <a:schemeClr val="bg1"/>
                </a:solidFill>
              </a:rPr>
            </a:br>
            <a:r>
              <a:rPr lang="nb-NO" sz="2000" dirty="0">
                <a:solidFill>
                  <a:schemeClr val="bg1"/>
                </a:solidFill>
              </a:rPr>
              <a:t>Studenter</a:t>
            </a:r>
            <a:br>
              <a:rPr lang="nb-NO" sz="2000" dirty="0">
                <a:solidFill>
                  <a:schemeClr val="bg1"/>
                </a:solidFill>
              </a:rPr>
            </a:br>
            <a:r>
              <a:rPr lang="nb-NO" sz="2000" dirty="0">
                <a:solidFill>
                  <a:schemeClr val="bg1"/>
                </a:solidFill>
              </a:rPr>
              <a:t>Forskere</a:t>
            </a:r>
            <a:br>
              <a:rPr lang="nb-NO" sz="2000" dirty="0">
                <a:solidFill>
                  <a:schemeClr val="bg1"/>
                </a:solidFill>
              </a:rPr>
            </a:br>
            <a:r>
              <a:rPr lang="nb-NO" sz="2000" dirty="0">
                <a:solidFill>
                  <a:schemeClr val="bg1"/>
                </a:solidFill>
              </a:rPr>
              <a:t>Ansatte</a:t>
            </a:r>
            <a:br>
              <a:rPr lang="nb-NO" sz="2000" dirty="0">
                <a:solidFill>
                  <a:schemeClr val="bg1"/>
                </a:solidFill>
              </a:rPr>
            </a:br>
            <a:r>
              <a:rPr lang="nb-NO" sz="2000" dirty="0">
                <a:solidFill>
                  <a:schemeClr val="bg1"/>
                </a:solidFill>
              </a:rPr>
              <a:t> Interessenter</a:t>
            </a:r>
          </a:p>
          <a:p>
            <a:endParaRPr lang="nb-NO" sz="2000" dirty="0"/>
          </a:p>
        </p:txBody>
      </p:sp>
      <p:pic>
        <p:nvPicPr>
          <p:cNvPr id="21" name="Picture Placeholder 20"/>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12978" b="12978"/>
          <a:stretch>
            <a:fillRect/>
          </a:stretch>
        </p:blipFill>
        <p:spPr/>
      </p:pic>
      <p:pic>
        <p:nvPicPr>
          <p:cNvPr id="19" name="Picture Placeholder 18"/>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8954" r="8954"/>
          <a:stretch>
            <a:fillRect/>
          </a:stretch>
        </p:blipFill>
        <p:spPr/>
      </p:pic>
      <p:pic>
        <p:nvPicPr>
          <p:cNvPr id="4" name="Picture Placeholder 3"/>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1410" r="11410"/>
          <a:stretch>
            <a:fillRect/>
          </a:stretch>
        </p:blipFill>
        <p:spPr/>
      </p:pic>
    </p:spTree>
    <p:extLst>
      <p:ext uri="{BB962C8B-B14F-4D97-AF65-F5344CB8AC3E}">
        <p14:creationId xmlns:p14="http://schemas.microsoft.com/office/powerpoint/2010/main" val="252924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ssholder for lysbildenummer 6"/>
          <p:cNvSpPr txBox="1">
            <a:spLocks noGrp="1"/>
          </p:cNvSpPr>
          <p:nvPr>
            <p:ph type="sldNum" sz="quarter" idx="2"/>
          </p:nvPr>
        </p:nvSpPr>
        <p:spPr>
          <a:xfrm>
            <a:off x="8361388" y="4883641"/>
            <a:ext cx="153963" cy="1355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519" name="Tittel 10"/>
          <p:cNvSpPr txBox="1">
            <a:spLocks noGrp="1"/>
          </p:cNvSpPr>
          <p:nvPr>
            <p:ph type="title"/>
          </p:nvPr>
        </p:nvSpPr>
        <p:spPr>
          <a:xfrm>
            <a:off x="576072" y="288830"/>
            <a:ext cx="7922705" cy="360046"/>
          </a:xfrm>
          <a:prstGeom prst="rect">
            <a:avLst/>
          </a:prstGeom>
        </p:spPr>
        <p:txBody>
          <a:bodyPr/>
          <a:lstStyle/>
          <a:p>
            <a:r>
              <a:t>Realist Evaluation</a:t>
            </a:r>
          </a:p>
        </p:txBody>
      </p:sp>
      <p:sp>
        <p:nvSpPr>
          <p:cNvPr id="520" name="Plassholder for tekst 12"/>
          <p:cNvSpPr txBox="1">
            <a:spLocks noGrp="1"/>
          </p:cNvSpPr>
          <p:nvPr>
            <p:ph type="body" sz="half" idx="1"/>
          </p:nvPr>
        </p:nvSpPr>
        <p:spPr>
          <a:xfrm>
            <a:off x="4914906" y="1279180"/>
            <a:ext cx="3600445" cy="3422667"/>
          </a:xfrm>
          <a:prstGeom prst="rect">
            <a:avLst/>
          </a:prstGeom>
        </p:spPr>
        <p:txBody>
          <a:bodyPr/>
          <a:lstStyle/>
          <a:p>
            <a:pPr marL="285750" indent="-285750">
              <a:buClr>
                <a:schemeClr val="accent1"/>
              </a:buClr>
              <a:buSzPct val="100000"/>
              <a:buFont typeface="Arial"/>
              <a:buChar char="•"/>
              <a:defRPr sz="1600"/>
            </a:pPr>
            <a:r>
              <a:rPr lang="nb-NO" dirty="0" smtClean="0"/>
              <a:t>Seminar med </a:t>
            </a:r>
            <a:r>
              <a:rPr dirty="0" smtClean="0"/>
              <a:t>IAB</a:t>
            </a:r>
            <a:r>
              <a:rPr lang="nb-NO" dirty="0" smtClean="0"/>
              <a:t>-medlem </a:t>
            </a:r>
            <a:r>
              <a:rPr dirty="0" smtClean="0"/>
              <a:t>Professor Greenhalgh</a:t>
            </a:r>
            <a:endParaRPr dirty="0"/>
          </a:p>
          <a:p>
            <a:pPr marL="285750" indent="-285750">
              <a:buClr>
                <a:schemeClr val="accent1"/>
              </a:buClr>
              <a:buSzPct val="100000"/>
              <a:buFont typeface="Arial"/>
              <a:buChar char="•"/>
              <a:defRPr sz="1600"/>
            </a:pPr>
            <a:r>
              <a:rPr lang="nb-NO" dirty="0" smtClean="0"/>
              <a:t>Verktøy og instrumenter vil bli utviklet</a:t>
            </a:r>
            <a:r>
              <a:rPr dirty="0" smtClean="0"/>
              <a:t>.</a:t>
            </a:r>
            <a:endParaRPr dirty="0"/>
          </a:p>
          <a:p>
            <a:endParaRPr dirty="0"/>
          </a:p>
          <a:p>
            <a:pPr>
              <a:defRPr sz="800"/>
            </a:pPr>
            <a:r>
              <a:rPr dirty="0"/>
              <a:t>                 </a:t>
            </a:r>
          </a:p>
          <a:p>
            <a:pPr>
              <a:defRPr sz="800"/>
            </a:pPr>
            <a:endParaRPr dirty="0"/>
          </a:p>
          <a:p>
            <a:pPr>
              <a:defRPr sz="800"/>
            </a:pPr>
            <a:r>
              <a:rPr dirty="0"/>
              <a:t>                                       </a:t>
            </a:r>
            <a:r>
              <a:rPr dirty="0" err="1"/>
              <a:t>Nurjoni</a:t>
            </a:r>
            <a:r>
              <a:rPr dirty="0"/>
              <a:t> 2018, Greenhalgh 2009</a:t>
            </a:r>
          </a:p>
        </p:txBody>
      </p:sp>
      <p:sp>
        <p:nvSpPr>
          <p:cNvPr id="521" name="Plassholder for tekst 12"/>
          <p:cNvSpPr txBox="1"/>
          <p:nvPr/>
        </p:nvSpPr>
        <p:spPr>
          <a:xfrm>
            <a:off x="468672" y="1279179"/>
            <a:ext cx="3760424" cy="3422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285750" indent="-285750">
              <a:spcBef>
                <a:spcPts val="700"/>
              </a:spcBef>
              <a:buClr>
                <a:schemeClr val="accent1"/>
              </a:buClr>
              <a:buSzPct val="100000"/>
              <a:buFont typeface="Arial"/>
              <a:buChar char="•"/>
              <a:defRPr sz="1600">
                <a:solidFill>
                  <a:srgbClr val="575756"/>
                </a:solidFill>
              </a:defRPr>
            </a:pPr>
            <a:r>
              <a:rPr lang="nb-NO" sz="1600" dirty="0" smtClean="0"/>
              <a:t>Vi vil benytte en realistisk evalueringsmetodikk </a:t>
            </a:r>
            <a:r>
              <a:rPr sz="1600" dirty="0" smtClean="0"/>
              <a:t>(</a:t>
            </a:r>
            <a:r>
              <a:rPr sz="1600" dirty="0" err="1" smtClean="0"/>
              <a:t>Nurjoni</a:t>
            </a:r>
            <a:r>
              <a:rPr sz="1600" dirty="0" smtClean="0"/>
              <a:t> </a:t>
            </a:r>
            <a:r>
              <a:rPr sz="1600" dirty="0"/>
              <a:t>2018 ).</a:t>
            </a:r>
            <a:endParaRPr sz="1400" dirty="0"/>
          </a:p>
          <a:p>
            <a:pPr marL="285750" indent="-285750">
              <a:spcBef>
                <a:spcPts val="700"/>
              </a:spcBef>
              <a:buClr>
                <a:schemeClr val="accent1"/>
              </a:buClr>
              <a:buSzPct val="100000"/>
              <a:buFont typeface="Arial"/>
              <a:buChar char="•"/>
              <a:defRPr sz="1600">
                <a:solidFill>
                  <a:srgbClr val="575756"/>
                </a:solidFill>
              </a:defRPr>
            </a:pPr>
            <a:r>
              <a:rPr lang="nb-NO" sz="1600" dirty="0" smtClean="0"/>
              <a:t>Et organisk evalueringsdesign mye brukt i evaluering av komplekse helseintervensjoner </a:t>
            </a:r>
          </a:p>
          <a:p>
            <a:pPr marL="285750" indent="-285750">
              <a:spcBef>
                <a:spcPts val="700"/>
              </a:spcBef>
              <a:buClr>
                <a:schemeClr val="accent1"/>
              </a:buClr>
              <a:buSzPct val="100000"/>
              <a:buFont typeface="Arial"/>
              <a:buChar char="•"/>
              <a:defRPr sz="1600">
                <a:solidFill>
                  <a:srgbClr val="575756"/>
                </a:solidFill>
              </a:defRPr>
            </a:pPr>
            <a:r>
              <a:rPr lang="nb-NO" sz="1600" dirty="0" smtClean="0"/>
              <a:t>Dybdeforståelse av hva som virker, for hvem og under hvilke forutsetninger</a:t>
            </a:r>
          </a:p>
          <a:p>
            <a:pPr marL="285750" indent="-285750">
              <a:spcBef>
                <a:spcPts val="700"/>
              </a:spcBef>
              <a:buClr>
                <a:schemeClr val="accent1"/>
              </a:buClr>
              <a:buSzPct val="100000"/>
              <a:buFont typeface="Arial"/>
              <a:buChar char="•"/>
              <a:defRPr sz="1600">
                <a:solidFill>
                  <a:srgbClr val="575756"/>
                </a:solidFill>
              </a:defRPr>
            </a:pPr>
            <a:r>
              <a:rPr lang="nb-NO" sz="1600" dirty="0" smtClean="0"/>
              <a:t>Innebærer tilbakemeldingssløyfer og konstant læring</a:t>
            </a:r>
            <a:endParaRPr sz="1400" dirty="0"/>
          </a:p>
        </p:txBody>
      </p:sp>
    </p:spTree>
    <p:extLst>
      <p:ext uri="{BB962C8B-B14F-4D97-AF65-F5344CB8AC3E}">
        <p14:creationId xmlns:p14="http://schemas.microsoft.com/office/powerpoint/2010/main" val="375957178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Title 1"/>
          <p:cNvSpPr txBox="1">
            <a:spLocks noGrp="1"/>
          </p:cNvSpPr>
          <p:nvPr>
            <p:ph type="title"/>
          </p:nvPr>
        </p:nvSpPr>
        <p:spPr>
          <a:xfrm>
            <a:off x="1143000" y="1811669"/>
            <a:ext cx="6858000" cy="742673"/>
          </a:xfrm>
          <a:prstGeom prst="rect">
            <a:avLst/>
          </a:prstGeom>
        </p:spPr>
        <p:txBody>
          <a:bodyPr/>
          <a:lstStyle/>
          <a:p>
            <a:r>
              <a:rPr lang="nb-NO" dirty="0" smtClean="0"/>
              <a:t>Hovedbudskap</a:t>
            </a:r>
            <a:endParaRPr dirty="0"/>
          </a:p>
        </p:txBody>
      </p:sp>
      <p:sp>
        <p:nvSpPr>
          <p:cNvPr id="526" name="Content Placeholder 2"/>
          <p:cNvSpPr txBox="1">
            <a:spLocks noGrp="1"/>
          </p:cNvSpPr>
          <p:nvPr>
            <p:ph type="body" sz="quarter" idx="1"/>
          </p:nvPr>
        </p:nvSpPr>
        <p:spPr>
          <a:xfrm>
            <a:off x="1143000" y="2679948"/>
            <a:ext cx="6858000" cy="589477"/>
          </a:xfrm>
          <a:prstGeom prst="rect">
            <a:avLst/>
          </a:prstGeom>
        </p:spPr>
        <p:txBody>
          <a:bodyPr>
            <a:normAutofit/>
          </a:bodyPr>
          <a:lstStyle/>
          <a:p>
            <a:pPr marL="285750" indent="-285750"/>
            <a:r>
              <a:rPr dirty="0"/>
              <a:t>SHE </a:t>
            </a:r>
            <a:r>
              <a:rPr lang="nb-NO" dirty="0" smtClean="0"/>
              <a:t>utdanner studenter til å bli endringsagenter</a:t>
            </a:r>
            <a:r>
              <a:rPr dirty="0" smtClean="0"/>
              <a:t> </a:t>
            </a:r>
            <a:endParaRPr dirty="0"/>
          </a:p>
          <a:p>
            <a:pPr marL="285750" indent="-285750"/>
            <a:r>
              <a:rPr lang="nb-NO" dirty="0"/>
              <a:t>f</a:t>
            </a:r>
            <a:r>
              <a:rPr lang="nb-NO" dirty="0" smtClean="0"/>
              <a:t>or bærekraftige helsetjenester i en </a:t>
            </a:r>
            <a:r>
              <a:rPr dirty="0" smtClean="0"/>
              <a:t>global </a:t>
            </a:r>
            <a:r>
              <a:rPr lang="nb-NO" dirty="0" smtClean="0"/>
              <a:t>fremtid</a:t>
            </a:r>
            <a:endParaRPr dirty="0"/>
          </a:p>
        </p:txBody>
      </p:sp>
      <p:sp>
        <p:nvSpPr>
          <p:cNvPr id="527" name="Slide Number Placeholder 3"/>
          <p:cNvSpPr txBox="1">
            <a:spLocks noGrp="1"/>
          </p:cNvSpPr>
          <p:nvPr>
            <p:ph type="sldNum" sz="quarter" idx="4294967295"/>
          </p:nvPr>
        </p:nvSpPr>
        <p:spPr>
          <a:xfrm>
            <a:off x="8990037" y="4883640"/>
            <a:ext cx="153964" cy="1355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Tree>
    <p:extLst>
      <p:ext uri="{BB962C8B-B14F-4D97-AF65-F5344CB8AC3E}">
        <p14:creationId xmlns:p14="http://schemas.microsoft.com/office/powerpoint/2010/main" val="334625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1221" b="31221"/>
          <a:stretch>
            <a:fillRect/>
          </a:stretch>
        </p:blipFill>
        <p:spPr/>
      </p:pic>
      <p:sp>
        <p:nvSpPr>
          <p:cNvPr id="5" name="Slide Number Placeholder 4"/>
          <p:cNvSpPr>
            <a:spLocks noGrp="1"/>
          </p:cNvSpPr>
          <p:nvPr>
            <p:ph type="sldNum" sz="quarter" idx="4294967295"/>
          </p:nvPr>
        </p:nvSpPr>
        <p:spPr>
          <a:xfrm>
            <a:off x="8912225" y="4860925"/>
            <a:ext cx="231775" cy="179388"/>
          </a:xfrm>
        </p:spPr>
        <p:txBody>
          <a:bodyPr/>
          <a:lstStyle/>
          <a:p>
            <a:pPr>
              <a:defRPr/>
            </a:pPr>
            <a:fld id="{88D9D20C-6E43-4E6E-BCC3-9A24735CF16D}" type="slidenum">
              <a:rPr lang="en-US" altLang="nb-NO" smtClean="0"/>
              <a:pPr>
                <a:defRPr/>
              </a:pPr>
              <a:t>24</a:t>
            </a:fld>
            <a:endParaRPr lang="en-US" altLang="nb-NO"/>
          </a:p>
        </p:txBody>
      </p:sp>
      <p:sp>
        <p:nvSpPr>
          <p:cNvPr id="2" name="Title 1"/>
          <p:cNvSpPr>
            <a:spLocks noGrp="1"/>
          </p:cNvSpPr>
          <p:nvPr>
            <p:ph type="title" idx="4294967295"/>
          </p:nvPr>
        </p:nvSpPr>
        <p:spPr>
          <a:xfrm>
            <a:off x="1" y="287338"/>
            <a:ext cx="1676399" cy="360362"/>
          </a:xfrm>
        </p:spPr>
        <p:txBody>
          <a:bodyPr/>
          <a:lstStyle/>
          <a:p>
            <a:r>
              <a:rPr lang="nb-NO" dirty="0" smtClean="0"/>
              <a:t>Takk!</a:t>
            </a:r>
            <a:endParaRPr lang="nb-NO" dirty="0"/>
          </a:p>
        </p:txBody>
      </p:sp>
    </p:spTree>
    <p:extLst>
      <p:ext uri="{BB962C8B-B14F-4D97-AF65-F5344CB8AC3E}">
        <p14:creationId xmlns:p14="http://schemas.microsoft.com/office/powerpoint/2010/main" val="2863524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751DFAA-887F-4071-8EAD-E8CA316FCF06}" type="slidenum">
              <a:rPr lang="en-GB" smtClean="0"/>
              <a:t>25</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03" y="0"/>
            <a:ext cx="6666393" cy="5145088"/>
          </a:xfrm>
          <a:prstGeom prst="rect">
            <a:avLst/>
          </a:prstGeom>
        </p:spPr>
      </p:pic>
    </p:spTree>
    <p:extLst>
      <p:ext uri="{BB962C8B-B14F-4D97-AF65-F5344CB8AC3E}">
        <p14:creationId xmlns:p14="http://schemas.microsoft.com/office/powerpoint/2010/main" val="244651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E0193E3-9990-442D-AB50-01DDE88DD24C}" type="slidenum">
              <a:rPr lang="en-US" altLang="nb-NO" smtClean="0"/>
              <a:pPr>
                <a:defRPr/>
              </a:pPr>
              <a:t>3</a:t>
            </a:fld>
            <a:endParaRPr lang="en-US" altLang="nb-NO"/>
          </a:p>
        </p:txBody>
      </p:sp>
      <p:sp>
        <p:nvSpPr>
          <p:cNvPr id="2" name="Title 1"/>
          <p:cNvSpPr>
            <a:spLocks noGrp="1"/>
          </p:cNvSpPr>
          <p:nvPr>
            <p:ph type="title"/>
          </p:nvPr>
        </p:nvSpPr>
        <p:spPr/>
        <p:txBody>
          <a:bodyPr>
            <a:noAutofit/>
          </a:bodyPr>
          <a:lstStyle/>
          <a:p>
            <a:pPr>
              <a:defRPr/>
            </a:pPr>
            <a:r>
              <a:rPr lang="nb-NO" sz="3600" dirty="0"/>
              <a:t>SHE </a:t>
            </a:r>
            <a:r>
              <a:rPr lang="nb-NO" sz="3600" dirty="0" smtClean="0"/>
              <a:t>visjon</a:t>
            </a:r>
            <a:endParaRPr lang="nb-NO" sz="3600" dirty="0"/>
          </a:p>
        </p:txBody>
      </p:sp>
      <p:sp>
        <p:nvSpPr>
          <p:cNvPr id="9" name="Content Placeholder 8"/>
          <p:cNvSpPr>
            <a:spLocks noGrp="1"/>
          </p:cNvSpPr>
          <p:nvPr>
            <p:ph sz="quarter" idx="16"/>
          </p:nvPr>
        </p:nvSpPr>
        <p:spPr>
          <a:xfrm>
            <a:off x="158496" y="944880"/>
            <a:ext cx="4018026" cy="3569750"/>
          </a:xfrm>
        </p:spPr>
        <p:txBody>
          <a:bodyPr>
            <a:normAutofit/>
          </a:bodyPr>
          <a:lstStyle/>
          <a:p>
            <a:pPr algn="ctr">
              <a:defRPr/>
            </a:pPr>
            <a:endParaRPr lang="en-US" sz="2400" dirty="0" smtClean="0"/>
          </a:p>
          <a:p>
            <a:pPr algn="ctr">
              <a:defRPr/>
            </a:pPr>
            <a:endParaRPr lang="en-US" sz="2400" dirty="0" smtClean="0"/>
          </a:p>
          <a:p>
            <a:pPr algn="ctr">
              <a:defRPr/>
            </a:pPr>
            <a:r>
              <a:rPr lang="en-US" sz="2400" dirty="0" err="1" smtClean="0"/>
              <a:t>Globalt</a:t>
            </a:r>
            <a:r>
              <a:rPr lang="en-US" sz="2400" dirty="0" smtClean="0"/>
              <a:t> </a:t>
            </a:r>
            <a:r>
              <a:rPr lang="en-US" sz="2400" dirty="0" err="1" smtClean="0"/>
              <a:t>orienterte</a:t>
            </a:r>
            <a:r>
              <a:rPr lang="en-US" sz="2400" dirty="0" smtClean="0"/>
              <a:t> </a:t>
            </a:r>
            <a:r>
              <a:rPr lang="en-US" sz="2400" dirty="0" err="1" smtClean="0"/>
              <a:t>helsearbeidere</a:t>
            </a:r>
            <a:r>
              <a:rPr lang="en-US" sz="2400" dirty="0" smtClean="0"/>
              <a:t> </a:t>
            </a:r>
            <a:endParaRPr lang="en-US" sz="2400" dirty="0"/>
          </a:p>
          <a:p>
            <a:pPr algn="ctr">
              <a:defRPr/>
            </a:pPr>
            <a:r>
              <a:rPr lang="en-US" sz="2400" dirty="0" smtClean="0"/>
              <a:t>tar </a:t>
            </a:r>
            <a:r>
              <a:rPr lang="en-US" sz="2400" dirty="0" err="1" smtClean="0"/>
              <a:t>bærekraftige</a:t>
            </a:r>
            <a:r>
              <a:rPr lang="en-US" sz="2400" dirty="0" smtClean="0"/>
              <a:t> </a:t>
            </a:r>
            <a:r>
              <a:rPr lang="en-US" sz="2400" dirty="0" err="1" smtClean="0"/>
              <a:t>beslutninger</a:t>
            </a:r>
            <a:endParaRPr lang="en-US" sz="2400" dirty="0" smtClean="0"/>
          </a:p>
          <a:p>
            <a:pPr algn="ctr">
              <a:defRPr/>
            </a:pPr>
            <a:r>
              <a:rPr lang="en-US" sz="2400" dirty="0" err="1"/>
              <a:t>s</a:t>
            </a:r>
            <a:r>
              <a:rPr lang="en-US" sz="2400" dirty="0" err="1" smtClean="0"/>
              <a:t>om</a:t>
            </a:r>
            <a:r>
              <a:rPr lang="en-US" sz="2400" dirty="0" smtClean="0"/>
              <a:t> </a:t>
            </a:r>
            <a:r>
              <a:rPr lang="en-US" sz="2400" dirty="0" err="1" smtClean="0"/>
              <a:t>ivaretar</a:t>
            </a:r>
            <a:r>
              <a:rPr lang="en-US" sz="2400" dirty="0" smtClean="0"/>
              <a:t> </a:t>
            </a:r>
            <a:r>
              <a:rPr lang="en-US" sz="2400" dirty="0" err="1" smtClean="0"/>
              <a:t>fremtidens</a:t>
            </a:r>
            <a:r>
              <a:rPr lang="en-US" sz="2400" dirty="0" smtClean="0"/>
              <a:t> </a:t>
            </a:r>
            <a:r>
              <a:rPr lang="en-US" sz="2400" dirty="0" err="1" smtClean="0"/>
              <a:t>behov</a:t>
            </a:r>
            <a:r>
              <a:rPr lang="en-US" sz="2400" dirty="0" smtClean="0"/>
              <a:t>.</a:t>
            </a:r>
            <a:endParaRPr lang="nb-NO" sz="2400" dirty="0"/>
          </a:p>
        </p:txBody>
      </p:sp>
      <p:pic>
        <p:nvPicPr>
          <p:cNvPr id="4" name="Content Placeholder 3"/>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4767098" y="1603248"/>
            <a:ext cx="3667290" cy="2829052"/>
          </a:xfrm>
        </p:spPr>
      </p:pic>
    </p:spTree>
    <p:extLst>
      <p:ext uri="{BB962C8B-B14F-4D97-AF65-F5344CB8AC3E}">
        <p14:creationId xmlns:p14="http://schemas.microsoft.com/office/powerpoint/2010/main" val="948035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8D9D20C-6E43-4E6E-BCC3-9A24735CF16D}" type="slidenum">
              <a:rPr lang="en-US" altLang="nb-NO" smtClean="0"/>
              <a:pPr>
                <a:defRPr/>
              </a:pPr>
              <a:t>4</a:t>
            </a:fld>
            <a:endParaRPr lang="en-US" altLang="nb-NO"/>
          </a:p>
        </p:txBody>
      </p:sp>
      <p:sp>
        <p:nvSpPr>
          <p:cNvPr id="6" name="Title 5"/>
          <p:cNvSpPr>
            <a:spLocks noGrp="1"/>
          </p:cNvSpPr>
          <p:nvPr>
            <p:ph type="title"/>
          </p:nvPr>
        </p:nvSpPr>
        <p:spPr>
          <a:xfrm>
            <a:off x="359532" y="174678"/>
            <a:ext cx="8456576" cy="388843"/>
          </a:xfrm>
        </p:spPr>
        <p:txBody>
          <a:bodyPr>
            <a:noAutofit/>
          </a:bodyPr>
          <a:lstStyle/>
          <a:p>
            <a:r>
              <a:rPr lang="en-US" sz="2520" dirty="0" err="1" smtClean="0"/>
              <a:t>Hvorfor</a:t>
            </a:r>
            <a:r>
              <a:rPr lang="en-US" sz="2520" dirty="0" smtClean="0"/>
              <a:t> </a:t>
            </a:r>
            <a:r>
              <a:rPr lang="en-US" sz="2520" dirty="0" err="1" smtClean="0"/>
              <a:t>nå</a:t>
            </a:r>
            <a:r>
              <a:rPr lang="en-US" sz="2520" dirty="0" smtClean="0"/>
              <a:t>?</a:t>
            </a:r>
            <a:endParaRPr lang="nb-NO" sz="2520" dirty="0"/>
          </a:p>
        </p:txBody>
      </p:sp>
      <p:sp>
        <p:nvSpPr>
          <p:cNvPr id="12" name="TextBox 11"/>
          <p:cNvSpPr txBox="1"/>
          <p:nvPr/>
        </p:nvSpPr>
        <p:spPr>
          <a:xfrm>
            <a:off x="727839" y="998233"/>
            <a:ext cx="3416766" cy="3000821"/>
          </a:xfrm>
          <a:prstGeom prst="rect">
            <a:avLst/>
          </a:prstGeom>
          <a:noFill/>
        </p:spPr>
        <p:txBody>
          <a:bodyPr wrap="square">
            <a:spAutoFit/>
          </a:bodyPr>
          <a:lstStyle/>
          <a:p>
            <a:pPr marL="257175" indent="-257175">
              <a:buFontTx/>
              <a:buChar char="-"/>
              <a:defRPr/>
            </a:pPr>
            <a:r>
              <a:rPr lang="nb-NO" sz="1800" b="1" dirty="0" err="1" smtClean="0">
                <a:solidFill>
                  <a:srgbClr val="575756"/>
                </a:solidFill>
                <a:latin typeface="Arial" charset="0"/>
                <a:ea typeface="ヒラギノ角ゴ Pro W3" charset="-128"/>
              </a:rPr>
              <a:t>Multimorbiditet</a:t>
            </a:r>
            <a:endParaRPr lang="nb-NO" sz="1800" b="1" dirty="0">
              <a:solidFill>
                <a:srgbClr val="575756"/>
              </a:solidFill>
              <a:latin typeface="Arial" charset="0"/>
              <a:ea typeface="ヒラギノ角ゴ Pro W3" charset="-128"/>
            </a:endParaRPr>
          </a:p>
          <a:p>
            <a:pPr marL="214304" indent="-214304">
              <a:buFontTx/>
              <a:buChar char="-"/>
              <a:defRPr/>
            </a:pPr>
            <a:r>
              <a:rPr lang="nb-NO" sz="1800" b="1" dirty="0" smtClean="0">
                <a:solidFill>
                  <a:srgbClr val="575756"/>
                </a:solidFill>
                <a:latin typeface="Arial" charset="0"/>
                <a:ea typeface="ヒラギノ角ゴ Pro W3" charset="-128"/>
              </a:rPr>
              <a:t>Eldrebølge</a:t>
            </a:r>
            <a:endParaRPr lang="nb-NO" sz="1800" b="1" dirty="0">
              <a:solidFill>
                <a:srgbClr val="575756"/>
              </a:solidFill>
              <a:latin typeface="Arial" charset="0"/>
              <a:ea typeface="ヒラギノ角ゴ Pro W3" charset="-128"/>
            </a:endParaRPr>
          </a:p>
          <a:p>
            <a:pPr marL="214304" indent="-214304">
              <a:buFontTx/>
              <a:buChar char="-"/>
              <a:defRPr/>
            </a:pPr>
            <a:r>
              <a:rPr lang="nb-NO" sz="1800" b="1" dirty="0" smtClean="0">
                <a:solidFill>
                  <a:srgbClr val="575756"/>
                </a:solidFill>
                <a:latin typeface="Arial" charset="0"/>
                <a:ea typeface="ヒラギノ角ゴ Pro W3" charset="-128"/>
              </a:rPr>
              <a:t>Migrasjon</a:t>
            </a:r>
            <a:endParaRPr lang="nb-NO" sz="1800" b="1" dirty="0">
              <a:solidFill>
                <a:srgbClr val="575756"/>
              </a:solidFill>
              <a:latin typeface="Arial" charset="0"/>
              <a:ea typeface="ヒラギノ角ゴ Pro W3" charset="-128"/>
            </a:endParaRPr>
          </a:p>
          <a:p>
            <a:pPr marL="214304" indent="-214304">
              <a:buFontTx/>
              <a:buChar char="-"/>
              <a:defRPr/>
            </a:pPr>
            <a:r>
              <a:rPr lang="nb-NO" sz="1800" b="1" dirty="0" smtClean="0">
                <a:solidFill>
                  <a:srgbClr val="575756"/>
                </a:solidFill>
                <a:latin typeface="Arial" charset="0"/>
                <a:ea typeface="ヒラギノ角ゴ Pro W3" charset="-128"/>
              </a:rPr>
              <a:t>Klimaendringer</a:t>
            </a:r>
            <a:endParaRPr lang="nb-NO" sz="1800" b="1" dirty="0">
              <a:solidFill>
                <a:srgbClr val="575756"/>
              </a:solidFill>
              <a:latin typeface="Arial" charset="0"/>
              <a:ea typeface="ヒラギノ角ゴ Pro W3" charset="-128"/>
            </a:endParaRPr>
          </a:p>
          <a:p>
            <a:pPr marL="214304" indent="-214304">
              <a:buFontTx/>
              <a:buChar char="-"/>
              <a:defRPr/>
            </a:pPr>
            <a:r>
              <a:rPr lang="nb-NO" sz="1800" b="1" dirty="0" smtClean="0">
                <a:solidFill>
                  <a:srgbClr val="575756"/>
                </a:solidFill>
                <a:latin typeface="Arial" charset="0"/>
                <a:ea typeface="ヒラギノ角ゴ Pro W3" charset="-128"/>
              </a:rPr>
              <a:t>Resistente bakterier</a:t>
            </a:r>
            <a:endParaRPr lang="nb-NO" sz="1800" b="1" dirty="0">
              <a:solidFill>
                <a:srgbClr val="575756"/>
              </a:solidFill>
              <a:latin typeface="Arial" charset="0"/>
              <a:ea typeface="ヒラギノ角ゴ Pro W3" charset="-128"/>
            </a:endParaRPr>
          </a:p>
          <a:p>
            <a:pPr eaLnBrk="1" hangingPunct="1">
              <a:defRPr/>
            </a:pPr>
            <a:endParaRPr lang="nb-NO" sz="1800" dirty="0">
              <a:solidFill>
                <a:srgbClr val="575756"/>
              </a:solidFill>
              <a:latin typeface="Arial" charset="0"/>
              <a:ea typeface="ヒラギノ角ゴ Pro W3" charset="-128"/>
            </a:endParaRPr>
          </a:p>
          <a:p>
            <a:pPr eaLnBrk="1" hangingPunct="1">
              <a:defRPr/>
            </a:pPr>
            <a:r>
              <a:rPr lang="en-US" sz="1800" i="1" dirty="0" err="1" smtClean="0">
                <a:solidFill>
                  <a:srgbClr val="575756"/>
                </a:solidFill>
                <a:latin typeface="Arial" charset="0"/>
                <a:ea typeface="ヒラギノ角ゴ Pro W3" charset="-128"/>
              </a:rPr>
              <a:t>Fremtidens</a:t>
            </a:r>
            <a:r>
              <a:rPr lang="en-US" sz="1800" i="1" dirty="0" smtClean="0">
                <a:solidFill>
                  <a:srgbClr val="575756"/>
                </a:solidFill>
                <a:latin typeface="Arial" charset="0"/>
                <a:ea typeface="ヒラギノ角ゴ Pro W3" charset="-128"/>
              </a:rPr>
              <a:t> </a:t>
            </a:r>
            <a:r>
              <a:rPr lang="en-US" sz="1800" i="1" dirty="0" err="1" smtClean="0">
                <a:solidFill>
                  <a:srgbClr val="575756"/>
                </a:solidFill>
                <a:latin typeface="Arial" charset="0"/>
                <a:ea typeface="ヒラギノ角ゴ Pro W3" charset="-128"/>
              </a:rPr>
              <a:t>helsebehov</a:t>
            </a:r>
            <a:r>
              <a:rPr lang="en-US" sz="1800" i="1" dirty="0" smtClean="0">
                <a:solidFill>
                  <a:srgbClr val="575756"/>
                </a:solidFill>
                <a:latin typeface="Arial" charset="0"/>
                <a:ea typeface="ヒラギノ角ゴ Pro W3" charset="-128"/>
              </a:rPr>
              <a:t> </a:t>
            </a:r>
            <a:r>
              <a:rPr lang="en-US" sz="1800" i="1" dirty="0" err="1" smtClean="0">
                <a:solidFill>
                  <a:srgbClr val="575756"/>
                </a:solidFill>
                <a:latin typeface="Arial" charset="0"/>
                <a:ea typeface="ヒラギノ角ゴ Pro W3" charset="-128"/>
              </a:rPr>
              <a:t>er</a:t>
            </a:r>
            <a:r>
              <a:rPr lang="en-US" sz="1800" i="1" dirty="0" smtClean="0">
                <a:solidFill>
                  <a:srgbClr val="575756"/>
                </a:solidFill>
                <a:latin typeface="Arial" charset="0"/>
                <a:ea typeface="ヒラギノ角ゴ Pro W3" charset="-128"/>
              </a:rPr>
              <a:t> </a:t>
            </a:r>
            <a:r>
              <a:rPr lang="en-US" sz="1800" i="1" dirty="0" err="1" smtClean="0">
                <a:solidFill>
                  <a:srgbClr val="575756"/>
                </a:solidFill>
                <a:latin typeface="Arial" charset="0"/>
                <a:ea typeface="ヒラギノ角ゴ Pro W3" charset="-128"/>
              </a:rPr>
              <a:t>større</a:t>
            </a:r>
            <a:r>
              <a:rPr lang="en-US" sz="1800" i="1" dirty="0" smtClean="0">
                <a:solidFill>
                  <a:srgbClr val="575756"/>
                </a:solidFill>
                <a:latin typeface="Arial" charset="0"/>
                <a:ea typeface="ヒラギノ角ゴ Pro W3" charset="-128"/>
              </a:rPr>
              <a:t> </a:t>
            </a:r>
            <a:r>
              <a:rPr lang="en-US" sz="1800" i="1" dirty="0" err="1" smtClean="0">
                <a:solidFill>
                  <a:srgbClr val="575756"/>
                </a:solidFill>
                <a:latin typeface="Arial" charset="0"/>
                <a:ea typeface="ヒラギノ角ゴ Pro W3" charset="-128"/>
              </a:rPr>
              <a:t>enn</a:t>
            </a:r>
            <a:r>
              <a:rPr lang="en-US" sz="1800" i="1" dirty="0" smtClean="0">
                <a:solidFill>
                  <a:srgbClr val="575756"/>
                </a:solidFill>
                <a:latin typeface="Arial" charset="0"/>
                <a:ea typeface="ヒラギノ角ゴ Pro W3" charset="-128"/>
              </a:rPr>
              <a:t> </a:t>
            </a:r>
            <a:r>
              <a:rPr lang="en-US" sz="1800" i="1" dirty="0" err="1" smtClean="0">
                <a:solidFill>
                  <a:srgbClr val="575756"/>
                </a:solidFill>
                <a:latin typeface="Arial" charset="0"/>
                <a:ea typeface="ヒラギノ角ゴ Pro W3" charset="-128"/>
              </a:rPr>
              <a:t>helsetjenesten</a:t>
            </a:r>
            <a:r>
              <a:rPr lang="en-US" sz="1800" i="1" dirty="0" smtClean="0">
                <a:solidFill>
                  <a:srgbClr val="575756"/>
                </a:solidFill>
                <a:latin typeface="Arial" charset="0"/>
                <a:ea typeface="ヒラギノ角ゴ Pro W3" charset="-128"/>
              </a:rPr>
              <a:t> </a:t>
            </a:r>
            <a:r>
              <a:rPr lang="en-US" sz="1800" i="1" dirty="0" err="1" smtClean="0">
                <a:solidFill>
                  <a:srgbClr val="575756"/>
                </a:solidFill>
                <a:latin typeface="Arial" charset="0"/>
                <a:ea typeface="ヒラギノ角ゴ Pro W3" charset="-128"/>
              </a:rPr>
              <a:t>kan</a:t>
            </a:r>
            <a:r>
              <a:rPr lang="en-US" sz="1800" i="1" dirty="0" smtClean="0">
                <a:solidFill>
                  <a:srgbClr val="575756"/>
                </a:solidFill>
                <a:latin typeface="Arial" charset="0"/>
                <a:ea typeface="ヒラギノ角ゴ Pro W3" charset="-128"/>
              </a:rPr>
              <a:t> </a:t>
            </a:r>
            <a:r>
              <a:rPr lang="en-US" sz="1800" i="1" dirty="0" err="1" smtClean="0">
                <a:solidFill>
                  <a:srgbClr val="575756"/>
                </a:solidFill>
                <a:latin typeface="Arial" charset="0"/>
                <a:ea typeface="ヒラギノ角ゴ Pro W3" charset="-128"/>
              </a:rPr>
              <a:t>dekke</a:t>
            </a:r>
            <a:r>
              <a:rPr lang="en-US" sz="1800" i="1" dirty="0" smtClean="0">
                <a:solidFill>
                  <a:srgbClr val="575756"/>
                </a:solidFill>
                <a:latin typeface="Arial" charset="0"/>
                <a:ea typeface="ヒラギノ角ゴ Pro W3" charset="-128"/>
              </a:rPr>
              <a:t>.</a:t>
            </a:r>
            <a:endParaRPr lang="nb-NO" sz="1800" i="1" dirty="0">
              <a:solidFill>
                <a:srgbClr val="575756"/>
              </a:solidFill>
              <a:latin typeface="Arial" charset="0"/>
              <a:ea typeface="ヒラギノ角ゴ Pro W3" charset="-128"/>
            </a:endParaRPr>
          </a:p>
          <a:p>
            <a:pPr eaLnBrk="1" hangingPunct="1">
              <a:defRPr/>
            </a:pPr>
            <a:endParaRPr lang="nb-NO" sz="1500" b="1" dirty="0">
              <a:latin typeface="Arial" charset="0"/>
              <a:ea typeface="ヒラギノ角ゴ Pro W3" charset="-128"/>
            </a:endParaRPr>
          </a:p>
          <a:p>
            <a:pPr marL="214304" indent="-214304">
              <a:buFontTx/>
              <a:buChar char="-"/>
              <a:defRPr/>
            </a:pPr>
            <a:endParaRPr lang="en-US" sz="1200" dirty="0">
              <a:latin typeface="Arial" charset="0"/>
              <a:ea typeface="ヒラギノ角ゴ Pro W3" charset="-128"/>
            </a:endParaRPr>
          </a:p>
        </p:txBody>
      </p:sp>
      <p:pic>
        <p:nvPicPr>
          <p:cNvPr id="11" name="Picture Placeholder 9"/>
          <p:cNvPicPr>
            <a:picLocks noChangeAspect="1"/>
          </p:cNvPicPr>
          <p:nvPr/>
        </p:nvPicPr>
        <p:blipFill>
          <a:blip r:embed="rId3">
            <a:extLst>
              <a:ext uri="{28A0092B-C50C-407E-A947-70E740481C1C}">
                <a14:useLocalDpi xmlns:a14="http://schemas.microsoft.com/office/drawing/2010/main" val="0"/>
              </a:ext>
            </a:extLst>
          </a:blip>
          <a:srcRect l="10260" r="10260"/>
          <a:stretch>
            <a:fillRect/>
          </a:stretch>
        </p:blipFill>
        <p:spPr>
          <a:xfrm>
            <a:off x="4839412" y="2282657"/>
            <a:ext cx="3600450" cy="2577951"/>
          </a:xfrm>
          <a:prstGeom prst="rect">
            <a:avLst/>
          </a:prstGeom>
        </p:spPr>
      </p:pic>
      <p:sp>
        <p:nvSpPr>
          <p:cNvPr id="10" name="Content Placeholder 9"/>
          <p:cNvSpPr>
            <a:spLocks noGrp="1"/>
          </p:cNvSpPr>
          <p:nvPr>
            <p:ph sz="quarter" idx="17"/>
          </p:nvPr>
        </p:nvSpPr>
        <p:spPr>
          <a:xfrm>
            <a:off x="4839412" y="879286"/>
            <a:ext cx="3600450" cy="1476743"/>
          </a:xfrm>
        </p:spPr>
        <p:txBody>
          <a:bodyPr>
            <a:normAutofit lnSpcReduction="10000"/>
          </a:bodyPr>
          <a:lstStyle/>
          <a:p>
            <a:pPr algn="ctr"/>
            <a:r>
              <a:rPr lang="en-GB" sz="2520" b="1" i="1" dirty="0" err="1" smtClean="0">
                <a:solidFill>
                  <a:schemeClr val="accent4"/>
                </a:solidFill>
              </a:rPr>
              <a:t>Fremtidens</a:t>
            </a:r>
            <a:r>
              <a:rPr lang="en-GB" sz="2520" b="1" i="1" dirty="0" smtClean="0">
                <a:solidFill>
                  <a:schemeClr val="accent4"/>
                </a:solidFill>
              </a:rPr>
              <a:t> </a:t>
            </a:r>
            <a:r>
              <a:rPr lang="en-GB" sz="2520" b="1" i="1" dirty="0" err="1" smtClean="0">
                <a:solidFill>
                  <a:schemeClr val="accent4"/>
                </a:solidFill>
              </a:rPr>
              <a:t>helsearbeidere</a:t>
            </a:r>
            <a:r>
              <a:rPr lang="en-GB" sz="2520" b="1" i="1" dirty="0" smtClean="0">
                <a:solidFill>
                  <a:schemeClr val="accent4"/>
                </a:solidFill>
              </a:rPr>
              <a:t> </a:t>
            </a:r>
            <a:r>
              <a:rPr lang="en-GB" sz="2520" b="1" i="1" dirty="0" err="1" smtClean="0">
                <a:solidFill>
                  <a:schemeClr val="accent4"/>
                </a:solidFill>
              </a:rPr>
              <a:t>må</a:t>
            </a:r>
            <a:r>
              <a:rPr lang="en-GB" sz="2520" b="1" i="1" dirty="0" smtClean="0">
                <a:solidFill>
                  <a:schemeClr val="accent4"/>
                </a:solidFill>
              </a:rPr>
              <a:t> </a:t>
            </a:r>
            <a:r>
              <a:rPr lang="en-GB" sz="2520" b="1" i="1" dirty="0" err="1" smtClean="0">
                <a:solidFill>
                  <a:schemeClr val="accent4"/>
                </a:solidFill>
              </a:rPr>
              <a:t>tenke</a:t>
            </a:r>
            <a:r>
              <a:rPr lang="en-GB" sz="2520" b="1" i="1" dirty="0" smtClean="0">
                <a:solidFill>
                  <a:schemeClr val="accent4"/>
                </a:solidFill>
              </a:rPr>
              <a:t> </a:t>
            </a:r>
            <a:r>
              <a:rPr lang="en-GB" sz="2520" b="1" i="1" dirty="0" err="1" smtClean="0">
                <a:solidFill>
                  <a:schemeClr val="accent4"/>
                </a:solidFill>
              </a:rPr>
              <a:t>og</a:t>
            </a:r>
            <a:r>
              <a:rPr lang="en-GB" sz="2520" b="1" i="1" dirty="0" smtClean="0">
                <a:solidFill>
                  <a:schemeClr val="accent4"/>
                </a:solidFill>
              </a:rPr>
              <a:t> handle </a:t>
            </a:r>
            <a:r>
              <a:rPr lang="en-GB" sz="2520" b="1" i="1" dirty="0" err="1" smtClean="0">
                <a:solidFill>
                  <a:schemeClr val="accent4"/>
                </a:solidFill>
              </a:rPr>
              <a:t>bærekraftig</a:t>
            </a:r>
            <a:endParaRPr lang="en-US" sz="2520" b="1" i="1" dirty="0" smtClean="0">
              <a:solidFill>
                <a:schemeClr val="accent4"/>
              </a:solidFill>
            </a:endParaRPr>
          </a:p>
          <a:p>
            <a:endParaRPr lang="nb-NO" b="1" dirty="0"/>
          </a:p>
        </p:txBody>
      </p:sp>
    </p:spTree>
    <p:extLst>
      <p:ext uri="{BB962C8B-B14F-4D97-AF65-F5344CB8AC3E}">
        <p14:creationId xmlns:p14="http://schemas.microsoft.com/office/powerpoint/2010/main" val="3906171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FDD038D-C4DE-4799-983A-D8E9AA4EA2A3}" type="slidenum">
              <a:rPr lang="en-US" altLang="nb-NO" smtClean="0"/>
              <a:pPr>
                <a:defRPr/>
              </a:pPr>
              <a:t>5</a:t>
            </a:fld>
            <a:endParaRPr lang="en-US" altLang="nb-NO"/>
          </a:p>
        </p:txBody>
      </p:sp>
      <p:sp>
        <p:nvSpPr>
          <p:cNvPr id="2" name="Title 1"/>
          <p:cNvSpPr>
            <a:spLocks noGrp="1"/>
          </p:cNvSpPr>
          <p:nvPr>
            <p:ph type="title"/>
          </p:nvPr>
        </p:nvSpPr>
        <p:spPr>
          <a:xfrm>
            <a:off x="592647" y="381721"/>
            <a:ext cx="7922703" cy="360045"/>
          </a:xfrm>
        </p:spPr>
        <p:txBody>
          <a:bodyPr>
            <a:normAutofit fontScale="90000"/>
          </a:bodyPr>
          <a:lstStyle/>
          <a:p>
            <a:pPr>
              <a:defRPr/>
            </a:pPr>
            <a:r>
              <a:rPr lang="nb-NO" sz="2500" dirty="0" smtClean="0"/>
              <a:t>Hvorfor nå? Et eksempel</a:t>
            </a:r>
            <a:endParaRPr lang="nb-NO" dirty="0"/>
          </a:p>
        </p:txBody>
      </p:sp>
      <p:sp>
        <p:nvSpPr>
          <p:cNvPr id="8" name="Rectangle 7"/>
          <p:cNvSpPr>
            <a:spLocks noChangeArrowheads="1"/>
          </p:cNvSpPr>
          <p:nvPr/>
        </p:nvSpPr>
        <p:spPr bwMode="auto">
          <a:xfrm>
            <a:off x="4830604" y="1923891"/>
            <a:ext cx="457200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nb-NO" altLang="nb-NO" sz="1080" dirty="0"/>
          </a:p>
        </p:txBody>
      </p:sp>
      <p:pic>
        <p:nvPicPr>
          <p:cNvPr id="1026" name="Picture 2" descr="https://sites.wpro.who.int/antibiotic_awareness/wp-content/uploads/2016/12/AMR-and-the-SDGs.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85"/>
          <a:stretch/>
        </p:blipFill>
        <p:spPr bwMode="auto">
          <a:xfrm>
            <a:off x="2868169" y="873958"/>
            <a:ext cx="6012962" cy="3996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97" y="2553176"/>
            <a:ext cx="2176272" cy="1810512"/>
          </a:xfrm>
          <a:prstGeom prst="rect">
            <a:avLst/>
          </a:prstGeom>
        </p:spPr>
      </p:pic>
      <p:sp>
        <p:nvSpPr>
          <p:cNvPr id="6" name="Rectangle 5"/>
          <p:cNvSpPr/>
          <p:nvPr/>
        </p:nvSpPr>
        <p:spPr>
          <a:xfrm>
            <a:off x="210313" y="1130282"/>
            <a:ext cx="2334768" cy="300082"/>
          </a:xfrm>
          <a:prstGeom prst="rect">
            <a:avLst/>
          </a:prstGeom>
        </p:spPr>
        <p:txBody>
          <a:bodyPr wrap="square">
            <a:spAutoFit/>
          </a:bodyPr>
          <a:lstStyle/>
          <a:p>
            <a:r>
              <a:rPr lang="nb-NO" dirty="0" err="1" smtClean="0">
                <a:solidFill>
                  <a:srgbClr val="575756"/>
                </a:solidFill>
              </a:rPr>
              <a:t>Antibiotikaresistens</a:t>
            </a:r>
            <a:r>
              <a:rPr lang="nb-NO" dirty="0" smtClean="0">
                <a:solidFill>
                  <a:srgbClr val="575756"/>
                </a:solidFill>
              </a:rPr>
              <a:t> (AMR</a:t>
            </a:r>
            <a:r>
              <a:rPr lang="nb-NO" dirty="0">
                <a:solidFill>
                  <a:srgbClr val="575756"/>
                </a:solidFill>
              </a:rPr>
              <a:t>)</a:t>
            </a:r>
          </a:p>
        </p:txBody>
      </p:sp>
    </p:spTree>
    <p:extLst>
      <p:ext uri="{BB962C8B-B14F-4D97-AF65-F5344CB8AC3E}">
        <p14:creationId xmlns:p14="http://schemas.microsoft.com/office/powerpoint/2010/main" val="4148164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8D9D20C-6E43-4E6E-BCC3-9A24735CF16D}" type="slidenum">
              <a:rPr lang="en-US" altLang="nb-NO" smtClean="0"/>
              <a:pPr>
                <a:defRPr/>
              </a:pPr>
              <a:t>6</a:t>
            </a:fld>
            <a:endParaRPr lang="en-US" altLang="nb-NO"/>
          </a:p>
        </p:txBody>
      </p:sp>
      <p:sp>
        <p:nvSpPr>
          <p:cNvPr id="12" name="Title 1">
            <a:extLst>
              <a:ext uri="{FF2B5EF4-FFF2-40B4-BE49-F238E27FC236}">
                <a16:creationId xmlns:a16="http://schemas.microsoft.com/office/drawing/2014/main" id="{E62C2B6A-B5B7-8B4C-B8BA-ED3CEACFA983}"/>
              </a:ext>
            </a:extLst>
          </p:cNvPr>
          <p:cNvSpPr>
            <a:spLocks noGrp="1"/>
          </p:cNvSpPr>
          <p:nvPr>
            <p:ph type="title"/>
          </p:nvPr>
        </p:nvSpPr>
        <p:spPr>
          <a:xfrm>
            <a:off x="0" y="109871"/>
            <a:ext cx="9144000" cy="626618"/>
          </a:xfrm>
        </p:spPr>
        <p:txBody>
          <a:bodyPr>
            <a:normAutofit fontScale="90000"/>
          </a:bodyPr>
          <a:lstStyle/>
          <a:p>
            <a:pPr>
              <a:defRPr/>
            </a:pPr>
            <a:r>
              <a:rPr lang="sv-SE" sz="2500" dirty="0" smtClean="0"/>
              <a:t/>
            </a:r>
            <a:br>
              <a:rPr lang="sv-SE" sz="2500" dirty="0" smtClean="0"/>
            </a:br>
            <a:r>
              <a:rPr lang="sv-SE" sz="2500" dirty="0" smtClean="0"/>
              <a:t>SHE </a:t>
            </a:r>
            <a:br>
              <a:rPr lang="sv-SE" sz="2500" dirty="0" smtClean="0"/>
            </a:br>
            <a:endParaRPr lang="sv-SE" sz="2500" dirty="0"/>
          </a:p>
        </p:txBody>
      </p:sp>
      <p:sp>
        <p:nvSpPr>
          <p:cNvPr id="13" name="Title 1">
            <a:extLst>
              <a:ext uri="{FF2B5EF4-FFF2-40B4-BE49-F238E27FC236}">
                <a16:creationId xmlns:a16="http://schemas.microsoft.com/office/drawing/2014/main" id="{E62C2B6A-B5B7-8B4C-B8BA-ED3CEACFA983}"/>
              </a:ext>
            </a:extLst>
          </p:cNvPr>
          <p:cNvSpPr>
            <a:spLocks noGrp="1"/>
          </p:cNvSpPr>
          <p:nvPr>
            <p:ph type="body" sz="quarter" idx="18"/>
          </p:nvPr>
        </p:nvSpPr>
        <p:spPr>
          <a:xfrm>
            <a:off x="264245" y="1490585"/>
            <a:ext cx="4147661" cy="3171310"/>
          </a:xfrm>
        </p:spPr>
        <p:txBody>
          <a:bodyPr>
            <a:normAutofit fontScale="82500" lnSpcReduction="20000"/>
          </a:bodyPr>
          <a:lstStyle/>
          <a:p>
            <a:pPr marL="0" indent="0">
              <a:buNone/>
              <a:defRPr/>
            </a:pPr>
            <a:endParaRPr lang="en-US" sz="2610" dirty="0"/>
          </a:p>
          <a:p>
            <a:pPr marL="520696" indent="-342900">
              <a:defRPr/>
            </a:pPr>
            <a:r>
              <a:rPr lang="en-US" sz="2510" b="1" dirty="0" err="1" smtClean="0"/>
              <a:t>Reflektere</a:t>
            </a:r>
            <a:r>
              <a:rPr lang="en-US" sz="2510" b="1" dirty="0" smtClean="0"/>
              <a:t> </a:t>
            </a:r>
            <a:r>
              <a:rPr lang="en-US" sz="2510" dirty="0" smtClean="0"/>
              <a:t>over sin </a:t>
            </a:r>
            <a:r>
              <a:rPr lang="en-US" sz="2510" dirty="0" err="1" smtClean="0"/>
              <a:t>rolle</a:t>
            </a:r>
            <a:r>
              <a:rPr lang="en-US" sz="2510" dirty="0" smtClean="0"/>
              <a:t> </a:t>
            </a:r>
            <a:r>
              <a:rPr lang="en-US" sz="2510" dirty="0" err="1" smtClean="0"/>
              <a:t>og</a:t>
            </a:r>
            <a:r>
              <a:rPr lang="en-US" sz="2510" dirty="0" smtClean="0"/>
              <a:t> </a:t>
            </a:r>
            <a:r>
              <a:rPr lang="en-US" sz="2510" dirty="0" err="1" smtClean="0"/>
              <a:t>sitt</a:t>
            </a:r>
            <a:r>
              <a:rPr lang="en-US" sz="2510" dirty="0" smtClean="0"/>
              <a:t> </a:t>
            </a:r>
            <a:r>
              <a:rPr lang="en-US" sz="2510" dirty="0" err="1" smtClean="0"/>
              <a:t>ansvar</a:t>
            </a:r>
            <a:r>
              <a:rPr lang="en-US" sz="2510" dirty="0" smtClean="0"/>
              <a:t> bade </a:t>
            </a:r>
            <a:r>
              <a:rPr lang="en-US" sz="2510" dirty="0" err="1" smtClean="0"/>
              <a:t>på</a:t>
            </a:r>
            <a:r>
              <a:rPr lang="en-US" sz="2510" dirty="0" smtClean="0"/>
              <a:t> </a:t>
            </a:r>
            <a:r>
              <a:rPr lang="en-US" sz="2510" dirty="0" err="1" smtClean="0"/>
              <a:t>individuelt</a:t>
            </a:r>
            <a:r>
              <a:rPr lang="en-US" sz="2510" dirty="0" smtClean="0"/>
              <a:t> </a:t>
            </a:r>
            <a:r>
              <a:rPr lang="en-US" sz="2510" dirty="0" err="1" smtClean="0"/>
              <a:t>nivå</a:t>
            </a:r>
            <a:r>
              <a:rPr lang="en-US" sz="2510" dirty="0" smtClean="0"/>
              <a:t> </a:t>
            </a:r>
            <a:r>
              <a:rPr lang="en-US" sz="2510" dirty="0" err="1" smtClean="0"/>
              <a:t>og</a:t>
            </a:r>
            <a:r>
              <a:rPr lang="en-US" sz="2510" dirty="0" smtClean="0"/>
              <a:t> </a:t>
            </a:r>
            <a:r>
              <a:rPr lang="en-US" sz="2510" dirty="0" err="1" smtClean="0"/>
              <a:t>systemnivå</a:t>
            </a:r>
            <a:endParaRPr lang="en-US" sz="2510" dirty="0"/>
          </a:p>
          <a:p>
            <a:pPr marL="520696" indent="-342900">
              <a:defRPr/>
            </a:pPr>
            <a:r>
              <a:rPr lang="en-US" sz="2540" dirty="0" err="1" smtClean="0"/>
              <a:t>Være</a:t>
            </a:r>
            <a:r>
              <a:rPr lang="en-US" sz="2540" dirty="0" smtClean="0"/>
              <a:t> </a:t>
            </a:r>
            <a:r>
              <a:rPr lang="en-US" sz="2540" dirty="0" err="1" smtClean="0"/>
              <a:t>i</a:t>
            </a:r>
            <a:r>
              <a:rPr lang="en-US" sz="2540" dirty="0" smtClean="0"/>
              <a:t> stand </a:t>
            </a:r>
            <a:r>
              <a:rPr lang="en-US" sz="2540" dirty="0" err="1" smtClean="0"/>
              <a:t>til</a:t>
            </a:r>
            <a:r>
              <a:rPr lang="en-US" sz="2540" dirty="0" smtClean="0"/>
              <a:t> å </a:t>
            </a:r>
            <a:r>
              <a:rPr lang="en-US" sz="2540" dirty="0" err="1" smtClean="0"/>
              <a:t>gjøre</a:t>
            </a:r>
            <a:r>
              <a:rPr lang="en-US" sz="2540" dirty="0" smtClean="0"/>
              <a:t> </a:t>
            </a:r>
            <a:r>
              <a:rPr lang="en-US" sz="2540" b="1" dirty="0" err="1" smtClean="0"/>
              <a:t>kristiske</a:t>
            </a:r>
            <a:r>
              <a:rPr lang="en-US" sz="2540" b="1" dirty="0" smtClean="0"/>
              <a:t> </a:t>
            </a:r>
            <a:r>
              <a:rPr lang="en-US" sz="2540" b="1" dirty="0" err="1" smtClean="0"/>
              <a:t>vurderinger</a:t>
            </a:r>
            <a:r>
              <a:rPr lang="en-US" sz="2540" dirty="0" smtClean="0"/>
              <a:t> </a:t>
            </a:r>
            <a:r>
              <a:rPr lang="en-US" sz="2540" dirty="0" err="1" smtClean="0"/>
              <a:t>av</a:t>
            </a:r>
            <a:r>
              <a:rPr lang="en-US" sz="2540" dirty="0" smtClean="0"/>
              <a:t> </a:t>
            </a:r>
            <a:r>
              <a:rPr lang="en-US" sz="2540" dirty="0" err="1" smtClean="0"/>
              <a:t>behov</a:t>
            </a:r>
            <a:r>
              <a:rPr lang="en-US" sz="2540" dirty="0" smtClean="0"/>
              <a:t> </a:t>
            </a:r>
            <a:r>
              <a:rPr lang="nb-NO" sz="2540" dirty="0" smtClean="0"/>
              <a:t>og ulike intervensjoner</a:t>
            </a:r>
            <a:endParaRPr lang="nb-NO" sz="2540" dirty="0"/>
          </a:p>
          <a:p>
            <a:pPr marL="520696" indent="-342900">
              <a:defRPr/>
            </a:pPr>
            <a:r>
              <a:rPr lang="en-US" sz="2720" dirty="0" err="1" smtClean="0"/>
              <a:t>Kunne</a:t>
            </a:r>
            <a:r>
              <a:rPr lang="en-US" sz="2720" dirty="0" smtClean="0"/>
              <a:t> </a:t>
            </a:r>
            <a:r>
              <a:rPr lang="en-US" sz="2720" b="1" dirty="0" err="1" smtClean="0"/>
              <a:t>forutse</a:t>
            </a:r>
            <a:r>
              <a:rPr lang="en-US" sz="2720" dirty="0" smtClean="0"/>
              <a:t> </a:t>
            </a:r>
            <a:r>
              <a:rPr lang="nb-NO" sz="2720" dirty="0" smtClean="0"/>
              <a:t>langsiktige konsekvenser av kliniske beslutninger</a:t>
            </a:r>
            <a:endParaRPr lang="sv-SE" sz="2100" b="1" dirty="0"/>
          </a:p>
          <a:p>
            <a:pPr>
              <a:defRPr/>
            </a:pPr>
            <a:endParaRPr lang="sv-SE" sz="2500" dirty="0"/>
          </a:p>
        </p:txBody>
      </p:sp>
      <p:pic>
        <p:nvPicPr>
          <p:cNvPr id="17" name="Picture Placeholder 16"/>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0216" r="10216"/>
          <a:stretch>
            <a:fillRect/>
          </a:stretch>
        </p:blipFill>
        <p:spPr/>
      </p:pic>
      <p:sp>
        <p:nvSpPr>
          <p:cNvPr id="2" name="Rectangle 1"/>
          <p:cNvSpPr/>
          <p:nvPr/>
        </p:nvSpPr>
        <p:spPr>
          <a:xfrm>
            <a:off x="744685" y="1028920"/>
            <a:ext cx="2492990" cy="461665"/>
          </a:xfrm>
          <a:prstGeom prst="rect">
            <a:avLst/>
          </a:prstGeom>
        </p:spPr>
        <p:txBody>
          <a:bodyPr wrap="none">
            <a:spAutoFit/>
          </a:bodyPr>
          <a:lstStyle/>
          <a:p>
            <a:pPr marL="271461" indent="-271461">
              <a:defRPr/>
            </a:pPr>
            <a:r>
              <a:rPr lang="en-US" sz="2400" b="1" dirty="0" err="1" smtClean="0">
                <a:solidFill>
                  <a:srgbClr val="575756"/>
                </a:solidFill>
              </a:rPr>
              <a:t>Studentene</a:t>
            </a:r>
            <a:r>
              <a:rPr lang="en-US" sz="2400" b="1" dirty="0" smtClean="0">
                <a:solidFill>
                  <a:srgbClr val="575756"/>
                </a:solidFill>
              </a:rPr>
              <a:t> </a:t>
            </a:r>
            <a:r>
              <a:rPr lang="en-US" sz="2400" b="1" dirty="0" err="1" smtClean="0">
                <a:solidFill>
                  <a:srgbClr val="575756"/>
                </a:solidFill>
              </a:rPr>
              <a:t>må</a:t>
            </a:r>
            <a:r>
              <a:rPr lang="en-US" sz="2400" b="1" dirty="0" smtClean="0">
                <a:solidFill>
                  <a:srgbClr val="575756"/>
                </a:solidFill>
              </a:rPr>
              <a:t>:</a:t>
            </a:r>
            <a:endParaRPr lang="en-US" sz="2400" b="1" dirty="0">
              <a:solidFill>
                <a:srgbClr val="575756"/>
              </a:solidFill>
            </a:endParaRPr>
          </a:p>
        </p:txBody>
      </p:sp>
    </p:spTree>
    <p:extLst>
      <p:ext uri="{BB962C8B-B14F-4D97-AF65-F5344CB8AC3E}">
        <p14:creationId xmlns:p14="http://schemas.microsoft.com/office/powerpoint/2010/main" val="3444928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751DFAA-887F-4071-8EAD-E8CA316FCF06}" type="slidenum">
              <a:rPr lang="en-GB" smtClean="0"/>
              <a:t>7</a:t>
            </a:fld>
            <a:endParaRPr lang="en-GB" dirty="0"/>
          </a:p>
        </p:txBody>
      </p:sp>
      <p:sp>
        <p:nvSpPr>
          <p:cNvPr id="2" name="Title 1">
            <a:extLst>
              <a:ext uri="{FF2B5EF4-FFF2-40B4-BE49-F238E27FC236}">
                <a16:creationId xmlns:a16="http://schemas.microsoft.com/office/drawing/2014/main" id="{E62C2B6A-B5B7-8B4C-B8BA-ED3CEACFA983}"/>
              </a:ext>
            </a:extLst>
          </p:cNvPr>
          <p:cNvSpPr>
            <a:spLocks noGrp="1"/>
          </p:cNvSpPr>
          <p:nvPr>
            <p:ph type="title"/>
          </p:nvPr>
        </p:nvSpPr>
        <p:spPr>
          <a:xfrm>
            <a:off x="987552" y="288036"/>
            <a:ext cx="7511223" cy="360045"/>
          </a:xfrm>
        </p:spPr>
        <p:txBody>
          <a:bodyPr>
            <a:normAutofit fontScale="90000"/>
          </a:bodyPr>
          <a:lstStyle/>
          <a:p>
            <a:pPr algn="l">
              <a:defRPr/>
            </a:pPr>
            <a:r>
              <a:rPr lang="sv-SE" sz="2800" dirty="0" smtClean="0"/>
              <a:t/>
            </a:r>
            <a:br>
              <a:rPr lang="sv-SE" sz="2800" dirty="0" smtClean="0"/>
            </a:br>
            <a:r>
              <a:rPr lang="sv-SE" sz="2800" dirty="0" smtClean="0"/>
              <a:t>SHE</a:t>
            </a:r>
            <a:r>
              <a:rPr lang="sv-SE" sz="2500" dirty="0" smtClean="0"/>
              <a:t/>
            </a:r>
            <a:br>
              <a:rPr lang="sv-SE" sz="2500" dirty="0" smtClean="0"/>
            </a:br>
            <a:endParaRPr lang="sv-SE" sz="2500" dirty="0"/>
          </a:p>
        </p:txBody>
      </p:sp>
      <p:sp>
        <p:nvSpPr>
          <p:cNvPr id="14" name="Content Placeholder 13"/>
          <p:cNvSpPr>
            <a:spLocks noGrp="1"/>
          </p:cNvSpPr>
          <p:nvPr>
            <p:ph sz="quarter" idx="16"/>
          </p:nvPr>
        </p:nvSpPr>
        <p:spPr>
          <a:xfrm>
            <a:off x="456949" y="1456089"/>
            <a:ext cx="3600450" cy="2736342"/>
          </a:xfrm>
        </p:spPr>
        <p:txBody>
          <a:bodyPr>
            <a:normAutofit/>
          </a:bodyPr>
          <a:lstStyle/>
          <a:p>
            <a:pPr algn="ctr"/>
            <a:r>
              <a:rPr lang="sv-SE" sz="3200" dirty="0" smtClean="0"/>
              <a:t>Vi </a:t>
            </a:r>
            <a:r>
              <a:rPr lang="sv-SE" sz="3200" dirty="0" err="1" smtClean="0"/>
              <a:t>utdanner</a:t>
            </a:r>
            <a:r>
              <a:rPr lang="sv-SE" sz="3200" dirty="0" smtClean="0"/>
              <a:t> for </a:t>
            </a:r>
            <a:r>
              <a:rPr lang="sv-SE" sz="3200" dirty="0" err="1" smtClean="0"/>
              <a:t>bærekraftige</a:t>
            </a:r>
            <a:endParaRPr lang="sv-SE" sz="3200" dirty="0" smtClean="0"/>
          </a:p>
          <a:p>
            <a:pPr algn="ctr"/>
            <a:r>
              <a:rPr lang="sv-SE" sz="3200" dirty="0" err="1" smtClean="0"/>
              <a:t>evidensbaserte</a:t>
            </a:r>
            <a:endParaRPr lang="sv-SE" sz="3200" dirty="0" smtClean="0"/>
          </a:p>
          <a:p>
            <a:pPr algn="ctr"/>
            <a:r>
              <a:rPr lang="nb-NO" sz="3200" dirty="0" smtClean="0"/>
              <a:t>beslutninger</a:t>
            </a:r>
            <a:endParaRPr lang="nb-NO" sz="3200" dirty="0"/>
          </a:p>
          <a:p>
            <a:endParaRPr lang="nb-NO" dirty="0"/>
          </a:p>
        </p:txBody>
      </p:sp>
      <p:sp>
        <p:nvSpPr>
          <p:cNvPr id="31" name="Rectangle 30">
            <a:extLst>
              <a:ext uri="{FF2B5EF4-FFF2-40B4-BE49-F238E27FC236}">
                <a16:creationId xmlns:a16="http://schemas.microsoft.com/office/drawing/2014/main" id="{28616201-E99B-C94E-A023-BDD7A1B5AD62}"/>
              </a:ext>
            </a:extLst>
          </p:cNvPr>
          <p:cNvSpPr/>
          <p:nvPr/>
        </p:nvSpPr>
        <p:spPr>
          <a:xfrm>
            <a:off x="5294948" y="1763872"/>
            <a:ext cx="2834640" cy="1027272"/>
          </a:xfrm>
          <a:prstGeom prst="rect">
            <a:avLst/>
          </a:prstGeom>
        </p:spPr>
        <p:txBody>
          <a:bodyPr spcFirstLastPara="1" wrap="none">
            <a:prstTxWarp prst="textArchUp">
              <a:avLst/>
            </a:prstTxWarp>
            <a:spAutoFit/>
          </a:bodyPr>
          <a:lstStyle/>
          <a:p>
            <a:pPr algn="ctr" eaLnBrk="1" hangingPunct="1">
              <a:defRPr/>
            </a:pPr>
            <a:endParaRPr lang="en-US" sz="1200" b="1" u="sng" dirty="0">
              <a:latin typeface="Arial" charset="0"/>
              <a:ea typeface="ヒラギノ角ゴ Pro W3" charset="-128"/>
            </a:endParaRPr>
          </a:p>
        </p:txBody>
      </p:sp>
      <p:sp>
        <p:nvSpPr>
          <p:cNvPr id="32" name="Rounded Rectangle 31">
            <a:extLst>
              <a:ext uri="{FF2B5EF4-FFF2-40B4-BE49-F238E27FC236}">
                <a16:creationId xmlns:a16="http://schemas.microsoft.com/office/drawing/2014/main" id="{AC1EC2A3-D3F7-C348-A97C-9E552B3D5F5D}"/>
              </a:ext>
            </a:extLst>
          </p:cNvPr>
          <p:cNvSpPr/>
          <p:nvPr/>
        </p:nvSpPr>
        <p:spPr>
          <a:xfrm>
            <a:off x="6203635" y="4190303"/>
            <a:ext cx="1407318" cy="648653"/>
          </a:xfrm>
          <a:prstGeom prst="roundRect">
            <a:avLst/>
          </a:prstGeom>
          <a:solidFill>
            <a:srgbClr val="F5F3F1">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b="1" dirty="0" err="1" smtClean="0">
                <a:solidFill>
                  <a:srgbClr val="575756"/>
                </a:solidFill>
              </a:rPr>
              <a:t>Eksperter</a:t>
            </a:r>
            <a:endParaRPr lang="en-GB" sz="1200" b="1" dirty="0">
              <a:solidFill>
                <a:srgbClr val="575756"/>
              </a:solidFill>
            </a:endParaRPr>
          </a:p>
        </p:txBody>
      </p:sp>
      <p:sp>
        <p:nvSpPr>
          <p:cNvPr id="33" name="Rounded Rectangle 32">
            <a:extLst>
              <a:ext uri="{FF2B5EF4-FFF2-40B4-BE49-F238E27FC236}">
                <a16:creationId xmlns:a16="http://schemas.microsoft.com/office/drawing/2014/main" id="{9516F356-A0B7-D945-8BF2-98F30B63AAA9}"/>
              </a:ext>
            </a:extLst>
          </p:cNvPr>
          <p:cNvSpPr/>
          <p:nvPr/>
        </p:nvSpPr>
        <p:spPr>
          <a:xfrm>
            <a:off x="7709535" y="1966754"/>
            <a:ext cx="1348740" cy="698659"/>
          </a:xfrm>
          <a:prstGeom prst="roundRect">
            <a:avLst/>
          </a:prstGeom>
          <a:solidFill>
            <a:srgbClr val="F1F1F0">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b="1" dirty="0" err="1" smtClean="0">
                <a:solidFill>
                  <a:srgbClr val="575756"/>
                </a:solidFill>
              </a:rPr>
              <a:t>Individuelle</a:t>
            </a:r>
            <a:r>
              <a:rPr lang="en-GB" sz="1200" b="1" dirty="0" smtClean="0">
                <a:solidFill>
                  <a:srgbClr val="575756"/>
                </a:solidFill>
              </a:rPr>
              <a:t> </a:t>
            </a:r>
            <a:r>
              <a:rPr lang="en-GB" sz="1200" b="1" dirty="0" err="1" smtClean="0">
                <a:solidFill>
                  <a:srgbClr val="575756"/>
                </a:solidFill>
              </a:rPr>
              <a:t>ønsker</a:t>
            </a:r>
            <a:r>
              <a:rPr lang="en-GB" sz="1200" b="1" dirty="0" smtClean="0">
                <a:solidFill>
                  <a:srgbClr val="575756"/>
                </a:solidFill>
              </a:rPr>
              <a:t> </a:t>
            </a:r>
            <a:r>
              <a:rPr lang="en-GB" sz="1200" b="1" dirty="0" err="1" smtClean="0">
                <a:solidFill>
                  <a:srgbClr val="575756"/>
                </a:solidFill>
              </a:rPr>
              <a:t>og</a:t>
            </a:r>
            <a:r>
              <a:rPr lang="en-GB" sz="1200" b="1" dirty="0" smtClean="0">
                <a:solidFill>
                  <a:srgbClr val="575756"/>
                </a:solidFill>
              </a:rPr>
              <a:t> </a:t>
            </a:r>
            <a:r>
              <a:rPr lang="en-GB" sz="1200" b="1" dirty="0" err="1" smtClean="0">
                <a:solidFill>
                  <a:srgbClr val="575756"/>
                </a:solidFill>
              </a:rPr>
              <a:t>behov</a:t>
            </a:r>
            <a:endParaRPr lang="en-GB" sz="1200" b="1" dirty="0">
              <a:solidFill>
                <a:srgbClr val="575756"/>
              </a:solidFill>
            </a:endParaRPr>
          </a:p>
        </p:txBody>
      </p:sp>
      <p:sp>
        <p:nvSpPr>
          <p:cNvPr id="34" name="Rounded Rectangle 33">
            <a:extLst>
              <a:ext uri="{FF2B5EF4-FFF2-40B4-BE49-F238E27FC236}">
                <a16:creationId xmlns:a16="http://schemas.microsoft.com/office/drawing/2014/main" id="{10E151A7-BA34-EE4F-B062-B4AB95F1005B}"/>
              </a:ext>
            </a:extLst>
          </p:cNvPr>
          <p:cNvSpPr/>
          <p:nvPr/>
        </p:nvSpPr>
        <p:spPr>
          <a:xfrm>
            <a:off x="4612005" y="1965326"/>
            <a:ext cx="1417320" cy="700088"/>
          </a:xfrm>
          <a:prstGeom prst="roundRect">
            <a:avLst/>
          </a:prstGeom>
          <a:solidFill>
            <a:srgbClr val="F5F3F1">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b="1" dirty="0" err="1" smtClean="0">
                <a:solidFill>
                  <a:srgbClr val="575756"/>
                </a:solidFill>
              </a:rPr>
              <a:t>Forsknings-basert</a:t>
            </a:r>
            <a:endParaRPr lang="en-GB" sz="1200" b="1" dirty="0">
              <a:solidFill>
                <a:srgbClr val="575756"/>
              </a:solidFill>
            </a:endParaRPr>
          </a:p>
        </p:txBody>
      </p:sp>
      <p:grpSp>
        <p:nvGrpSpPr>
          <p:cNvPr id="17" name="Group 16"/>
          <p:cNvGrpSpPr>
            <a:grpSpLocks/>
          </p:cNvGrpSpPr>
          <p:nvPr/>
        </p:nvGrpSpPr>
        <p:grpSpPr bwMode="auto">
          <a:xfrm>
            <a:off x="6026467" y="2419398"/>
            <a:ext cx="1617345" cy="1404142"/>
            <a:chOff x="6752397" y="2716166"/>
            <a:chExt cx="1797338" cy="1560008"/>
          </a:xfrm>
          <a:solidFill>
            <a:srgbClr val="F5F3F1">
              <a:alpha val="0"/>
            </a:srgbClr>
          </a:solidFill>
        </p:grpSpPr>
        <p:sp>
          <p:nvSpPr>
            <p:cNvPr id="18" name="TextBox 17">
              <a:extLst>
                <a:ext uri="{FF2B5EF4-FFF2-40B4-BE49-F238E27FC236}">
                  <a16:creationId xmlns:a16="http://schemas.microsoft.com/office/drawing/2014/main" id="{A3A0CC20-A4D9-284E-A1F4-D2792281C2E7}"/>
                </a:ext>
              </a:extLst>
            </p:cNvPr>
            <p:cNvSpPr txBox="1"/>
            <p:nvPr/>
          </p:nvSpPr>
          <p:spPr>
            <a:xfrm>
              <a:off x="6934988" y="3127177"/>
              <a:ext cx="1462322" cy="512912"/>
            </a:xfrm>
            <a:prstGeom prst="rect">
              <a:avLst/>
            </a:prstGeom>
            <a:grpFill/>
            <a:ln/>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1200" b="1" dirty="0" err="1" smtClean="0">
                  <a:solidFill>
                    <a:srgbClr val="575756"/>
                  </a:solidFill>
                  <a:latin typeface="Arial" charset="0"/>
                  <a:ea typeface="ヒラギノ角ゴ Pro W3" charset="-128"/>
                </a:rPr>
                <a:t>Evidensbaserte</a:t>
              </a:r>
              <a:r>
                <a:rPr lang="en-US" sz="1200" b="1" dirty="0" smtClean="0">
                  <a:solidFill>
                    <a:srgbClr val="575756"/>
                  </a:solidFill>
                  <a:latin typeface="Arial" charset="0"/>
                  <a:ea typeface="ヒラギノ角ゴ Pro W3" charset="-128"/>
                </a:rPr>
                <a:t> </a:t>
              </a:r>
            </a:p>
            <a:p>
              <a:pPr algn="ctr" eaLnBrk="1" hangingPunct="1">
                <a:defRPr/>
              </a:pPr>
              <a:r>
                <a:rPr lang="en-US" sz="1200" b="1" dirty="0" err="1" smtClean="0">
                  <a:solidFill>
                    <a:srgbClr val="575756"/>
                  </a:solidFill>
                  <a:latin typeface="Arial" charset="0"/>
                  <a:ea typeface="ヒラギノ角ゴ Pro W3" charset="-128"/>
                </a:rPr>
                <a:t>beslutninger</a:t>
              </a:r>
              <a:endParaRPr lang="en-US" sz="1200" b="1" dirty="0">
                <a:solidFill>
                  <a:srgbClr val="575756"/>
                </a:solidFill>
                <a:latin typeface="Arial" charset="0"/>
                <a:ea typeface="ヒラギノ角ゴ Pro W3" charset="-128"/>
              </a:endParaRPr>
            </a:p>
          </p:txBody>
        </p:sp>
        <p:sp>
          <p:nvSpPr>
            <p:cNvPr id="19" name="Up-Down Arrow 18">
              <a:extLst>
                <a:ext uri="{FF2B5EF4-FFF2-40B4-BE49-F238E27FC236}">
                  <a16:creationId xmlns:a16="http://schemas.microsoft.com/office/drawing/2014/main" id="{2A87095A-016A-8F41-A159-91979882E2D4}"/>
                </a:ext>
              </a:extLst>
            </p:cNvPr>
            <p:cNvSpPr/>
            <p:nvPr/>
          </p:nvSpPr>
          <p:spPr>
            <a:xfrm rot="18456158">
              <a:off x="6830224" y="2638339"/>
              <a:ext cx="209530" cy="365184"/>
            </a:xfrm>
            <a:prstGeom prst="upDownArrow">
              <a:avLst>
                <a:gd name="adj1" fmla="val 50000"/>
                <a:gd name="adj2" fmla="val 54895"/>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u="sng"/>
            </a:p>
          </p:txBody>
        </p:sp>
        <p:sp>
          <p:nvSpPr>
            <p:cNvPr id="20" name="Up-Down Arrow 19">
              <a:extLst>
                <a:ext uri="{FF2B5EF4-FFF2-40B4-BE49-F238E27FC236}">
                  <a16:creationId xmlns:a16="http://schemas.microsoft.com/office/drawing/2014/main" id="{B334D841-BD08-5149-B7DE-E363D9097ADF}"/>
                </a:ext>
              </a:extLst>
            </p:cNvPr>
            <p:cNvSpPr/>
            <p:nvPr/>
          </p:nvSpPr>
          <p:spPr>
            <a:xfrm rot="2782573">
              <a:off x="8253646" y="2662827"/>
              <a:ext cx="209530" cy="382648"/>
            </a:xfrm>
            <a:prstGeom prst="upDownArrow">
              <a:avLst>
                <a:gd name="adj1" fmla="val 50000"/>
                <a:gd name="adj2" fmla="val 66736"/>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u="sng"/>
            </a:p>
          </p:txBody>
        </p:sp>
        <p:sp>
          <p:nvSpPr>
            <p:cNvPr id="21" name="Up-Down Arrow 20">
              <a:extLst>
                <a:ext uri="{FF2B5EF4-FFF2-40B4-BE49-F238E27FC236}">
                  <a16:creationId xmlns:a16="http://schemas.microsoft.com/office/drawing/2014/main" id="{947D89D2-885F-FE4B-85BA-A176480A7B0D}"/>
                </a:ext>
              </a:extLst>
            </p:cNvPr>
            <p:cNvSpPr/>
            <p:nvPr/>
          </p:nvSpPr>
          <p:spPr>
            <a:xfrm>
              <a:off x="7564534" y="3882512"/>
              <a:ext cx="203233" cy="393662"/>
            </a:xfrm>
            <a:prstGeom prst="upDownArrow">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u="sng"/>
            </a:p>
          </p:txBody>
        </p:sp>
      </p:grpSp>
      <p:sp>
        <p:nvSpPr>
          <p:cNvPr id="7" name="TextBox 6"/>
          <p:cNvSpPr txBox="1"/>
          <p:nvPr/>
        </p:nvSpPr>
        <p:spPr>
          <a:xfrm>
            <a:off x="6309362" y="2473505"/>
            <a:ext cx="1195864" cy="279307"/>
          </a:xfrm>
          <a:prstGeom prst="rect">
            <a:avLst/>
          </a:prstGeom>
          <a:noFill/>
        </p:spPr>
        <p:txBody>
          <a:bodyPr>
            <a:spAutoFit/>
          </a:bodyPr>
          <a:lstStyle/>
          <a:p>
            <a:pPr eaLnBrk="1" hangingPunct="1">
              <a:defRPr/>
            </a:pPr>
            <a:r>
              <a:rPr lang="nb-NO" sz="1215" b="1" dirty="0" smtClean="0">
                <a:solidFill>
                  <a:schemeClr val="accent1"/>
                </a:solidFill>
                <a:latin typeface="Arial" charset="0"/>
                <a:ea typeface="ヒラギノ角ゴ Pro W3" charset="-128"/>
              </a:rPr>
              <a:t>Bærekraftige</a:t>
            </a:r>
            <a:endParaRPr lang="nb-NO" sz="1215" b="1" dirty="0">
              <a:solidFill>
                <a:schemeClr val="accent1"/>
              </a:solidFill>
              <a:latin typeface="Arial" charset="0"/>
              <a:ea typeface="ヒラギノ角ゴ Pro W3" charset="-128"/>
            </a:endParaRPr>
          </a:p>
        </p:txBody>
      </p:sp>
      <p:sp>
        <p:nvSpPr>
          <p:cNvPr id="15" name="Rounded Rectangle 14">
            <a:extLst>
              <a:ext uri="{FF2B5EF4-FFF2-40B4-BE49-F238E27FC236}">
                <a16:creationId xmlns:a16="http://schemas.microsoft.com/office/drawing/2014/main" id="{9516F356-A0B7-D945-8BF2-98F30B63AAA9}"/>
              </a:ext>
            </a:extLst>
          </p:cNvPr>
          <p:cNvSpPr/>
          <p:nvPr/>
        </p:nvSpPr>
        <p:spPr>
          <a:xfrm>
            <a:off x="6103620" y="1018835"/>
            <a:ext cx="1348740" cy="698659"/>
          </a:xfrm>
          <a:prstGeom prst="roundRect">
            <a:avLst/>
          </a:prstGeom>
          <a:solidFill>
            <a:srgbClr val="F5F3F1">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b="1" dirty="0" err="1" smtClean="0">
                <a:solidFill>
                  <a:srgbClr val="575756"/>
                </a:solidFill>
              </a:rPr>
              <a:t>Bærekraftsmål</a:t>
            </a:r>
            <a:endParaRPr lang="en-GB" sz="1200" b="1" dirty="0">
              <a:solidFill>
                <a:srgbClr val="575756"/>
              </a:solidFill>
            </a:endParaRPr>
          </a:p>
        </p:txBody>
      </p:sp>
    </p:spTree>
    <p:extLst>
      <p:ext uri="{BB962C8B-B14F-4D97-AF65-F5344CB8AC3E}">
        <p14:creationId xmlns:p14="http://schemas.microsoft.com/office/powerpoint/2010/main" val="1411715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7"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751DFAA-887F-4071-8EAD-E8CA316FCF06}" type="slidenum">
              <a:rPr lang="en-GB" smtClean="0"/>
              <a:t>8</a:t>
            </a:fld>
            <a:endParaRPr lang="en-GB" dirty="0"/>
          </a:p>
        </p:txBody>
      </p:sp>
      <p:sp>
        <p:nvSpPr>
          <p:cNvPr id="14" name="Title 13"/>
          <p:cNvSpPr>
            <a:spLocks noGrp="1"/>
          </p:cNvSpPr>
          <p:nvPr>
            <p:ph type="title"/>
          </p:nvPr>
        </p:nvSpPr>
        <p:spPr/>
        <p:txBody>
          <a:bodyPr>
            <a:normAutofit fontScale="90000"/>
          </a:bodyPr>
          <a:lstStyle/>
          <a:p>
            <a:r>
              <a:rPr lang="en-US" sz="2400" dirty="0" smtClean="0"/>
              <a:t/>
            </a:r>
            <a:br>
              <a:rPr lang="en-US" sz="2400" dirty="0" smtClean="0"/>
            </a:br>
            <a:r>
              <a:rPr lang="en-US" sz="2400" dirty="0" err="1" smtClean="0"/>
              <a:t>Hvorfor</a:t>
            </a:r>
            <a:r>
              <a:rPr lang="en-US" sz="2400" dirty="0" smtClean="0"/>
              <a:t> </a:t>
            </a:r>
            <a:r>
              <a:rPr lang="en-US" sz="2400" dirty="0" err="1" smtClean="0"/>
              <a:t>oss</a:t>
            </a:r>
            <a:r>
              <a:rPr lang="en-US" sz="2400" dirty="0" smtClean="0"/>
              <a:t>?</a:t>
            </a:r>
            <a:r>
              <a:rPr lang="nb-NO" dirty="0"/>
              <a:t/>
            </a:r>
            <a:br>
              <a:rPr lang="nb-NO" dirty="0"/>
            </a:br>
            <a:endParaRPr lang="nb-NO" dirty="0"/>
          </a:p>
        </p:txBody>
      </p:sp>
      <p:pic>
        <p:nvPicPr>
          <p:cNvPr id="16" name="Content Placeholder 15"/>
          <p:cNvPicPr>
            <a:picLocks noGrp="1" noChangeAspect="1"/>
          </p:cNvPicPr>
          <p:nvPr>
            <p:ph idx="4294967295"/>
          </p:nvPr>
        </p:nvPicPr>
        <p:blipFill rotWithShape="1">
          <a:blip r:embed="rId3">
            <a:clrChange>
              <a:clrFrom>
                <a:srgbClr val="F7F6F4"/>
              </a:clrFrom>
              <a:clrTo>
                <a:srgbClr val="F7F6F4">
                  <a:alpha val="0"/>
                </a:srgbClr>
              </a:clrTo>
            </a:clrChange>
            <a:extLst>
              <a:ext uri="{28A0092B-C50C-407E-A947-70E740481C1C}">
                <a14:useLocalDpi xmlns:a14="http://schemas.microsoft.com/office/drawing/2010/main" val="0"/>
              </a:ext>
            </a:extLst>
          </a:blip>
          <a:srcRect b="3752"/>
          <a:stretch/>
        </p:blipFill>
        <p:spPr>
          <a:xfrm>
            <a:off x="4561806" y="1008444"/>
            <a:ext cx="3887250" cy="1454145"/>
          </a:xfrm>
        </p:spPr>
      </p:pic>
      <p:sp>
        <p:nvSpPr>
          <p:cNvPr id="17" name="Rectangle 16"/>
          <p:cNvSpPr/>
          <p:nvPr/>
        </p:nvSpPr>
        <p:spPr>
          <a:xfrm>
            <a:off x="56863" y="1390380"/>
            <a:ext cx="4685825" cy="2779222"/>
          </a:xfrm>
          <a:prstGeom prst="rect">
            <a:avLst/>
          </a:prstGeom>
        </p:spPr>
        <p:txBody>
          <a:bodyPr wrap="square">
            <a:spAutoFit/>
          </a:bodyPr>
          <a:lstStyle/>
          <a:p>
            <a:pPr lvl="1"/>
            <a:r>
              <a:rPr lang="en-US" sz="1620" b="1" dirty="0">
                <a:solidFill>
                  <a:srgbClr val="575756"/>
                </a:solidFill>
              </a:rPr>
              <a:t>9 </a:t>
            </a:r>
            <a:r>
              <a:rPr lang="en-US" sz="1620" b="1" dirty="0" err="1" smtClean="0">
                <a:solidFill>
                  <a:srgbClr val="575756"/>
                </a:solidFill>
              </a:rPr>
              <a:t>studieprogram</a:t>
            </a:r>
            <a:endParaRPr lang="en-US" sz="1620" b="1" dirty="0">
              <a:solidFill>
                <a:srgbClr val="575756"/>
              </a:solidFill>
            </a:endParaRPr>
          </a:p>
          <a:p>
            <a:pPr marL="565785" lvl="1" indent="-257175">
              <a:buFont typeface="Arial" panose="020B0604020202020204" pitchFamily="34" charset="0"/>
              <a:buChar char="•"/>
            </a:pPr>
            <a:r>
              <a:rPr lang="en-US" sz="1440" dirty="0" err="1" smtClean="0">
                <a:solidFill>
                  <a:srgbClr val="575756"/>
                </a:solidFill>
              </a:rPr>
              <a:t>Profesjonsstudiet</a:t>
            </a:r>
            <a:r>
              <a:rPr lang="en-US" sz="1440" dirty="0" smtClean="0">
                <a:solidFill>
                  <a:srgbClr val="575756"/>
                </a:solidFill>
              </a:rPr>
              <a:t> </a:t>
            </a:r>
            <a:r>
              <a:rPr lang="en-US" sz="1440" dirty="0" err="1" smtClean="0">
                <a:solidFill>
                  <a:srgbClr val="575756"/>
                </a:solidFill>
              </a:rPr>
              <a:t>i</a:t>
            </a:r>
            <a:r>
              <a:rPr lang="en-US" sz="1440" dirty="0" smtClean="0">
                <a:solidFill>
                  <a:srgbClr val="575756"/>
                </a:solidFill>
              </a:rPr>
              <a:t> </a:t>
            </a:r>
            <a:r>
              <a:rPr lang="en-US" sz="1440" dirty="0" err="1" smtClean="0">
                <a:solidFill>
                  <a:srgbClr val="575756"/>
                </a:solidFill>
              </a:rPr>
              <a:t>medisin</a:t>
            </a:r>
            <a:endParaRPr lang="en-US" sz="1440" dirty="0">
              <a:solidFill>
                <a:srgbClr val="575756"/>
              </a:solidFill>
            </a:endParaRPr>
          </a:p>
          <a:p>
            <a:pPr marL="565785" lvl="1" indent="-257175">
              <a:buFont typeface="Arial" panose="020B0604020202020204" pitchFamily="34" charset="0"/>
              <a:buChar char="•"/>
            </a:pPr>
            <a:r>
              <a:rPr lang="en-US" sz="1440" dirty="0">
                <a:solidFill>
                  <a:srgbClr val="575756"/>
                </a:solidFill>
              </a:rPr>
              <a:t>Master </a:t>
            </a:r>
            <a:r>
              <a:rPr lang="en-US" sz="1440" dirty="0" smtClean="0">
                <a:solidFill>
                  <a:srgbClr val="575756"/>
                </a:solidFill>
              </a:rPr>
              <a:t>i </a:t>
            </a:r>
            <a:r>
              <a:rPr lang="en-US" sz="1440" dirty="0" err="1">
                <a:solidFill>
                  <a:srgbClr val="575756"/>
                </a:solidFill>
              </a:rPr>
              <a:t>k</a:t>
            </a:r>
            <a:r>
              <a:rPr lang="en-US" sz="1440" dirty="0" err="1" smtClean="0">
                <a:solidFill>
                  <a:srgbClr val="575756"/>
                </a:solidFill>
              </a:rPr>
              <a:t>linisk</a:t>
            </a:r>
            <a:r>
              <a:rPr lang="en-US" sz="1440" dirty="0" smtClean="0">
                <a:solidFill>
                  <a:srgbClr val="575756"/>
                </a:solidFill>
              </a:rPr>
              <a:t> </a:t>
            </a:r>
            <a:r>
              <a:rPr lang="en-US" sz="1440" dirty="0" err="1" smtClean="0">
                <a:solidFill>
                  <a:srgbClr val="575756"/>
                </a:solidFill>
              </a:rPr>
              <a:t>ernæring</a:t>
            </a:r>
            <a:r>
              <a:rPr lang="en-US" sz="1440" dirty="0" smtClean="0">
                <a:solidFill>
                  <a:srgbClr val="575756"/>
                </a:solidFill>
              </a:rPr>
              <a:t> </a:t>
            </a:r>
            <a:endParaRPr lang="en-US" sz="1440" dirty="0">
              <a:solidFill>
                <a:srgbClr val="575756"/>
              </a:solidFill>
            </a:endParaRPr>
          </a:p>
          <a:p>
            <a:pPr marL="565785" lvl="1" indent="-257175">
              <a:buFont typeface="Arial" panose="020B0604020202020204" pitchFamily="34" charset="0"/>
              <a:buChar char="•"/>
            </a:pPr>
            <a:r>
              <a:rPr lang="en-US" sz="1440" dirty="0">
                <a:solidFill>
                  <a:srgbClr val="575756"/>
                </a:solidFill>
              </a:rPr>
              <a:t>Master </a:t>
            </a:r>
            <a:r>
              <a:rPr lang="en-US" sz="1440" dirty="0" smtClean="0">
                <a:solidFill>
                  <a:srgbClr val="575756"/>
                </a:solidFill>
              </a:rPr>
              <a:t>i </a:t>
            </a:r>
            <a:r>
              <a:rPr lang="en-US" sz="1440" dirty="0" err="1" smtClean="0">
                <a:solidFill>
                  <a:srgbClr val="575756"/>
                </a:solidFill>
              </a:rPr>
              <a:t>avansert</a:t>
            </a:r>
            <a:r>
              <a:rPr lang="en-US" sz="1440" dirty="0" smtClean="0">
                <a:solidFill>
                  <a:srgbClr val="575756"/>
                </a:solidFill>
              </a:rPr>
              <a:t> </a:t>
            </a:r>
            <a:r>
              <a:rPr lang="en-US" sz="1440" dirty="0" err="1" smtClean="0">
                <a:solidFill>
                  <a:srgbClr val="575756"/>
                </a:solidFill>
              </a:rPr>
              <a:t>gereatrisk</a:t>
            </a:r>
            <a:r>
              <a:rPr lang="en-US" sz="1440" dirty="0" smtClean="0">
                <a:solidFill>
                  <a:srgbClr val="575756"/>
                </a:solidFill>
              </a:rPr>
              <a:t> </a:t>
            </a:r>
            <a:r>
              <a:rPr lang="en-US" sz="1440" dirty="0" err="1" smtClean="0">
                <a:solidFill>
                  <a:srgbClr val="575756"/>
                </a:solidFill>
              </a:rPr>
              <a:t>sykepleie</a:t>
            </a:r>
            <a:endParaRPr lang="en-US" sz="1440" dirty="0">
              <a:solidFill>
                <a:srgbClr val="575756"/>
              </a:solidFill>
            </a:endParaRPr>
          </a:p>
          <a:p>
            <a:pPr marL="565785" lvl="1" indent="-257175">
              <a:buFont typeface="Arial" panose="020B0604020202020204" pitchFamily="34" charset="0"/>
              <a:buChar char="•"/>
            </a:pPr>
            <a:r>
              <a:rPr lang="en-US" sz="1440" dirty="0">
                <a:solidFill>
                  <a:srgbClr val="575756"/>
                </a:solidFill>
              </a:rPr>
              <a:t>Master </a:t>
            </a:r>
            <a:r>
              <a:rPr lang="en-US" sz="1440" dirty="0" err="1" smtClean="0">
                <a:solidFill>
                  <a:srgbClr val="575756"/>
                </a:solidFill>
              </a:rPr>
              <a:t>i</a:t>
            </a:r>
            <a:r>
              <a:rPr lang="en-US" sz="1440" dirty="0" smtClean="0">
                <a:solidFill>
                  <a:srgbClr val="575756"/>
                </a:solidFill>
              </a:rPr>
              <a:t> </a:t>
            </a:r>
            <a:r>
              <a:rPr lang="en-US" sz="1440" dirty="0" err="1" smtClean="0">
                <a:solidFill>
                  <a:srgbClr val="575756"/>
                </a:solidFill>
              </a:rPr>
              <a:t>Interdisiplinær</a:t>
            </a:r>
            <a:r>
              <a:rPr lang="en-US" sz="1440" dirty="0" smtClean="0">
                <a:solidFill>
                  <a:srgbClr val="575756"/>
                </a:solidFill>
              </a:rPr>
              <a:t> </a:t>
            </a:r>
            <a:r>
              <a:rPr lang="en-US" sz="1440" dirty="0" err="1" smtClean="0">
                <a:solidFill>
                  <a:srgbClr val="575756"/>
                </a:solidFill>
              </a:rPr>
              <a:t>helseforskning</a:t>
            </a:r>
            <a:r>
              <a:rPr lang="en-US" sz="1440" dirty="0" smtClean="0">
                <a:solidFill>
                  <a:srgbClr val="575756"/>
                </a:solidFill>
              </a:rPr>
              <a:t> </a:t>
            </a:r>
            <a:endParaRPr lang="en-US" sz="1440" dirty="0">
              <a:solidFill>
                <a:srgbClr val="575756"/>
              </a:solidFill>
            </a:endParaRPr>
          </a:p>
          <a:p>
            <a:pPr marL="565785" lvl="1" indent="-257175">
              <a:buFont typeface="Arial" panose="020B0604020202020204" pitchFamily="34" charset="0"/>
              <a:buChar char="•"/>
            </a:pPr>
            <a:r>
              <a:rPr lang="en-US" sz="1440" dirty="0">
                <a:solidFill>
                  <a:srgbClr val="575756"/>
                </a:solidFill>
              </a:rPr>
              <a:t>Master </a:t>
            </a:r>
            <a:r>
              <a:rPr lang="en-US" sz="1440" dirty="0" err="1" smtClean="0">
                <a:solidFill>
                  <a:srgbClr val="575756"/>
                </a:solidFill>
              </a:rPr>
              <a:t>i</a:t>
            </a:r>
            <a:r>
              <a:rPr lang="en-US" sz="1440" dirty="0" smtClean="0">
                <a:solidFill>
                  <a:srgbClr val="575756"/>
                </a:solidFill>
              </a:rPr>
              <a:t> </a:t>
            </a:r>
            <a:r>
              <a:rPr lang="en-US" sz="1440" dirty="0" err="1" smtClean="0">
                <a:solidFill>
                  <a:srgbClr val="575756"/>
                </a:solidFill>
              </a:rPr>
              <a:t>helseadministrasjon</a:t>
            </a:r>
            <a:endParaRPr lang="en-US" sz="1440" dirty="0">
              <a:solidFill>
                <a:srgbClr val="575756"/>
              </a:solidFill>
            </a:endParaRPr>
          </a:p>
          <a:p>
            <a:pPr marL="582930" lvl="1" indent="-257175">
              <a:buFont typeface="Arial" panose="020B0604020202020204" pitchFamily="34" charset="0"/>
              <a:buChar char="•"/>
            </a:pPr>
            <a:r>
              <a:rPr lang="en-US" sz="1440" dirty="0">
                <a:solidFill>
                  <a:srgbClr val="575756"/>
                </a:solidFill>
              </a:rPr>
              <a:t>European Master in Health Economics and Management </a:t>
            </a:r>
          </a:p>
          <a:p>
            <a:pPr marL="582930" lvl="1" indent="-257175">
              <a:buFont typeface="Arial" panose="020B0604020202020204" pitchFamily="34" charset="0"/>
              <a:buChar char="•"/>
            </a:pPr>
            <a:r>
              <a:rPr lang="en-US" sz="1440" dirty="0">
                <a:solidFill>
                  <a:srgbClr val="575756"/>
                </a:solidFill>
              </a:rPr>
              <a:t>Master in Health Economics, Policy and Management</a:t>
            </a:r>
          </a:p>
          <a:p>
            <a:pPr marL="582930" lvl="1" indent="-257175">
              <a:buFont typeface="Arial" panose="020B0604020202020204" pitchFamily="34" charset="0"/>
              <a:buChar char="•"/>
            </a:pPr>
            <a:r>
              <a:rPr lang="en-US" sz="1440" dirty="0">
                <a:solidFill>
                  <a:srgbClr val="575756"/>
                </a:solidFill>
              </a:rPr>
              <a:t>Master in Community Health </a:t>
            </a:r>
          </a:p>
          <a:p>
            <a:pPr marL="582930" lvl="1" indent="-257175">
              <a:buFont typeface="Arial" panose="020B0604020202020204" pitchFamily="34" charset="0"/>
              <a:buChar char="•"/>
            </a:pPr>
            <a:r>
              <a:rPr lang="en-US" sz="1440" dirty="0">
                <a:solidFill>
                  <a:srgbClr val="575756"/>
                </a:solidFill>
              </a:rPr>
              <a:t>Bachelor </a:t>
            </a:r>
            <a:r>
              <a:rPr lang="en-US" sz="1440" dirty="0" err="1" smtClean="0">
                <a:solidFill>
                  <a:srgbClr val="575756"/>
                </a:solidFill>
              </a:rPr>
              <a:t>i</a:t>
            </a:r>
            <a:r>
              <a:rPr lang="en-US" sz="1440" dirty="0" smtClean="0">
                <a:solidFill>
                  <a:srgbClr val="575756"/>
                </a:solidFill>
              </a:rPr>
              <a:t> </a:t>
            </a:r>
            <a:r>
              <a:rPr lang="en-US" sz="1440" dirty="0" err="1" smtClean="0">
                <a:solidFill>
                  <a:srgbClr val="575756"/>
                </a:solidFill>
              </a:rPr>
              <a:t>helseledelse</a:t>
            </a:r>
            <a:r>
              <a:rPr lang="en-US" sz="1440" dirty="0" smtClean="0">
                <a:solidFill>
                  <a:srgbClr val="575756"/>
                </a:solidFill>
              </a:rPr>
              <a:t> </a:t>
            </a:r>
            <a:r>
              <a:rPr lang="en-US" sz="1440" dirty="0" err="1" smtClean="0">
                <a:solidFill>
                  <a:srgbClr val="575756"/>
                </a:solidFill>
              </a:rPr>
              <a:t>og</a:t>
            </a:r>
            <a:r>
              <a:rPr lang="en-US" sz="1440" dirty="0" smtClean="0">
                <a:solidFill>
                  <a:srgbClr val="575756"/>
                </a:solidFill>
              </a:rPr>
              <a:t> </a:t>
            </a:r>
            <a:r>
              <a:rPr lang="en-US" sz="1440" dirty="0" err="1" smtClean="0">
                <a:solidFill>
                  <a:srgbClr val="575756"/>
                </a:solidFill>
              </a:rPr>
              <a:t>helseøkonomi</a:t>
            </a:r>
            <a:endParaRPr lang="nb-NO" sz="1440" dirty="0">
              <a:solidFill>
                <a:srgbClr val="575756"/>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173" y="2906045"/>
            <a:ext cx="2127883" cy="1641509"/>
          </a:xfrm>
          <a:prstGeom prst="rect">
            <a:avLst/>
          </a:prstGeom>
        </p:spPr>
      </p:pic>
    </p:spTree>
    <p:extLst>
      <p:ext uri="{BB962C8B-B14F-4D97-AF65-F5344CB8AC3E}">
        <p14:creationId xmlns:p14="http://schemas.microsoft.com/office/powerpoint/2010/main" val="3211802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icture 9" descr="Picture 9"/>
          <p:cNvPicPr>
            <a:picLocks noChangeAspect="1"/>
          </p:cNvPicPr>
          <p:nvPr/>
        </p:nvPicPr>
        <p:blipFill>
          <a:blip r:embed="rId3">
            <a:extLst/>
          </a:blip>
          <a:srcRect l="1565" t="8089" r="59330" b="20325"/>
          <a:stretch>
            <a:fillRect/>
          </a:stretch>
        </p:blipFill>
        <p:spPr>
          <a:xfrm>
            <a:off x="3132392" y="1146178"/>
            <a:ext cx="1750524" cy="1781674"/>
          </a:xfrm>
          <a:prstGeom prst="rect">
            <a:avLst/>
          </a:prstGeom>
          <a:ln w="12700">
            <a:miter lim="400000"/>
          </a:ln>
        </p:spPr>
      </p:pic>
      <p:sp>
        <p:nvSpPr>
          <p:cNvPr id="351" name="Title 1"/>
          <p:cNvSpPr txBox="1">
            <a:spLocks noGrp="1"/>
          </p:cNvSpPr>
          <p:nvPr>
            <p:ph type="title"/>
          </p:nvPr>
        </p:nvSpPr>
        <p:spPr>
          <a:xfrm>
            <a:off x="576075" y="305088"/>
            <a:ext cx="7922705" cy="359935"/>
          </a:xfrm>
          <a:prstGeom prst="rect">
            <a:avLst/>
          </a:prstGeom>
        </p:spPr>
        <p:txBody>
          <a:bodyPr/>
          <a:lstStyle>
            <a:lvl1pPr>
              <a:defRPr sz="2100"/>
            </a:lvl1pPr>
          </a:lstStyle>
          <a:p>
            <a:r>
              <a:rPr lang="nb-NO" dirty="0"/>
              <a:t>Ledende i digitalisering og e-læring</a:t>
            </a:r>
            <a:endParaRPr dirty="0"/>
          </a:p>
        </p:txBody>
      </p:sp>
      <p:pic>
        <p:nvPicPr>
          <p:cNvPr id="352" name="Picture Placeholder 2" descr="Picture Placeholder 2"/>
          <p:cNvPicPr>
            <a:picLocks noGrp="1" noChangeAspect="1"/>
          </p:cNvPicPr>
          <p:nvPr>
            <p:ph type="pic" idx="13"/>
          </p:nvPr>
        </p:nvPicPr>
        <p:blipFill>
          <a:blip r:embed="rId4">
            <a:extLst/>
          </a:blip>
          <a:stretch>
            <a:fillRect/>
          </a:stretch>
        </p:blipFill>
        <p:spPr>
          <a:prstGeom prst="rect">
            <a:avLst/>
          </a:prstGeom>
        </p:spPr>
      </p:pic>
      <p:pic>
        <p:nvPicPr>
          <p:cNvPr id="353" name="Picture Placeholder 10" descr="Picture Placeholder 10"/>
          <p:cNvPicPr>
            <a:picLocks noGrp="1" noChangeAspect="1"/>
          </p:cNvPicPr>
          <p:nvPr>
            <p:ph type="pic" idx="14"/>
          </p:nvPr>
        </p:nvPicPr>
        <p:blipFill>
          <a:blip r:embed="rId5">
            <a:extLst/>
          </a:blip>
          <a:srcRect l="14364" t="17078" r="21372" b="14479"/>
          <a:stretch>
            <a:fillRect/>
          </a:stretch>
        </p:blipFill>
        <p:spPr>
          <a:xfrm>
            <a:off x="576495" y="2979811"/>
            <a:ext cx="2504940" cy="1787541"/>
          </a:xfrm>
          <a:prstGeom prst="rect">
            <a:avLst/>
          </a:prstGeom>
        </p:spPr>
      </p:pic>
      <p:sp>
        <p:nvSpPr>
          <p:cNvPr id="354" name="Text Placeholder 4"/>
          <p:cNvSpPr txBox="1">
            <a:spLocks noGrp="1"/>
          </p:cNvSpPr>
          <p:nvPr>
            <p:ph type="body" sz="quarter" idx="1"/>
          </p:nvPr>
        </p:nvSpPr>
        <p:spPr>
          <a:prstGeom prst="rect">
            <a:avLst/>
          </a:prstGeom>
        </p:spPr>
        <p:txBody>
          <a:bodyPr/>
          <a:lstStyle/>
          <a:p>
            <a:pPr marL="288359" indent="-173016" algn="l" defTabSz="610361">
              <a:lnSpc>
                <a:spcPct val="90000"/>
              </a:lnSpc>
              <a:spcBef>
                <a:spcPts val="600"/>
              </a:spcBef>
              <a:buClr>
                <a:schemeClr val="accent1"/>
              </a:buClr>
              <a:buSzPct val="100000"/>
              <a:buFont typeface="Arial"/>
              <a:buChar char="•"/>
              <a:defRPr sz="1602"/>
            </a:pPr>
            <a:endParaRPr dirty="0"/>
          </a:p>
          <a:p>
            <a:pPr marL="288359" indent="-173016" algn="l" defTabSz="610361">
              <a:lnSpc>
                <a:spcPct val="90000"/>
              </a:lnSpc>
              <a:spcBef>
                <a:spcPts val="600"/>
              </a:spcBef>
              <a:buClr>
                <a:schemeClr val="accent1"/>
              </a:buClr>
              <a:buSzPct val="100000"/>
              <a:buFont typeface="Arial"/>
              <a:buChar char="•"/>
              <a:defRPr sz="1513"/>
            </a:pPr>
            <a:r>
              <a:rPr lang="nb-NO" dirty="0" smtClean="0"/>
              <a:t>Ultralyd</a:t>
            </a:r>
            <a:endParaRPr sz="979" dirty="0"/>
          </a:p>
          <a:p>
            <a:pPr marL="288359" indent="-173016" algn="l" defTabSz="610361">
              <a:lnSpc>
                <a:spcPct val="90000"/>
              </a:lnSpc>
              <a:spcBef>
                <a:spcPts val="600"/>
              </a:spcBef>
              <a:buClr>
                <a:schemeClr val="accent1"/>
              </a:buClr>
              <a:buSzPct val="100000"/>
              <a:buFont typeface="Arial"/>
              <a:buChar char="•"/>
              <a:defRPr sz="1513"/>
            </a:pPr>
            <a:r>
              <a:rPr lang="nb-NO" dirty="0" smtClean="0"/>
              <a:t>Studentlærere</a:t>
            </a:r>
            <a:endParaRPr sz="1691" dirty="0"/>
          </a:p>
          <a:p>
            <a:pPr marL="288359" indent="-173016" algn="l" defTabSz="610361">
              <a:lnSpc>
                <a:spcPct val="90000"/>
              </a:lnSpc>
              <a:spcBef>
                <a:spcPts val="600"/>
              </a:spcBef>
              <a:buClr>
                <a:schemeClr val="accent1"/>
              </a:buClr>
              <a:buSzPct val="100000"/>
              <a:buFont typeface="Arial"/>
              <a:buChar char="•"/>
              <a:defRPr sz="1513"/>
            </a:pPr>
            <a:r>
              <a:rPr lang="nb-NO" dirty="0" smtClean="0"/>
              <a:t>Simulering</a:t>
            </a:r>
            <a:endParaRPr sz="1691" dirty="0"/>
          </a:p>
        </p:txBody>
      </p:sp>
      <p:sp>
        <p:nvSpPr>
          <p:cNvPr id="355" name="Text Placeholder 5"/>
          <p:cNvSpPr>
            <a:spLocks noGrp="1"/>
          </p:cNvSpPr>
          <p:nvPr>
            <p:ph type="body" idx="15"/>
          </p:nvPr>
        </p:nvSpPr>
        <p:spPr>
          <a:xfrm>
            <a:off x="3132392" y="2974641"/>
            <a:ext cx="1782224" cy="17975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323999" indent="-194400">
              <a:buFont typeface="Arial"/>
              <a:defRPr sz="1600" b="1">
                <a:solidFill>
                  <a:srgbClr val="FFFFFF"/>
                </a:solidFill>
              </a:defRPr>
            </a:pPr>
            <a:r>
              <a:rPr dirty="0"/>
              <a:t>Digital </a:t>
            </a:r>
            <a:r>
              <a:rPr lang="nb-NO" dirty="0" smtClean="0"/>
              <a:t>eksamen</a:t>
            </a:r>
            <a:endParaRPr dirty="0"/>
          </a:p>
          <a:p>
            <a:pPr marL="323999" indent="-194400">
              <a:buFont typeface="Arial"/>
              <a:defRPr sz="1600" b="1">
                <a:solidFill>
                  <a:srgbClr val="FFFFFF"/>
                </a:solidFill>
              </a:defRPr>
            </a:pPr>
            <a:r>
              <a:rPr lang="nb-NO" dirty="0" smtClean="0"/>
              <a:t>Nasjonal</a:t>
            </a:r>
            <a:r>
              <a:rPr dirty="0" smtClean="0"/>
              <a:t> </a:t>
            </a:r>
            <a:r>
              <a:rPr lang="nb-NO" dirty="0" smtClean="0"/>
              <a:t>eksamen</a:t>
            </a:r>
            <a:endParaRPr dirty="0"/>
          </a:p>
        </p:txBody>
      </p:sp>
      <p:sp>
        <p:nvSpPr>
          <p:cNvPr id="356" name="Text Placeholder 7"/>
          <p:cNvSpPr>
            <a:spLocks noGrp="1"/>
          </p:cNvSpPr>
          <p:nvPr>
            <p:ph type="body" idx="17"/>
          </p:nvPr>
        </p:nvSpPr>
        <p:spPr>
          <a:xfrm>
            <a:off x="590828" y="1134525"/>
            <a:ext cx="2502313" cy="178167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marL="323999" indent="-194400">
              <a:buFont typeface="Arial"/>
              <a:defRPr sz="1600" b="1">
                <a:solidFill>
                  <a:srgbClr val="FFFFFF"/>
                </a:solidFill>
              </a:defRPr>
            </a:pPr>
            <a:r>
              <a:rPr lang="nb-NO" dirty="0" smtClean="0"/>
              <a:t>Høy kompetanse i e-læring</a:t>
            </a:r>
            <a:endParaRPr dirty="0"/>
          </a:p>
          <a:p>
            <a:pPr marL="323999" indent="-194400">
              <a:buFont typeface="Arial"/>
              <a:defRPr sz="1600" b="1">
                <a:solidFill>
                  <a:srgbClr val="FFFFFF"/>
                </a:solidFill>
              </a:defRPr>
            </a:pPr>
            <a:r>
              <a:rPr lang="nb-NO" dirty="0" smtClean="0"/>
              <a:t>Medvirkning fra lærere og studenter</a:t>
            </a:r>
            <a:endParaRPr dirty="0"/>
          </a:p>
          <a:p>
            <a:pPr marL="323999" indent="-194400">
              <a:buFont typeface="Arial"/>
              <a:defRPr sz="1600" b="1">
                <a:solidFill>
                  <a:srgbClr val="FFFFFF"/>
                </a:solidFill>
              </a:defRPr>
            </a:pPr>
            <a:r>
              <a:rPr dirty="0"/>
              <a:t>MOOCs </a:t>
            </a:r>
          </a:p>
          <a:p>
            <a:pPr marL="323999" indent="-194400">
              <a:buFont typeface="Arial"/>
              <a:defRPr sz="1600" b="1">
                <a:solidFill>
                  <a:srgbClr val="FFFFFF"/>
                </a:solidFill>
              </a:defRPr>
            </a:pPr>
            <a:r>
              <a:rPr dirty="0" err="1" smtClean="0"/>
              <a:t>Studi</a:t>
            </a:r>
            <a:r>
              <a:rPr lang="nb-NO" dirty="0" smtClean="0"/>
              <a:t>o-fasiliteter </a:t>
            </a:r>
            <a:endParaRPr dirty="0"/>
          </a:p>
        </p:txBody>
      </p:sp>
      <p:pic>
        <p:nvPicPr>
          <p:cNvPr id="357" name="Picture Placeholder 14" descr="Picture Placeholder 14"/>
          <p:cNvPicPr>
            <a:picLocks noGrp="1" noChangeAspect="1"/>
          </p:cNvPicPr>
          <p:nvPr>
            <p:ph type="pic" idx="16"/>
          </p:nvPr>
        </p:nvPicPr>
        <p:blipFill>
          <a:blip r:embed="rId6">
            <a:extLst/>
          </a:blip>
          <a:srcRect l="7831" t="2303" r="27255" b="605"/>
          <a:stretch>
            <a:fillRect/>
          </a:stretch>
        </p:blipFill>
        <p:spPr>
          <a:xfrm>
            <a:off x="4988677" y="1146177"/>
            <a:ext cx="1782223" cy="1781674"/>
          </a:xfrm>
          <a:prstGeom prst="rect">
            <a:avLst/>
          </a:prstGeom>
        </p:spPr>
      </p:pic>
      <p:pic>
        <p:nvPicPr>
          <p:cNvPr id="358" name="Picture Placeholder 16" descr="Picture Placeholder 16"/>
          <p:cNvPicPr>
            <a:picLocks noGrp="1" noChangeAspect="1"/>
          </p:cNvPicPr>
          <p:nvPr>
            <p:ph type="pic" idx="18"/>
          </p:nvPr>
        </p:nvPicPr>
        <p:blipFill>
          <a:blip r:embed="rId7">
            <a:extLst/>
          </a:blip>
          <a:srcRect t="502" b="502"/>
          <a:stretch>
            <a:fillRect/>
          </a:stretch>
        </p:blipFill>
        <p:spPr>
          <a:xfrm>
            <a:off x="4961421" y="2974764"/>
            <a:ext cx="3611251" cy="1782224"/>
          </a:xfrm>
          <a:prstGeom prst="rect">
            <a:avLst/>
          </a:prstGeom>
        </p:spPr>
      </p:pic>
    </p:spTree>
    <p:extLst>
      <p:ext uri="{BB962C8B-B14F-4D97-AF65-F5344CB8AC3E}">
        <p14:creationId xmlns:p14="http://schemas.microsoft.com/office/powerpoint/2010/main" val="112905164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tema">
  <a:themeElements>
    <a:clrScheme name="UIO">
      <a:dk1>
        <a:sysClr val="windowText" lastClr="000000"/>
      </a:dk1>
      <a:lt1>
        <a:sysClr val="window" lastClr="FFFFFF"/>
      </a:lt1>
      <a:dk2>
        <a:srgbClr val="404040"/>
      </a:dk2>
      <a:lt2>
        <a:srgbClr val="F18665"/>
      </a:lt2>
      <a:accent1>
        <a:srgbClr val="E30613"/>
      </a:accent1>
      <a:accent2>
        <a:srgbClr val="C7C1B8"/>
      </a:accent2>
      <a:accent3>
        <a:srgbClr val="B7B7B6"/>
      </a:accent3>
      <a:accent4>
        <a:srgbClr val="76777B"/>
      </a:accent4>
      <a:accent5>
        <a:srgbClr val="E66A77"/>
      </a:accent5>
      <a:accent6>
        <a:srgbClr val="8A3B8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l_med (002).pptx [Read-Only]" id="{2742E939-28D6-4B8E-AA14-C79882B8F6F8}" vid="{F1365CE4-6F11-4A5A-BA81-3A73B19D41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nyppt_mal_med (002)</Template>
  <TotalTime>3094</TotalTime>
  <Words>1844</Words>
  <Application>Microsoft Office PowerPoint</Application>
  <PresentationFormat>Custom</PresentationFormat>
  <Paragraphs>313</Paragraphs>
  <Slides>25</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Verdana</vt:lpstr>
      <vt:lpstr>ヒラギノ角ゴ Pro W3</vt:lpstr>
      <vt:lpstr>Office-tema</vt:lpstr>
      <vt:lpstr>Senter for bærekraftig helseutdanning (SHE)</vt:lpstr>
      <vt:lpstr>FNs bærekraftsmål og SHE</vt:lpstr>
      <vt:lpstr>SHE visjon</vt:lpstr>
      <vt:lpstr>Hvorfor nå?</vt:lpstr>
      <vt:lpstr>Hvorfor nå? Et eksempel</vt:lpstr>
      <vt:lpstr> SHE  </vt:lpstr>
      <vt:lpstr> SHE </vt:lpstr>
      <vt:lpstr> Hvorfor oss? </vt:lpstr>
      <vt:lpstr>Ledende i digitalisering og e-læring</vt:lpstr>
      <vt:lpstr>Tverfaglighet og praksisstudier</vt:lpstr>
      <vt:lpstr>UNESCOs rammeverk for bærekraftig utdanning</vt:lpstr>
      <vt:lpstr>1. Systemtenkning</vt:lpstr>
      <vt:lpstr> 2. Fremtidsorientering</vt:lpstr>
      <vt:lpstr>3. Normativ kompetanse</vt:lpstr>
      <vt:lpstr>Mål og milepæler</vt:lpstr>
      <vt:lpstr>      Implementering av SHE-aktiviteter</vt:lpstr>
      <vt:lpstr>SHE workpackages</vt:lpstr>
      <vt:lpstr>WP 5: Promote student &amp; teacher engagement in ESD</vt:lpstr>
      <vt:lpstr>WP 7: Dissemination, Communication &amp; Networking in ESD among HEIs &amp; stakeholders</vt:lpstr>
      <vt:lpstr> Formidling gjennom implementering av SHE-aktiviteter </vt:lpstr>
      <vt:lpstr> Formidling gjennom eksterne kanaler </vt:lpstr>
      <vt:lpstr>Realist Evaluation</vt:lpstr>
      <vt:lpstr>Hovedbudskap</vt:lpstr>
      <vt:lpstr>Takk!</vt:lpstr>
      <vt:lpstr>PowerPoint Presentation</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Centre for Sustainable Healthcare Education – SHE</dc:title>
  <dc:creator>Hanne Bjerknes</dc:creator>
  <cp:lastModifiedBy>Windows User</cp:lastModifiedBy>
  <cp:revision>68</cp:revision>
  <dcterms:created xsi:type="dcterms:W3CDTF">2019-09-17T12:44:18Z</dcterms:created>
  <dcterms:modified xsi:type="dcterms:W3CDTF">2019-12-17T14:45:49Z</dcterms:modified>
</cp:coreProperties>
</file>