
<file path=[Content_Types].xml><?xml version="1.0" encoding="utf-8"?>
<Types xmlns="http://schemas.openxmlformats.org/package/2006/content-types">
  <Default Extension="png" ContentType="image/png"/>
  <Default Extension="jfif" ContentType="image/jpe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2" r:id="rId5"/>
    <p:sldId id="274" r:id="rId6"/>
    <p:sldId id="273" r:id="rId7"/>
    <p:sldId id="275" r:id="rId8"/>
    <p:sldId id="276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77" r:id="rId17"/>
    <p:sldId id="270" r:id="rId18"/>
    <p:sldId id="278" r:id="rId19"/>
    <p:sldId id="266" r:id="rId20"/>
    <p:sldId id="279" r:id="rId21"/>
    <p:sldId id="280" r:id="rId22"/>
    <p:sldId id="269" r:id="rId23"/>
    <p:sldId id="271" r:id="rId24"/>
  </p:sldIdLst>
  <p:sldSz cx="9144000" cy="5143500" type="screen16x9"/>
  <p:notesSz cx="6858000" cy="9144000"/>
  <p:defaultTextStyle>
    <a:defPPr>
      <a:defRPr lang="nb-N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6AD"/>
    <a:srgbClr val="595A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_sidestilt_engels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E99F4B3-A168-4FF9-8FC4-238DC8EDE5E3}"/>
              </a:ext>
            </a:extLst>
          </p:cNvPr>
          <p:cNvSpPr/>
          <p:nvPr userDrawn="1"/>
        </p:nvSpPr>
        <p:spPr>
          <a:xfrm flipV="1">
            <a:off x="0" y="0"/>
            <a:ext cx="9144000" cy="1008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 descr="Et bilde som inneholder tegning&#10;&#10;Automatisk generert beskrivelse">
            <a:extLst>
              <a:ext uri="{FF2B5EF4-FFF2-40B4-BE49-F238E27FC236}">
                <a16:creationId xmlns:a16="http://schemas.microsoft.com/office/drawing/2014/main" id="{950C22F2-12C1-9E41-A1E8-6F799B36B5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381" y="333352"/>
            <a:ext cx="1133238" cy="411690"/>
          </a:xfrm>
          <a:prstGeom prst="rect">
            <a:avLst/>
          </a:prstGeom>
        </p:spPr>
      </p:pic>
      <p:pic>
        <p:nvPicPr>
          <p:cNvPr id="17" name="Bilde 16" descr="Et bilde som inneholder klokke&#10;&#10;Automatisk generert beskrivelse">
            <a:extLst>
              <a:ext uri="{FF2B5EF4-FFF2-40B4-BE49-F238E27FC236}">
                <a16:creationId xmlns:a16="http://schemas.microsoft.com/office/drawing/2014/main" id="{13233B9F-96E7-F24A-9B71-0B88FBD15C9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57" y="333352"/>
            <a:ext cx="2073581" cy="365926"/>
          </a:xfrm>
          <a:prstGeom prst="rect">
            <a:avLst/>
          </a:prstGeom>
        </p:spPr>
      </p:pic>
      <p:sp>
        <p:nvSpPr>
          <p:cNvPr id="25" name="Tittel 1">
            <a:extLst>
              <a:ext uri="{FF2B5EF4-FFF2-40B4-BE49-F238E27FC236}">
                <a16:creationId xmlns:a16="http://schemas.microsoft.com/office/drawing/2014/main" id="{BE717AE8-2326-544F-8C14-D689B825D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3578" y="2951628"/>
            <a:ext cx="7656844" cy="387798"/>
          </a:xfrm>
        </p:spPr>
        <p:txBody>
          <a:bodyPr wrap="square" lIns="0" tIns="0" rIns="0" bIns="0" anchor="b">
            <a:sp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26" name="Undertittel 2">
            <a:extLst>
              <a:ext uri="{FF2B5EF4-FFF2-40B4-BE49-F238E27FC236}">
                <a16:creationId xmlns:a16="http://schemas.microsoft.com/office/drawing/2014/main" id="{DF65293C-D019-F340-A3EA-EDCDA70ED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3578" y="3447712"/>
            <a:ext cx="7656844" cy="215380"/>
          </a:xfrm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sz="1400" b="0">
                <a:solidFill>
                  <a:schemeClr val="accent4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pic>
        <p:nvPicPr>
          <p:cNvPr id="27" name="Grafikk 5">
            <a:extLst>
              <a:ext uri="{FF2B5EF4-FFF2-40B4-BE49-F238E27FC236}">
                <a16:creationId xmlns:a16="http://schemas.microsoft.com/office/drawing/2014/main" id="{F55D91FD-90BD-E248-B900-7765EAA1A0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4428" y="1329578"/>
            <a:ext cx="1035144" cy="1242172"/>
          </a:xfrm>
          <a:prstGeom prst="rect">
            <a:avLst/>
          </a:prstGeom>
        </p:spPr>
      </p:pic>
      <p:pic>
        <p:nvPicPr>
          <p:cNvPr id="28" name="Grafikk 2">
            <a:extLst>
              <a:ext uri="{FF2B5EF4-FFF2-40B4-BE49-F238E27FC236}">
                <a16:creationId xmlns:a16="http://schemas.microsoft.com/office/drawing/2014/main" id="{C53764AC-1E74-9549-817B-32B2E5D24A9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6404" y="4436529"/>
            <a:ext cx="971191" cy="45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97373F-97B9-433C-AB7B-3509D677A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58C47B0-6C87-45B5-88EC-51676D058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56BAA477-D311-4177-BEF3-988FE112ADD0}" type="datetimeFigureOut">
              <a:rPr lang="nb-NO" smtClean="0"/>
              <a:t>17.09.2021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1608281-E4A2-4686-97AA-A9EDF21E7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73DF6E9-9118-488F-9DC5-823A8FDE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B5CA81B3-EDD2-4CAD-B77C-4FE55F06AC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396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akt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97373F-97B9-433C-AB7B-3509D677A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58C47B0-6C87-45B5-88EC-51676D058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56BAA477-D311-4177-BEF3-988FE112ADD0}" type="datetimeFigureOut">
              <a:rPr lang="nb-NO" smtClean="0"/>
              <a:t>17.09.2021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1608281-E4A2-4686-97AA-A9EDF21E7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73DF6E9-9118-488F-9DC5-823A8FDE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B5CA81B3-EDD2-4CAD-B77C-4FE55F06AC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9A62C8FC-8CE5-4499-8A6A-FCA662455B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10564" y="1667008"/>
            <a:ext cx="1886636" cy="1886636"/>
          </a:xfrm>
          <a:prstGeom prst="ellipse">
            <a:avLst/>
          </a:prstGeom>
          <a:solidFill>
            <a:schemeClr val="accent1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1">
                <a:solidFill>
                  <a:schemeClr val="lt1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solidFill>
                  <a:schemeClr val="lt1"/>
                </a:solidFill>
              </a:defRPr>
            </a:lvl2pPr>
          </a:lstStyle>
          <a:p>
            <a:pPr lvl="0"/>
            <a:r>
              <a:rPr lang="nb-NO" dirty="0"/>
              <a:t>Fakta</a:t>
            </a:r>
          </a:p>
          <a:p>
            <a:pPr lvl="1"/>
            <a:r>
              <a:rPr lang="nb-NO" dirty="0"/>
              <a:t>Tekst inn her</a:t>
            </a:r>
          </a:p>
        </p:txBody>
      </p:sp>
      <p:sp>
        <p:nvSpPr>
          <p:cNvPr id="9" name="Plassholder for tekst 7">
            <a:extLst>
              <a:ext uri="{FF2B5EF4-FFF2-40B4-BE49-F238E27FC236}">
                <a16:creationId xmlns:a16="http://schemas.microsoft.com/office/drawing/2014/main" id="{A574E6AA-1972-403D-9498-4618A85D9E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28682" y="1667008"/>
            <a:ext cx="1886636" cy="1886636"/>
          </a:xfrm>
          <a:prstGeom prst="ellipse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1">
                <a:solidFill>
                  <a:schemeClr val="bg1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nb-NO" dirty="0"/>
              <a:t>Fakta</a:t>
            </a:r>
          </a:p>
          <a:p>
            <a:pPr lvl="1"/>
            <a:r>
              <a:rPr lang="nb-NO" dirty="0"/>
              <a:t>Tekst inn her</a:t>
            </a:r>
          </a:p>
        </p:txBody>
      </p:sp>
      <p:sp>
        <p:nvSpPr>
          <p:cNvPr id="10" name="Plassholder for tekst 7">
            <a:extLst>
              <a:ext uri="{FF2B5EF4-FFF2-40B4-BE49-F238E27FC236}">
                <a16:creationId xmlns:a16="http://schemas.microsoft.com/office/drawing/2014/main" id="{00E458DD-5FB6-46D9-BB22-CD7DEE16AC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46800" y="1667008"/>
            <a:ext cx="1886636" cy="1886636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1">
                <a:solidFill>
                  <a:schemeClr val="tx2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solidFill>
                  <a:schemeClr val="tx2"/>
                </a:solidFill>
              </a:defRPr>
            </a:lvl2pPr>
          </a:lstStyle>
          <a:p>
            <a:pPr lvl="0"/>
            <a:r>
              <a:rPr lang="nb-NO" dirty="0"/>
              <a:t>Fakta</a:t>
            </a:r>
          </a:p>
          <a:p>
            <a:pPr lvl="1"/>
            <a:r>
              <a:rPr lang="nb-NO" dirty="0"/>
              <a:t>Tekst inn her</a:t>
            </a:r>
          </a:p>
        </p:txBody>
      </p:sp>
    </p:spTree>
    <p:extLst>
      <p:ext uri="{BB962C8B-B14F-4D97-AF65-F5344CB8AC3E}">
        <p14:creationId xmlns:p14="http://schemas.microsoft.com/office/powerpoint/2010/main" val="1355788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_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58C47B0-6C87-45B5-88EC-51676D058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BAA477-D311-4177-BEF3-988FE112ADD0}" type="datetimeFigureOut">
              <a:rPr lang="nb-NO" smtClean="0"/>
              <a:pPr/>
              <a:t>17.09.2021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1608281-E4A2-4686-97AA-A9EDF21E7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73DF6E9-9118-488F-9DC5-823A8FDE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A81B3-EDD2-4CAD-B77C-4FE55F06AC7E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6" name="Grafikk 5">
            <a:extLst>
              <a:ext uri="{FF2B5EF4-FFF2-40B4-BE49-F238E27FC236}">
                <a16:creationId xmlns:a16="http://schemas.microsoft.com/office/drawing/2014/main" id="{772A9B3B-43CB-4204-8853-AFDE523D0B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67243" y="2880360"/>
            <a:ext cx="809514" cy="468000"/>
          </a:xfrm>
          <a:prstGeom prst="rect">
            <a:avLst/>
          </a:prstGeom>
        </p:spPr>
      </p:pic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819EF980-5546-426F-BB79-E4C682E581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47825" y="2398420"/>
            <a:ext cx="5848350" cy="215380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lt1"/>
                </a:solidFill>
              </a:defRPr>
            </a:lvl1pPr>
          </a:lstStyle>
          <a:p>
            <a:pPr lvl="0"/>
            <a:r>
              <a:rPr lang="nb-NO" dirty="0"/>
              <a:t>Referanse</a:t>
            </a:r>
          </a:p>
        </p:txBody>
      </p:sp>
      <p:sp>
        <p:nvSpPr>
          <p:cNvPr id="12" name="Plassholder for tekst 10">
            <a:extLst>
              <a:ext uri="{FF2B5EF4-FFF2-40B4-BE49-F238E27FC236}">
                <a16:creationId xmlns:a16="http://schemas.microsoft.com/office/drawing/2014/main" id="{AD905796-A787-415C-A2E2-0D373F072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47825" y="1834253"/>
            <a:ext cx="5848350" cy="430887"/>
          </a:xfrm>
        </p:spPr>
        <p:txBody>
          <a:bodyPr wrap="square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lt1"/>
                </a:solidFill>
              </a:defRPr>
            </a:lvl1pPr>
          </a:lstStyle>
          <a:p>
            <a:pPr lvl="0"/>
            <a:r>
              <a:rPr lang="nb-NO" dirty="0"/>
              <a:t>Sitat</a:t>
            </a:r>
          </a:p>
        </p:txBody>
      </p:sp>
    </p:spTree>
    <p:extLst>
      <p:ext uri="{BB962C8B-B14F-4D97-AF65-F5344CB8AC3E}">
        <p14:creationId xmlns:p14="http://schemas.microsoft.com/office/powerpoint/2010/main" val="1409672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_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58C47B0-6C87-45B5-88EC-51676D058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BAA477-D311-4177-BEF3-988FE112ADD0}" type="datetimeFigureOut">
              <a:rPr lang="nb-NO" smtClean="0"/>
              <a:pPr/>
              <a:t>17.09.2021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1608281-E4A2-4686-97AA-A9EDF21E7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73DF6E9-9118-488F-9DC5-823A8FDE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A81B3-EDD2-4CAD-B77C-4FE55F06AC7E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6" name="Grafikk 5">
            <a:extLst>
              <a:ext uri="{FF2B5EF4-FFF2-40B4-BE49-F238E27FC236}">
                <a16:creationId xmlns:a16="http://schemas.microsoft.com/office/drawing/2014/main" id="{772A9B3B-43CB-4204-8853-AFDE523D0B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67243" y="2880360"/>
            <a:ext cx="809514" cy="468000"/>
          </a:xfrm>
          <a:prstGeom prst="rect">
            <a:avLst/>
          </a:prstGeom>
        </p:spPr>
      </p:pic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819EF980-5546-426F-BB79-E4C682E581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47825" y="2398420"/>
            <a:ext cx="5848350" cy="215380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lt1"/>
                </a:solidFill>
              </a:defRPr>
            </a:lvl1pPr>
          </a:lstStyle>
          <a:p>
            <a:pPr lvl="0"/>
            <a:r>
              <a:rPr lang="nb-NO" dirty="0"/>
              <a:t>Referanse</a:t>
            </a:r>
          </a:p>
        </p:txBody>
      </p:sp>
      <p:sp>
        <p:nvSpPr>
          <p:cNvPr id="8" name="Plassholder for tekst 10">
            <a:extLst>
              <a:ext uri="{FF2B5EF4-FFF2-40B4-BE49-F238E27FC236}">
                <a16:creationId xmlns:a16="http://schemas.microsoft.com/office/drawing/2014/main" id="{9358A46D-29AF-F047-BA75-0212E2C78A2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47825" y="1834253"/>
            <a:ext cx="5848350" cy="430887"/>
          </a:xfrm>
        </p:spPr>
        <p:txBody>
          <a:bodyPr wrap="square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lt1"/>
                </a:solidFill>
              </a:defRPr>
            </a:lvl1pPr>
          </a:lstStyle>
          <a:p>
            <a:pPr lvl="0"/>
            <a:r>
              <a:rPr lang="nb-NO" dirty="0"/>
              <a:t>Sitat</a:t>
            </a:r>
          </a:p>
        </p:txBody>
      </p:sp>
    </p:spTree>
    <p:extLst>
      <p:ext uri="{BB962C8B-B14F-4D97-AF65-F5344CB8AC3E}">
        <p14:creationId xmlns:p14="http://schemas.microsoft.com/office/powerpoint/2010/main" val="1383937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9FB99B1-E176-46C5-83E0-83009FAB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56BAA477-D311-4177-BEF3-988FE112ADD0}" type="datetimeFigureOut">
              <a:rPr lang="nb-NO" smtClean="0"/>
              <a:t>17.09.2021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120F40B-5E10-491C-9790-9F82EF0A1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1761631-E879-4E4F-A210-DAE91EEC6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B5CA81B3-EDD2-4CAD-B77C-4FE55F06AC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1615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rke_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k 5">
            <a:extLst>
              <a:ext uri="{FF2B5EF4-FFF2-40B4-BE49-F238E27FC236}">
                <a16:creationId xmlns:a16="http://schemas.microsoft.com/office/drawing/2014/main" id="{DD423B0E-959D-4C62-BB83-8B5729C63C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7412" y="1342244"/>
            <a:ext cx="2049176" cy="245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297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rke_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5">
            <a:extLst>
              <a:ext uri="{FF2B5EF4-FFF2-40B4-BE49-F238E27FC236}">
                <a16:creationId xmlns:a16="http://schemas.microsoft.com/office/drawing/2014/main" id="{6F9DBD45-6A8B-3444-A907-69AAA121DA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7412" y="1342244"/>
            <a:ext cx="2049175" cy="245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150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rke og navnetrekk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k 5">
            <a:extLst>
              <a:ext uri="{FF2B5EF4-FFF2-40B4-BE49-F238E27FC236}">
                <a16:creationId xmlns:a16="http://schemas.microsoft.com/office/drawing/2014/main" id="{6E9232C9-8C4E-0543-ABF1-833DB42875B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90820" y="1407798"/>
            <a:ext cx="1939919" cy="2327902"/>
          </a:xfrm>
          <a:prstGeom prst="rect">
            <a:avLst/>
          </a:prstGeom>
        </p:spPr>
      </p:pic>
      <p:pic>
        <p:nvPicPr>
          <p:cNvPr id="5" name="Grafikk 2">
            <a:extLst>
              <a:ext uri="{FF2B5EF4-FFF2-40B4-BE49-F238E27FC236}">
                <a16:creationId xmlns:a16="http://schemas.microsoft.com/office/drawing/2014/main" id="{D5558C0D-7538-8D43-82FE-33240DE6078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93891" y="2040214"/>
            <a:ext cx="2246695" cy="106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540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rke og navnetrekk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k 5">
            <a:extLst>
              <a:ext uri="{FF2B5EF4-FFF2-40B4-BE49-F238E27FC236}">
                <a16:creationId xmlns:a16="http://schemas.microsoft.com/office/drawing/2014/main" id="{DD423B0E-959D-4C62-BB83-8B5729C63C5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20773" y="1407798"/>
            <a:ext cx="1939919" cy="2327903"/>
          </a:xfrm>
          <a:prstGeom prst="rect">
            <a:avLst/>
          </a:prstGeom>
        </p:spPr>
      </p:pic>
      <p:pic>
        <p:nvPicPr>
          <p:cNvPr id="3" name="Grafikk 2">
            <a:extLst>
              <a:ext uri="{FF2B5EF4-FFF2-40B4-BE49-F238E27FC236}">
                <a16:creationId xmlns:a16="http://schemas.microsoft.com/office/drawing/2014/main" id="{A4A492D1-2143-9A4D-9A61-AE239C87C3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2310" y="2040214"/>
            <a:ext cx="2246695" cy="106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559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vnetrek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k 2">
            <a:extLst>
              <a:ext uri="{FF2B5EF4-FFF2-40B4-BE49-F238E27FC236}">
                <a16:creationId xmlns:a16="http://schemas.microsoft.com/office/drawing/2014/main" id="{8CD6E0A2-08C6-7341-B113-CEA4045FC2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38083" y="1893263"/>
            <a:ext cx="2867833" cy="135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24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orside_sidestilt_engels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E99F4B3-A168-4FF9-8FC4-238DC8EDE5E3}"/>
              </a:ext>
            </a:extLst>
          </p:cNvPr>
          <p:cNvSpPr/>
          <p:nvPr userDrawn="1"/>
        </p:nvSpPr>
        <p:spPr>
          <a:xfrm flipV="1">
            <a:off x="0" y="0"/>
            <a:ext cx="9144000" cy="1008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Tittel 1">
            <a:extLst>
              <a:ext uri="{FF2B5EF4-FFF2-40B4-BE49-F238E27FC236}">
                <a16:creationId xmlns:a16="http://schemas.microsoft.com/office/drawing/2014/main" id="{BE717AE8-2326-544F-8C14-D689B825D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3578" y="2951628"/>
            <a:ext cx="7656844" cy="387798"/>
          </a:xfrm>
        </p:spPr>
        <p:txBody>
          <a:bodyPr wrap="square" lIns="0" tIns="0" rIns="0" bIns="0" anchor="b">
            <a:sp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26" name="Undertittel 2">
            <a:extLst>
              <a:ext uri="{FF2B5EF4-FFF2-40B4-BE49-F238E27FC236}">
                <a16:creationId xmlns:a16="http://schemas.microsoft.com/office/drawing/2014/main" id="{DF65293C-D019-F340-A3EA-EDCDA70ED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3578" y="3447712"/>
            <a:ext cx="7656844" cy="215380"/>
          </a:xfrm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sz="1400" b="0">
                <a:solidFill>
                  <a:schemeClr val="accent4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pic>
        <p:nvPicPr>
          <p:cNvPr id="27" name="Grafikk 5">
            <a:extLst>
              <a:ext uri="{FF2B5EF4-FFF2-40B4-BE49-F238E27FC236}">
                <a16:creationId xmlns:a16="http://schemas.microsoft.com/office/drawing/2014/main" id="{F55D91FD-90BD-E248-B900-7765EAA1A0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4428" y="1329578"/>
            <a:ext cx="1035143" cy="1242172"/>
          </a:xfrm>
          <a:prstGeom prst="rect">
            <a:avLst/>
          </a:prstGeom>
        </p:spPr>
      </p:pic>
      <p:pic>
        <p:nvPicPr>
          <p:cNvPr id="28" name="Grafikk 2">
            <a:extLst>
              <a:ext uri="{FF2B5EF4-FFF2-40B4-BE49-F238E27FC236}">
                <a16:creationId xmlns:a16="http://schemas.microsoft.com/office/drawing/2014/main" id="{C53764AC-1E74-9549-817B-32B2E5D24A9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6404" y="4436529"/>
            <a:ext cx="971191" cy="459539"/>
          </a:xfrm>
          <a:prstGeom prst="rect">
            <a:avLst/>
          </a:prstGeom>
        </p:spPr>
      </p:pic>
      <p:pic>
        <p:nvPicPr>
          <p:cNvPr id="11" name="Bilde 10" descr="Et bilde som inneholder tegning&#10;&#10;Automatisk generert beskrivelse">
            <a:extLst>
              <a:ext uri="{FF2B5EF4-FFF2-40B4-BE49-F238E27FC236}">
                <a16:creationId xmlns:a16="http://schemas.microsoft.com/office/drawing/2014/main" id="{A459043E-91AB-5141-9E86-06CEEE30118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381" y="333352"/>
            <a:ext cx="1133238" cy="411690"/>
          </a:xfrm>
          <a:prstGeom prst="rect">
            <a:avLst/>
          </a:prstGeom>
        </p:spPr>
      </p:pic>
      <p:pic>
        <p:nvPicPr>
          <p:cNvPr id="12" name="Bilde 11" descr="Et bilde som inneholder klokke&#10;&#10;Automatisk generert beskrivelse">
            <a:extLst>
              <a:ext uri="{FF2B5EF4-FFF2-40B4-BE49-F238E27FC236}">
                <a16:creationId xmlns:a16="http://schemas.microsoft.com/office/drawing/2014/main" id="{8571096E-1DB6-C540-B67E-280601C510F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57" y="333352"/>
            <a:ext cx="2073581" cy="36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697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 nors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E99F4B3-A168-4FF9-8FC4-238DC8EDE5E3}"/>
              </a:ext>
            </a:extLst>
          </p:cNvPr>
          <p:cNvSpPr/>
          <p:nvPr userDrawn="1"/>
        </p:nvSpPr>
        <p:spPr>
          <a:xfrm flipV="1">
            <a:off x="0" y="0"/>
            <a:ext cx="9144000" cy="1008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51020226-870D-4915-A8A3-C16AF43F6E51}"/>
              </a:ext>
            </a:extLst>
          </p:cNvPr>
          <p:cNvSpPr txBox="1"/>
          <p:nvPr userDrawn="1"/>
        </p:nvSpPr>
        <p:spPr>
          <a:xfrm>
            <a:off x="1331495" y="2918012"/>
            <a:ext cx="6481011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nb-NO" sz="2800" b="1" dirty="0">
                <a:solidFill>
                  <a:schemeClr val="lt1"/>
                </a:solidFill>
              </a:rPr>
              <a:t>Takk for oppmerksomheten!</a:t>
            </a:r>
          </a:p>
        </p:txBody>
      </p:sp>
      <p:pic>
        <p:nvPicPr>
          <p:cNvPr id="12" name="Grafikk 2">
            <a:extLst>
              <a:ext uri="{FF2B5EF4-FFF2-40B4-BE49-F238E27FC236}">
                <a16:creationId xmlns:a16="http://schemas.microsoft.com/office/drawing/2014/main" id="{2FBC722E-1C92-0542-9336-55CB444DF0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6404" y="4436529"/>
            <a:ext cx="971191" cy="459539"/>
          </a:xfrm>
          <a:prstGeom prst="rect">
            <a:avLst/>
          </a:prstGeom>
        </p:spPr>
      </p:pic>
      <p:pic>
        <p:nvPicPr>
          <p:cNvPr id="13" name="Grafikk 5">
            <a:extLst>
              <a:ext uri="{FF2B5EF4-FFF2-40B4-BE49-F238E27FC236}">
                <a16:creationId xmlns:a16="http://schemas.microsoft.com/office/drawing/2014/main" id="{05C8416B-4465-D142-AE4E-9FDCCE0846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08356" y="1459006"/>
            <a:ext cx="927287" cy="1112744"/>
          </a:xfrm>
          <a:prstGeom prst="rect">
            <a:avLst/>
          </a:prstGeom>
        </p:spPr>
      </p:pic>
      <p:pic>
        <p:nvPicPr>
          <p:cNvPr id="8" name="Bilde 7" descr="Et bilde som inneholder tegning&#10;&#10;Automatisk generert beskrivelse">
            <a:extLst>
              <a:ext uri="{FF2B5EF4-FFF2-40B4-BE49-F238E27FC236}">
                <a16:creationId xmlns:a16="http://schemas.microsoft.com/office/drawing/2014/main" id="{8FD959DE-0979-9C49-8752-37070E8FA58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381" y="333352"/>
            <a:ext cx="1133238" cy="411690"/>
          </a:xfrm>
          <a:prstGeom prst="rect">
            <a:avLst/>
          </a:prstGeom>
        </p:spPr>
      </p:pic>
      <p:pic>
        <p:nvPicPr>
          <p:cNvPr id="11" name="Bilde 10" descr="Et bilde som inneholder klokke&#10;&#10;Automatisk generert beskrivelse">
            <a:extLst>
              <a:ext uri="{FF2B5EF4-FFF2-40B4-BE49-F238E27FC236}">
                <a16:creationId xmlns:a16="http://schemas.microsoft.com/office/drawing/2014/main" id="{0C92D0F3-F137-584D-BBA2-1E60A8495DF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57" y="333352"/>
            <a:ext cx="2073581" cy="36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726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 engels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E99F4B3-A168-4FF9-8FC4-238DC8EDE5E3}"/>
              </a:ext>
            </a:extLst>
          </p:cNvPr>
          <p:cNvSpPr/>
          <p:nvPr userDrawn="1"/>
        </p:nvSpPr>
        <p:spPr>
          <a:xfrm flipV="1">
            <a:off x="0" y="0"/>
            <a:ext cx="9144000" cy="1008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Grafikk 2">
            <a:extLst>
              <a:ext uri="{FF2B5EF4-FFF2-40B4-BE49-F238E27FC236}">
                <a16:creationId xmlns:a16="http://schemas.microsoft.com/office/drawing/2014/main" id="{5B780725-7B2F-E847-B7E6-A80658162E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6404" y="4436529"/>
            <a:ext cx="971191" cy="459539"/>
          </a:xfrm>
          <a:prstGeom prst="rect">
            <a:avLst/>
          </a:prstGeom>
        </p:spPr>
      </p:pic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539425C-C742-7744-A245-F452161B6DE5}"/>
              </a:ext>
            </a:extLst>
          </p:cNvPr>
          <p:cNvSpPr txBox="1"/>
          <p:nvPr userDrawn="1"/>
        </p:nvSpPr>
        <p:spPr>
          <a:xfrm>
            <a:off x="1331495" y="2918012"/>
            <a:ext cx="6481011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nb-NO" sz="2800" b="1" dirty="0" err="1">
                <a:solidFill>
                  <a:schemeClr val="lt1"/>
                </a:solidFill>
              </a:rPr>
              <a:t>Thank</a:t>
            </a:r>
            <a:r>
              <a:rPr lang="nb-NO" sz="2800" b="1" dirty="0">
                <a:solidFill>
                  <a:schemeClr val="lt1"/>
                </a:solidFill>
              </a:rPr>
              <a:t> </a:t>
            </a:r>
            <a:r>
              <a:rPr lang="nb-NO" sz="2800" b="1" dirty="0" err="1">
                <a:solidFill>
                  <a:schemeClr val="lt1"/>
                </a:solidFill>
              </a:rPr>
              <a:t>you</a:t>
            </a:r>
            <a:r>
              <a:rPr lang="nb-NO" sz="2800" b="1" dirty="0">
                <a:solidFill>
                  <a:schemeClr val="lt1"/>
                </a:solidFill>
              </a:rPr>
              <a:t> for </a:t>
            </a:r>
            <a:r>
              <a:rPr lang="nb-NO" sz="2800" b="1" dirty="0" err="1">
                <a:solidFill>
                  <a:schemeClr val="lt1"/>
                </a:solidFill>
              </a:rPr>
              <a:t>your</a:t>
            </a:r>
            <a:r>
              <a:rPr lang="nb-NO" sz="2800" b="1" dirty="0">
                <a:solidFill>
                  <a:schemeClr val="lt1"/>
                </a:solidFill>
              </a:rPr>
              <a:t> </a:t>
            </a:r>
            <a:r>
              <a:rPr lang="nb-NO" sz="2800" b="1" dirty="0" err="1">
                <a:solidFill>
                  <a:schemeClr val="lt1"/>
                </a:solidFill>
              </a:rPr>
              <a:t>attention</a:t>
            </a:r>
            <a:endParaRPr lang="nb-NO" sz="2800" b="1" dirty="0">
              <a:solidFill>
                <a:schemeClr val="lt1"/>
              </a:solidFill>
            </a:endParaRPr>
          </a:p>
        </p:txBody>
      </p:sp>
      <p:pic>
        <p:nvPicPr>
          <p:cNvPr id="15" name="Grafikk 5">
            <a:extLst>
              <a:ext uri="{FF2B5EF4-FFF2-40B4-BE49-F238E27FC236}">
                <a16:creationId xmlns:a16="http://schemas.microsoft.com/office/drawing/2014/main" id="{BF51D7B9-F1E7-6347-9D9E-5590E5493A0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08356" y="1459006"/>
            <a:ext cx="927287" cy="1112744"/>
          </a:xfrm>
          <a:prstGeom prst="rect">
            <a:avLst/>
          </a:prstGeom>
        </p:spPr>
      </p:pic>
      <p:pic>
        <p:nvPicPr>
          <p:cNvPr id="8" name="Bilde 7" descr="Et bilde som inneholder tegning&#10;&#10;Automatisk generert beskrivelse">
            <a:extLst>
              <a:ext uri="{FF2B5EF4-FFF2-40B4-BE49-F238E27FC236}">
                <a16:creationId xmlns:a16="http://schemas.microsoft.com/office/drawing/2014/main" id="{9D11567C-5319-C14B-9D1D-9D52E8A37F7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381" y="333352"/>
            <a:ext cx="1133238" cy="411690"/>
          </a:xfrm>
          <a:prstGeom prst="rect">
            <a:avLst/>
          </a:prstGeom>
        </p:spPr>
      </p:pic>
      <p:pic>
        <p:nvPicPr>
          <p:cNvPr id="10" name="Bilde 9" descr="Et bilde som inneholder klokke&#10;&#10;Automatisk generert beskrivelse">
            <a:extLst>
              <a:ext uri="{FF2B5EF4-FFF2-40B4-BE49-F238E27FC236}">
                <a16:creationId xmlns:a16="http://schemas.microsoft.com/office/drawing/2014/main" id="{569BEAFD-3F8D-8F4F-A422-838062E4E0C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57" y="333352"/>
            <a:ext cx="2073581" cy="36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95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telforside_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E99F4B3-A168-4FF9-8FC4-238DC8EDE5E3}"/>
              </a:ext>
            </a:extLst>
          </p:cNvPr>
          <p:cNvSpPr/>
          <p:nvPr userDrawn="1"/>
        </p:nvSpPr>
        <p:spPr>
          <a:xfrm flipV="1">
            <a:off x="0" y="0"/>
            <a:ext cx="9144000" cy="1008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9D501AA-98B3-4BA9-B4B0-CA4A39399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3578" y="2494427"/>
            <a:ext cx="7656844" cy="387798"/>
          </a:xfrm>
        </p:spPr>
        <p:txBody>
          <a:bodyPr wrap="square" lIns="0" tIns="0" rIns="0" bIns="0" anchor="b">
            <a:sp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3DA5A07-2877-4507-8EDC-294599C98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3578" y="3059940"/>
            <a:ext cx="7656844" cy="215380"/>
          </a:xfrm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sz="1400" b="0">
                <a:solidFill>
                  <a:schemeClr val="accent4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pic>
        <p:nvPicPr>
          <p:cNvPr id="7" name="Grafikk 2">
            <a:extLst>
              <a:ext uri="{FF2B5EF4-FFF2-40B4-BE49-F238E27FC236}">
                <a16:creationId xmlns:a16="http://schemas.microsoft.com/office/drawing/2014/main" id="{DB8AD67B-C0BB-1D43-90C6-42C9434FD1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57" y="354304"/>
            <a:ext cx="971190" cy="459539"/>
          </a:xfrm>
          <a:prstGeom prst="rect">
            <a:avLst/>
          </a:prstGeom>
        </p:spPr>
      </p:pic>
      <p:pic>
        <p:nvPicPr>
          <p:cNvPr id="10" name="Grafikk 5">
            <a:extLst>
              <a:ext uri="{FF2B5EF4-FFF2-40B4-BE49-F238E27FC236}">
                <a16:creationId xmlns:a16="http://schemas.microsoft.com/office/drawing/2014/main" id="{2D87881C-0E5D-374F-AC16-B7DD3EC7D6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59634" y="187796"/>
            <a:ext cx="527109" cy="63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34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telforside_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E99F4B3-A168-4FF9-8FC4-238DC8EDE5E3}"/>
              </a:ext>
            </a:extLst>
          </p:cNvPr>
          <p:cNvSpPr/>
          <p:nvPr userDrawn="1"/>
        </p:nvSpPr>
        <p:spPr>
          <a:xfrm flipV="1">
            <a:off x="0" y="0"/>
            <a:ext cx="9144000" cy="1008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9D501AA-98B3-4BA9-B4B0-CA4A39399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3578" y="2494427"/>
            <a:ext cx="7656844" cy="387798"/>
          </a:xfrm>
        </p:spPr>
        <p:txBody>
          <a:bodyPr wrap="square" lIns="0" tIns="0" rIns="0" bIns="0" anchor="b">
            <a:sp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3DA5A07-2877-4507-8EDC-294599C98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3578" y="3059940"/>
            <a:ext cx="7656844" cy="215380"/>
          </a:xfrm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sz="1400" b="0">
                <a:solidFill>
                  <a:schemeClr val="accent4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pic>
        <p:nvPicPr>
          <p:cNvPr id="7" name="Grafikk 2">
            <a:extLst>
              <a:ext uri="{FF2B5EF4-FFF2-40B4-BE49-F238E27FC236}">
                <a16:creationId xmlns:a16="http://schemas.microsoft.com/office/drawing/2014/main" id="{7DBBCE9E-5832-ED40-BEF7-6853EAEA24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57" y="354304"/>
            <a:ext cx="971190" cy="459539"/>
          </a:xfrm>
          <a:prstGeom prst="rect">
            <a:avLst/>
          </a:prstGeom>
        </p:spPr>
      </p:pic>
      <p:pic>
        <p:nvPicPr>
          <p:cNvPr id="10" name="Grafikk 5">
            <a:extLst>
              <a:ext uri="{FF2B5EF4-FFF2-40B4-BE49-F238E27FC236}">
                <a16:creationId xmlns:a16="http://schemas.microsoft.com/office/drawing/2014/main" id="{C59E1905-2530-AF46-926E-0FBD5907813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59634" y="187796"/>
            <a:ext cx="527109" cy="63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233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Kapittelforside_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E99F4B3-A168-4FF9-8FC4-238DC8EDE5E3}"/>
              </a:ext>
            </a:extLst>
          </p:cNvPr>
          <p:cNvSpPr/>
          <p:nvPr userDrawn="1"/>
        </p:nvSpPr>
        <p:spPr>
          <a:xfrm flipV="1">
            <a:off x="0" y="0"/>
            <a:ext cx="9144000" cy="1008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9D501AA-98B3-4BA9-B4B0-CA4A39399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3578" y="2494427"/>
            <a:ext cx="7656844" cy="387798"/>
          </a:xfrm>
        </p:spPr>
        <p:txBody>
          <a:bodyPr wrap="square" lIns="0" tIns="0" rIns="0" bIns="0" anchor="b">
            <a:sp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3DA5A07-2877-4507-8EDC-294599C98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3578" y="3059940"/>
            <a:ext cx="7656844" cy="215380"/>
          </a:xfrm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sz="1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pic>
        <p:nvPicPr>
          <p:cNvPr id="8" name="Grafikk 2">
            <a:extLst>
              <a:ext uri="{FF2B5EF4-FFF2-40B4-BE49-F238E27FC236}">
                <a16:creationId xmlns:a16="http://schemas.microsoft.com/office/drawing/2014/main" id="{30EA0352-C437-0246-81E3-77B39CA4E0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57" y="354304"/>
            <a:ext cx="971190" cy="459539"/>
          </a:xfrm>
          <a:prstGeom prst="rect">
            <a:avLst/>
          </a:prstGeom>
        </p:spPr>
      </p:pic>
      <p:pic>
        <p:nvPicPr>
          <p:cNvPr id="14" name="Grafikk 5">
            <a:extLst>
              <a:ext uri="{FF2B5EF4-FFF2-40B4-BE49-F238E27FC236}">
                <a16:creationId xmlns:a16="http://schemas.microsoft.com/office/drawing/2014/main" id="{D8596BB5-6D03-DD43-9BAA-17C34234B81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59634" y="187796"/>
            <a:ext cx="527109" cy="63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1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94C086-ABED-4F9A-8434-57DCF7A9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A335C2-E57D-456B-8617-F32F35413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57" y="1647825"/>
            <a:ext cx="8229486" cy="2984898"/>
          </a:xfrm>
        </p:spPr>
        <p:txBody>
          <a:bodyPr lIns="0" tIns="0" rIns="0" bIns="0"/>
          <a:lstStyle>
            <a:lvl1pPr marL="171450" indent="-171450">
              <a:buClr>
                <a:schemeClr val="tx2"/>
              </a:buClr>
              <a:buFont typeface="Arial" panose="020B0604020202020204" pitchFamily="34" charset="0"/>
              <a:buChar char="•"/>
              <a:defRPr/>
            </a:lvl1pPr>
            <a:lvl2pPr marL="352425" indent="-171450">
              <a:buFont typeface="Arial" panose="020B0604020202020204" pitchFamily="34" charset="0"/>
              <a:buChar char="•"/>
              <a:defRPr/>
            </a:lvl2pPr>
            <a:lvl3pPr marL="533400" indent="-171450">
              <a:buFont typeface="Arial" panose="020B0604020202020204" pitchFamily="34" charset="0"/>
              <a:buChar char="•"/>
              <a:defRPr/>
            </a:lvl3pPr>
            <a:lvl4pPr marL="714375" indent="-171450">
              <a:buFont typeface="Arial" panose="020B0604020202020204" pitchFamily="34" charset="0"/>
              <a:buChar char="•"/>
              <a:defRPr/>
            </a:lvl4pPr>
            <a:lvl5pPr marL="895350" indent="-1714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8BC41F-C534-4F0A-B1AE-64187B27A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56BAA477-D311-4177-BEF3-988FE112ADD0}" type="datetimeFigureOut">
              <a:rPr lang="nb-NO" smtClean="0"/>
              <a:t>17.09.2021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7FFA269-9792-4B14-B5FD-2F7744417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96DFA06-D0EF-4B46-8CD3-C08A9599D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B5CA81B3-EDD2-4CAD-B77C-4FE55F06AC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421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942043-C21A-4F36-A08D-CE450F411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238839-9561-4B04-87F8-9F901D223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57" y="2057400"/>
            <a:ext cx="3664108" cy="2176730"/>
          </a:xfr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1600"/>
              </a:spcBef>
              <a:buNone/>
              <a:defRPr/>
            </a:lvl1pPr>
            <a:lvl2pPr marL="180975" indent="0">
              <a:lnSpc>
                <a:spcPts val="1600"/>
              </a:lnSpc>
              <a:spcBef>
                <a:spcPts val="1600"/>
              </a:spcBef>
              <a:buNone/>
              <a:defRPr/>
            </a:lvl2pPr>
            <a:lvl3pPr marL="361950" indent="0">
              <a:lnSpc>
                <a:spcPts val="1600"/>
              </a:lnSpc>
              <a:spcBef>
                <a:spcPts val="1600"/>
              </a:spcBef>
              <a:buNone/>
              <a:defRPr/>
            </a:lvl3pPr>
            <a:lvl4pPr marL="542925" indent="0">
              <a:lnSpc>
                <a:spcPts val="1600"/>
              </a:lnSpc>
              <a:spcBef>
                <a:spcPts val="1600"/>
              </a:spcBef>
              <a:buNone/>
              <a:defRPr/>
            </a:lvl4pPr>
            <a:lvl5pPr marL="723900" indent="0">
              <a:lnSpc>
                <a:spcPts val="1600"/>
              </a:lnSpc>
              <a:spcBef>
                <a:spcPts val="1600"/>
              </a:spcBef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EF10474-F91C-4C94-A86D-0DA313058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56BAA477-D311-4177-BEF3-988FE112ADD0}" type="datetimeFigureOut">
              <a:rPr lang="nb-NO" smtClean="0"/>
              <a:t>17.09.2021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131EBC-3AE7-47F1-9239-8AF854686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12B1044-E10E-42ED-8A92-5426C46E3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B5CA81B3-EDD2-4CAD-B77C-4FE55F06AC7E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D7D57647-F30F-42E5-80FB-9B1B383CC69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022629" y="2057400"/>
            <a:ext cx="3524829" cy="2176730"/>
          </a:xfr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1600"/>
              </a:spcBef>
              <a:buNone/>
              <a:defRPr/>
            </a:lvl1pPr>
            <a:lvl2pPr marL="180975" indent="0">
              <a:lnSpc>
                <a:spcPts val="1600"/>
              </a:lnSpc>
              <a:spcBef>
                <a:spcPts val="1600"/>
              </a:spcBef>
              <a:buNone/>
              <a:defRPr/>
            </a:lvl2pPr>
            <a:lvl3pPr marL="361950" indent="0">
              <a:lnSpc>
                <a:spcPts val="1600"/>
              </a:lnSpc>
              <a:spcBef>
                <a:spcPts val="1600"/>
              </a:spcBef>
              <a:buNone/>
              <a:defRPr/>
            </a:lvl3pPr>
            <a:lvl4pPr marL="542925" indent="0">
              <a:lnSpc>
                <a:spcPts val="1600"/>
              </a:lnSpc>
              <a:spcBef>
                <a:spcPts val="1600"/>
              </a:spcBef>
              <a:buNone/>
              <a:defRPr/>
            </a:lvl4pPr>
            <a:lvl5pPr marL="723900" indent="0">
              <a:lnSpc>
                <a:spcPts val="1600"/>
              </a:lnSpc>
              <a:spcBef>
                <a:spcPts val="1600"/>
              </a:spcBef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669E03EC-F3D4-4A12-A99C-C37BBD25FE86}"/>
              </a:ext>
            </a:extLst>
          </p:cNvPr>
          <p:cNvCxnSpPr>
            <a:cxnSpLocks/>
          </p:cNvCxnSpPr>
          <p:nvPr userDrawn="1"/>
        </p:nvCxnSpPr>
        <p:spPr>
          <a:xfrm>
            <a:off x="4572000" y="2073859"/>
            <a:ext cx="0" cy="2160270"/>
          </a:xfrm>
          <a:prstGeom prst="line">
            <a:avLst/>
          </a:prstGeom>
          <a:ln>
            <a:solidFill>
              <a:srgbClr val="BFB6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lassholder for innhold 2">
            <a:extLst>
              <a:ext uri="{FF2B5EF4-FFF2-40B4-BE49-F238E27FC236}">
                <a16:creationId xmlns:a16="http://schemas.microsoft.com/office/drawing/2014/main" id="{B8D1C26A-DC8B-49CE-AE40-959E846A8AF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57256" y="1639970"/>
            <a:ext cx="8090195" cy="188962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b="1">
                <a:solidFill>
                  <a:schemeClr val="tx2"/>
                </a:solidFill>
              </a:defRPr>
            </a:lvl1pPr>
            <a:lvl2pPr marL="180975" indent="0">
              <a:lnSpc>
                <a:spcPts val="1600"/>
              </a:lnSpc>
              <a:spcBef>
                <a:spcPts val="1600"/>
              </a:spcBef>
              <a:buNone/>
              <a:defRPr/>
            </a:lvl2pPr>
            <a:lvl3pPr marL="361950" indent="0">
              <a:lnSpc>
                <a:spcPts val="1600"/>
              </a:lnSpc>
              <a:spcBef>
                <a:spcPts val="1600"/>
              </a:spcBef>
              <a:buNone/>
              <a:defRPr/>
            </a:lvl3pPr>
            <a:lvl4pPr marL="542925" indent="0">
              <a:lnSpc>
                <a:spcPts val="1600"/>
              </a:lnSpc>
              <a:spcBef>
                <a:spcPts val="1600"/>
              </a:spcBef>
              <a:buNone/>
              <a:defRPr/>
            </a:lvl4pPr>
            <a:lvl5pPr marL="723900" indent="0">
              <a:lnSpc>
                <a:spcPts val="1600"/>
              </a:lnSpc>
              <a:spcBef>
                <a:spcPts val="1600"/>
              </a:spcBef>
              <a:buNone/>
              <a:defRPr/>
            </a:lvl5pPr>
          </a:lstStyle>
          <a:p>
            <a:pPr lvl="0"/>
            <a:r>
              <a:rPr lang="nb-NO" dirty="0"/>
              <a:t>Undertittel</a:t>
            </a:r>
          </a:p>
        </p:txBody>
      </p:sp>
    </p:spTree>
    <p:extLst>
      <p:ext uri="{BB962C8B-B14F-4D97-AF65-F5344CB8AC3E}">
        <p14:creationId xmlns:p14="http://schemas.microsoft.com/office/powerpoint/2010/main" val="384928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942043-C21A-4F36-A08D-CE450F411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EF10474-F91C-4C94-A86D-0DA313058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56BAA477-D311-4177-BEF3-988FE112ADD0}" type="datetimeFigureOut">
              <a:rPr lang="nb-NO" smtClean="0"/>
              <a:t>17.09.2021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131EBC-3AE7-47F1-9239-8AF854686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12B1044-E10E-42ED-8A92-5426C46E3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B5CA81B3-EDD2-4CAD-B77C-4FE55F06AC7E}" type="slidenum">
              <a:rPr lang="nb-NO" smtClean="0"/>
              <a:t>‹#›</a:t>
            </a:fld>
            <a:endParaRPr lang="nb-NO"/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669E03EC-F3D4-4A12-A99C-C37BBD25FE86}"/>
              </a:ext>
            </a:extLst>
          </p:cNvPr>
          <p:cNvCxnSpPr>
            <a:cxnSpLocks/>
          </p:cNvCxnSpPr>
          <p:nvPr userDrawn="1"/>
        </p:nvCxnSpPr>
        <p:spPr>
          <a:xfrm>
            <a:off x="4572000" y="1685011"/>
            <a:ext cx="0" cy="2693137"/>
          </a:xfrm>
          <a:prstGeom prst="line">
            <a:avLst/>
          </a:prstGeom>
          <a:ln>
            <a:solidFill>
              <a:srgbClr val="BFB6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lassholder for innhold 2">
            <a:extLst>
              <a:ext uri="{FF2B5EF4-FFF2-40B4-BE49-F238E27FC236}">
                <a16:creationId xmlns:a16="http://schemas.microsoft.com/office/drawing/2014/main" id="{B8D1C26A-DC8B-49CE-AE40-959E846A8AF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57256" y="1639970"/>
            <a:ext cx="3664107" cy="188962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b="1">
                <a:solidFill>
                  <a:schemeClr val="tx2"/>
                </a:solidFill>
              </a:defRPr>
            </a:lvl1pPr>
            <a:lvl2pPr marL="180975" indent="0">
              <a:lnSpc>
                <a:spcPts val="1600"/>
              </a:lnSpc>
              <a:spcBef>
                <a:spcPts val="1600"/>
              </a:spcBef>
              <a:buNone/>
              <a:defRPr/>
            </a:lvl2pPr>
            <a:lvl3pPr marL="361950" indent="0">
              <a:lnSpc>
                <a:spcPts val="1600"/>
              </a:lnSpc>
              <a:spcBef>
                <a:spcPts val="1600"/>
              </a:spcBef>
              <a:buNone/>
              <a:defRPr/>
            </a:lvl3pPr>
            <a:lvl4pPr marL="542925" indent="0">
              <a:lnSpc>
                <a:spcPts val="1600"/>
              </a:lnSpc>
              <a:spcBef>
                <a:spcPts val="1600"/>
              </a:spcBef>
              <a:buNone/>
              <a:defRPr/>
            </a:lvl4pPr>
            <a:lvl5pPr marL="723900" indent="0">
              <a:lnSpc>
                <a:spcPts val="1600"/>
              </a:lnSpc>
              <a:spcBef>
                <a:spcPts val="1600"/>
              </a:spcBef>
              <a:buNone/>
              <a:defRPr/>
            </a:lvl5pPr>
          </a:lstStyle>
          <a:p>
            <a:pPr lvl="0"/>
            <a:r>
              <a:rPr lang="nb-NO" dirty="0"/>
              <a:t>Undertittel</a:t>
            </a:r>
          </a:p>
        </p:txBody>
      </p:sp>
      <p:sp>
        <p:nvSpPr>
          <p:cNvPr id="20" name="Plassholder for innhold 2">
            <a:extLst>
              <a:ext uri="{FF2B5EF4-FFF2-40B4-BE49-F238E27FC236}">
                <a16:creationId xmlns:a16="http://schemas.microsoft.com/office/drawing/2014/main" id="{3915C1DE-1BC0-4607-9E49-B170A950C56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57" y="2057400"/>
            <a:ext cx="3664107" cy="2176730"/>
          </a:xfrm>
        </p:spPr>
        <p:txBody>
          <a:bodyPr lIns="0" tIns="0" rIns="0" bIns="0"/>
          <a:lstStyle>
            <a:lvl1pPr marL="171450" indent="-171450">
              <a:lnSpc>
                <a:spcPts val="1600"/>
              </a:lnSpc>
              <a:spcBef>
                <a:spcPts val="1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/>
            </a:lvl1pPr>
            <a:lvl2pPr marL="352425" indent="-171450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lvl2pPr>
            <a:lvl3pPr marL="533400" indent="-171450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lvl3pPr>
            <a:lvl4pPr marL="714375" indent="-171450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lvl4pPr>
            <a:lvl5pPr marL="895350" indent="-171450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lassholder for bilde 22">
            <a:extLst>
              <a:ext uri="{FF2B5EF4-FFF2-40B4-BE49-F238E27FC236}">
                <a16:creationId xmlns:a16="http://schemas.microsoft.com/office/drawing/2014/main" id="{522A18FD-418C-422D-AF81-A55F8D4947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2628" y="1685011"/>
            <a:ext cx="3647256" cy="269313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6164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bilde 22">
            <a:extLst>
              <a:ext uri="{FF2B5EF4-FFF2-40B4-BE49-F238E27FC236}">
                <a16:creationId xmlns:a16="http://schemas.microsoft.com/office/drawing/2014/main" id="{522A18FD-418C-422D-AF81-A55F8D4947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57257" y="1685011"/>
            <a:ext cx="3647256" cy="26931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1942043-C21A-4F36-A08D-CE450F411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EF10474-F91C-4C94-A86D-0DA313058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56BAA477-D311-4177-BEF3-988FE112ADD0}" type="datetimeFigureOut">
              <a:rPr lang="nb-NO" smtClean="0"/>
              <a:t>17.09.2021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131EBC-3AE7-47F1-9239-8AF854686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12B1044-E10E-42ED-8A92-5426C46E3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B5CA81B3-EDD2-4CAD-B77C-4FE55F06AC7E}" type="slidenum">
              <a:rPr lang="nb-NO" smtClean="0"/>
              <a:t>‹#›</a:t>
            </a:fld>
            <a:endParaRPr lang="nb-NO"/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669E03EC-F3D4-4A12-A99C-C37BBD25FE86}"/>
              </a:ext>
            </a:extLst>
          </p:cNvPr>
          <p:cNvCxnSpPr>
            <a:cxnSpLocks/>
          </p:cNvCxnSpPr>
          <p:nvPr userDrawn="1"/>
        </p:nvCxnSpPr>
        <p:spPr>
          <a:xfrm>
            <a:off x="4572000" y="1685011"/>
            <a:ext cx="0" cy="2693137"/>
          </a:xfrm>
          <a:prstGeom prst="line">
            <a:avLst/>
          </a:prstGeom>
          <a:ln>
            <a:solidFill>
              <a:srgbClr val="BFB6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lassholder for innhold 2">
            <a:extLst>
              <a:ext uri="{FF2B5EF4-FFF2-40B4-BE49-F238E27FC236}">
                <a16:creationId xmlns:a16="http://schemas.microsoft.com/office/drawing/2014/main" id="{B8D1C26A-DC8B-49CE-AE40-959E846A8AF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5022628" y="1639970"/>
            <a:ext cx="3524819" cy="188962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b="1">
                <a:solidFill>
                  <a:schemeClr val="tx2"/>
                </a:solidFill>
              </a:defRPr>
            </a:lvl1pPr>
            <a:lvl2pPr marL="180975" indent="0">
              <a:lnSpc>
                <a:spcPts val="1600"/>
              </a:lnSpc>
              <a:spcBef>
                <a:spcPts val="1600"/>
              </a:spcBef>
              <a:buNone/>
              <a:defRPr/>
            </a:lvl2pPr>
            <a:lvl3pPr marL="361950" indent="0">
              <a:lnSpc>
                <a:spcPts val="1600"/>
              </a:lnSpc>
              <a:spcBef>
                <a:spcPts val="1600"/>
              </a:spcBef>
              <a:buNone/>
              <a:defRPr/>
            </a:lvl3pPr>
            <a:lvl4pPr marL="542925" indent="0">
              <a:lnSpc>
                <a:spcPts val="1600"/>
              </a:lnSpc>
              <a:spcBef>
                <a:spcPts val="1600"/>
              </a:spcBef>
              <a:buNone/>
              <a:defRPr/>
            </a:lvl4pPr>
            <a:lvl5pPr marL="723900" indent="0">
              <a:lnSpc>
                <a:spcPts val="1600"/>
              </a:lnSpc>
              <a:spcBef>
                <a:spcPts val="1600"/>
              </a:spcBef>
              <a:buNone/>
              <a:defRPr/>
            </a:lvl5pPr>
          </a:lstStyle>
          <a:p>
            <a:pPr lvl="0"/>
            <a:r>
              <a:rPr lang="nb-NO" dirty="0"/>
              <a:t>Undertittel</a:t>
            </a:r>
          </a:p>
        </p:txBody>
      </p:sp>
      <p:sp>
        <p:nvSpPr>
          <p:cNvPr id="20" name="Plassholder for innhold 2">
            <a:extLst>
              <a:ext uri="{FF2B5EF4-FFF2-40B4-BE49-F238E27FC236}">
                <a16:creationId xmlns:a16="http://schemas.microsoft.com/office/drawing/2014/main" id="{3915C1DE-1BC0-4607-9E49-B170A950C56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022627" y="2057400"/>
            <a:ext cx="3524819" cy="2176730"/>
          </a:xfr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1600"/>
              </a:spcBef>
              <a:buClr>
                <a:schemeClr val="accent4"/>
              </a:buClr>
              <a:buFont typeface="Arial" panose="020B0604020202020204" pitchFamily="34" charset="0"/>
              <a:buNone/>
              <a:defRPr/>
            </a:lvl1pPr>
            <a:lvl2pPr>
              <a:lnSpc>
                <a:spcPts val="1600"/>
              </a:lnSpc>
              <a:spcBef>
                <a:spcPts val="0"/>
              </a:spcBef>
              <a:defRPr/>
            </a:lvl2pPr>
            <a:lvl3pPr>
              <a:lnSpc>
                <a:spcPts val="1600"/>
              </a:lnSpc>
              <a:spcBef>
                <a:spcPts val="0"/>
              </a:spcBef>
              <a:defRPr/>
            </a:lvl3pPr>
            <a:lvl4pPr>
              <a:lnSpc>
                <a:spcPts val="1600"/>
              </a:lnSpc>
              <a:spcBef>
                <a:spcPts val="0"/>
              </a:spcBef>
              <a:defRPr/>
            </a:lvl4pPr>
            <a:lvl5pPr>
              <a:lnSpc>
                <a:spcPts val="16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06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21B395D-BA90-44A9-AED6-278811C804C8}"/>
              </a:ext>
            </a:extLst>
          </p:cNvPr>
          <p:cNvSpPr/>
          <p:nvPr userDrawn="1"/>
        </p:nvSpPr>
        <p:spPr>
          <a:xfrm>
            <a:off x="0" y="0"/>
            <a:ext cx="9144000" cy="10081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9A011FE-FC63-4F3A-94EF-E1B0DFF60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57" y="351713"/>
            <a:ext cx="7198377" cy="3046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594196F-A315-4472-8878-9F3AA5D4A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57" y="1369219"/>
            <a:ext cx="8229486" cy="326350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0"/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B4E9977-8F53-4530-AF1C-9947F6F35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AA477-D311-4177-BEF3-988FE112ADD0}" type="datetimeFigureOut">
              <a:rPr lang="nb-NO" smtClean="0"/>
              <a:t>17.09.2021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843DEC1-942C-4155-A5A0-B8C0F347A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A04FD91-76C5-4157-B676-F3FFECAC4D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A81B3-EDD2-4CAD-B77C-4FE55F06AC7E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Grafikk 5">
            <a:extLst>
              <a:ext uri="{FF2B5EF4-FFF2-40B4-BE49-F238E27FC236}">
                <a16:creationId xmlns:a16="http://schemas.microsoft.com/office/drawing/2014/main" id="{E3227E1A-10B4-324E-8FBE-3B82D6555C11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59634" y="187796"/>
            <a:ext cx="527108" cy="63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71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2" r:id="rId2"/>
    <p:sldLayoutId id="2147483680" r:id="rId3"/>
    <p:sldLayoutId id="2147483683" r:id="rId4"/>
    <p:sldLayoutId id="2147483684" r:id="rId5"/>
    <p:sldLayoutId id="2147483650" r:id="rId6"/>
    <p:sldLayoutId id="2147483664" r:id="rId7"/>
    <p:sldLayoutId id="2147483652" r:id="rId8"/>
    <p:sldLayoutId id="2147483665" r:id="rId9"/>
    <p:sldLayoutId id="2147483654" r:id="rId10"/>
    <p:sldLayoutId id="2147483662" r:id="rId11"/>
    <p:sldLayoutId id="2147483663" r:id="rId12"/>
    <p:sldLayoutId id="2147483676" r:id="rId13"/>
    <p:sldLayoutId id="2147483655" r:id="rId14"/>
    <p:sldLayoutId id="2147483657" r:id="rId15"/>
    <p:sldLayoutId id="2147483658" r:id="rId16"/>
    <p:sldLayoutId id="2147483666" r:id="rId17"/>
    <p:sldLayoutId id="2147483667" r:id="rId18"/>
    <p:sldLayoutId id="2147483659" r:id="rId19"/>
    <p:sldLayoutId id="2147483660" r:id="rId20"/>
    <p:sldLayoutId id="2147483675" r:id="rId2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chemeClr val="l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685800" rtl="0" eaLnBrk="1" latinLnBrk="0" hangingPunct="1">
        <a:lnSpc>
          <a:spcPct val="108000"/>
        </a:lnSpc>
        <a:spcBef>
          <a:spcPts val="750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rgbClr val="595A5B"/>
          </a:solidFill>
          <a:latin typeface="+mn-lt"/>
          <a:ea typeface="+mn-ea"/>
          <a:cs typeface="+mn-cs"/>
        </a:defRPr>
      </a:lvl1pPr>
      <a:lvl2pPr marL="361950" indent="-180975" algn="l" defTabSz="685800" rtl="0" eaLnBrk="1" latinLnBrk="0" hangingPunct="1">
        <a:lnSpc>
          <a:spcPct val="108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rgbClr val="595A5B"/>
          </a:solidFill>
          <a:latin typeface="+mn-lt"/>
          <a:ea typeface="+mn-ea"/>
          <a:cs typeface="+mn-cs"/>
        </a:defRPr>
      </a:lvl2pPr>
      <a:lvl3pPr marL="542925" indent="-180975" algn="l" defTabSz="685800" rtl="0" eaLnBrk="1" latinLnBrk="0" hangingPunct="1">
        <a:lnSpc>
          <a:spcPct val="108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rgbClr val="595A5B"/>
          </a:solidFill>
          <a:latin typeface="+mn-lt"/>
          <a:ea typeface="+mn-ea"/>
          <a:cs typeface="+mn-cs"/>
        </a:defRPr>
      </a:lvl3pPr>
      <a:lvl4pPr marL="723900" indent="-180975" algn="l" defTabSz="685800" rtl="0" eaLnBrk="1" latinLnBrk="0" hangingPunct="1">
        <a:lnSpc>
          <a:spcPct val="108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rgbClr val="595A5B"/>
          </a:solidFill>
          <a:latin typeface="+mn-lt"/>
          <a:ea typeface="+mn-ea"/>
          <a:cs typeface="+mn-cs"/>
        </a:defRPr>
      </a:lvl4pPr>
      <a:lvl5pPr marL="904875" indent="-180975" algn="l" defTabSz="685800" rtl="0" eaLnBrk="1" latinLnBrk="0" hangingPunct="1">
        <a:lnSpc>
          <a:spcPct val="108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rgbClr val="595A5B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/>
          <p:cNvPicPr>
            <a:picLocks noGrp="1" noChangeAspect="1"/>
          </p:cNvPicPr>
          <p:nvPr>
            <p:ph type="pic" sz="quarter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74" b="23274"/>
          <a:stretch>
            <a:fillRect/>
          </a:stretch>
        </p:blipFill>
        <p:spPr>
          <a:xfrm>
            <a:off x="554147" y="1739513"/>
            <a:ext cx="820481" cy="605844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Oslo Medical Corpus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5"/>
          </p:nvPr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32" y="2465041"/>
            <a:ext cx="837740" cy="928979"/>
          </a:xfrm>
        </p:spPr>
      </p:pic>
    </p:spTree>
    <p:extLst>
      <p:ext uri="{BB962C8B-B14F-4D97-AF65-F5344CB8AC3E}">
        <p14:creationId xmlns:p14="http://schemas.microsoft.com/office/powerpoint/2010/main" val="2307369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9D9C93-75CF-4A4B-85C8-D0935FBD0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5612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1B7981-5795-4FCA-A896-6ACBDA460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Oslo Medical Corpus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A58AA03-5930-4898-B427-073995270F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0383" y="1320085"/>
            <a:ext cx="2871989" cy="2233559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E73B1E1-A3F7-433B-BFBD-359E3F88F7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3967" y="1345842"/>
            <a:ext cx="2891306" cy="2202288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41ED282-0BD6-4D5B-B889-D652863A7A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rot="10800000" flipH="1" flipV="1">
            <a:off x="2897746" y="3580328"/>
            <a:ext cx="1719329" cy="1307204"/>
          </a:xfrm>
        </p:spPr>
        <p:txBody>
          <a:bodyPr/>
          <a:lstStyle/>
          <a:p>
            <a:r>
              <a:rPr lang="nb-NO" dirty="0" smtClean="0"/>
              <a:t>SHE &amp; Genealogies </a:t>
            </a:r>
            <a:r>
              <a:rPr lang="nb-NO" dirty="0" err="1" smtClean="0"/>
              <a:t>of</a:t>
            </a:r>
            <a:r>
              <a:rPr lang="nb-NO" dirty="0" smtClean="0"/>
              <a:t> Knowledge</a:t>
            </a:r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684" y="1635826"/>
            <a:ext cx="1456273" cy="16148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025" y="1689949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032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B1BD9869-6BF7-4374-A32A-60AF268B20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CA7A54E-A8D4-4DF2-8839-1644399660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56846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8ED3AB7E-2531-A74D-8B07-13BE609A94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899E0EE-68A6-9649-A7F7-9BEAFBBC10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2515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686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0747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0860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9625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902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0462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0729D4-3275-C74A-A4EF-437B81D8D7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0714824-CF01-1E40-B468-0A989B848D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1899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532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B5978D-DC19-464F-9EFA-F91BC1D936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F1F5A5C-13DA-AE4D-AF35-F712C4691B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2847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960054-4414-8D4F-B07E-E3970FA5FF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862BFEF-81D2-5D48-9B41-9D1B39ED29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8699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088F41-C52A-694B-BFE7-1319E6E986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8F91B4A-44A5-A241-90E6-128080EAF4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070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59D86D-0C7B-47BC-8B40-BC216166A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E76A46-6EEE-4099-9946-1E9768B5F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177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81E898-6455-4C10-B72B-94FA3CD88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94FB97B-BBB6-4153-9D1C-C3CD4FAF2C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0E5685C-CBDD-41BA-9915-A7F96C521752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0232FAC-E26A-49B2-AB9C-E98ABD463A8A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2831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27F5AE-02BA-4085-8D9F-DF8F167B0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98D2064-53EA-4FE8-9F0C-A46A5523F089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1ACF2D5-417C-4A82-AFA9-007CDF096ED0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ACB4E702-7478-4FBF-B8C0-4D6CEAB1B12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57557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>
            <a:extLst>
              <a:ext uri="{FF2B5EF4-FFF2-40B4-BE49-F238E27FC236}">
                <a16:creationId xmlns:a16="http://schemas.microsoft.com/office/drawing/2014/main" id="{98BF499A-820C-445D-8F2A-892E60566C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38364169-4AD8-48BC-8BFE-AA9DB690A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31860F7-F632-4C7B-BF89-2CC2CBC2052A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48C0C3D1-38E0-450D-A625-BE5B6A7AA1A3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7066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SHE fargepalett">
      <a:dk1>
        <a:srgbClr val="000000"/>
      </a:dk1>
      <a:lt1>
        <a:srgbClr val="FFFFFF"/>
      </a:lt1>
      <a:dk2>
        <a:srgbClr val="289338"/>
      </a:dk2>
      <a:lt2>
        <a:srgbClr val="E7E6E6"/>
      </a:lt2>
      <a:accent1>
        <a:srgbClr val="289338"/>
      </a:accent1>
      <a:accent2>
        <a:srgbClr val="005750"/>
      </a:accent2>
      <a:accent3>
        <a:srgbClr val="C5DCC7"/>
      </a:accent3>
      <a:accent4>
        <a:srgbClr val="C5DCC7"/>
      </a:accent4>
      <a:accent5>
        <a:srgbClr val="005750"/>
      </a:accent5>
      <a:accent6>
        <a:srgbClr val="289338"/>
      </a:accent6>
      <a:hlink>
        <a:srgbClr val="289338"/>
      </a:hlink>
      <a:folHlink>
        <a:srgbClr val="289338"/>
      </a:folHlink>
    </a:clrScheme>
    <a:fontScheme name="TL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_SHE" id="{13394D22-38FF-2149-99AE-695FAF956925}" vid="{2EB1AF58-7A4D-174C-9988-7523E2D70D5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31BF20C979314C820D4D447BC75962" ma:contentTypeVersion="14" ma:contentTypeDescription="Opprett et nytt dokument." ma:contentTypeScope="" ma:versionID="73daff30911aee3823f9a84a000d35bf">
  <xsd:schema xmlns:xsd="http://www.w3.org/2001/XMLSchema" xmlns:xs="http://www.w3.org/2001/XMLSchema" xmlns:p="http://schemas.microsoft.com/office/2006/metadata/properties" xmlns:ns3="3686a222-99be-4565-86d9-51df93d78059" xmlns:ns4="4ed6a10b-423f-4af0-8f09-f1d832285d58" targetNamespace="http://schemas.microsoft.com/office/2006/metadata/properties" ma:root="true" ma:fieldsID="fa83d58bb374f827473bf59b40cc552a" ns3:_="" ns4:_="">
    <xsd:import namespace="3686a222-99be-4565-86d9-51df93d78059"/>
    <xsd:import namespace="4ed6a10b-423f-4af0-8f09-f1d832285d5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86a222-99be-4565-86d9-51df93d780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6a10b-423f-4af0-8f09-f1d832285d5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C5E360-7E36-4384-9339-4D77A2EEC2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5C8F1E-A903-43B1-AA4D-47FDAD104F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86a222-99be-4565-86d9-51df93d78059"/>
    <ds:schemaRef ds:uri="4ed6a10b-423f-4af0-8f09-f1d832285d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66C89F-A882-4F94-AAE8-23C604678C6F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3686a222-99be-4565-86d9-51df93d78059"/>
    <ds:schemaRef ds:uri="http://schemas.microsoft.com/office/infopath/2007/PartnerControls"/>
    <ds:schemaRef ds:uri="http://purl.org/dc/terms/"/>
    <ds:schemaRef ds:uri="http://schemas.microsoft.com/office/2006/documentManagement/types"/>
    <ds:schemaRef ds:uri="4ed6a10b-423f-4af0-8f09-f1d832285d5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PowerPointMal_SHE</Template>
  <TotalTime>12</TotalTime>
  <Words>11</Words>
  <Application>Microsoft Office PowerPoint</Application>
  <PresentationFormat>On-screen Show (16:9)</PresentationFormat>
  <Paragraphs>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Office-tema</vt:lpstr>
      <vt:lpstr>Oslo Medical Corpus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Oslo Medical Corpus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Oslo Medical Corpus</dc:title>
  <dc:creator>Trine Kleven</dc:creator>
  <cp:lastModifiedBy>Trine Kleven</cp:lastModifiedBy>
  <cp:revision>3</cp:revision>
  <dcterms:created xsi:type="dcterms:W3CDTF">2021-09-17T13:21:05Z</dcterms:created>
  <dcterms:modified xsi:type="dcterms:W3CDTF">2021-09-17T13:39:01Z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0x0101009931BF20C979314C820D4D447BC75962</vt:lpwstr>
  </property>
</Properties>
</file>