
<file path=[Content_Types].xml><?xml version="1.0" encoding="utf-8"?>
<Types xmlns="http://schemas.openxmlformats.org/package/2006/content-types">
  <Default Extension="png" ContentType="image/png"/>
  <Default Extension="svg" ContentType="image/svg+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sldIdLst>
    <p:sldId id="285" r:id="rId2"/>
    <p:sldId id="326" r:id="rId3"/>
    <p:sldId id="327" r:id="rId4"/>
    <p:sldId id="328" r:id="rId5"/>
  </p:sldIdLst>
  <p:sldSz cx="9144000" cy="5145088"/>
  <p:notesSz cx="6858000" cy="9144000"/>
  <p:defaultTextStyle>
    <a:defPPr>
      <a:defRPr lang="nb-NO"/>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Windows User" initials="WU" lastIdx="1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75756"/>
    <a:srgbClr val="F5F3F1"/>
    <a:srgbClr val="F1F1F0"/>
    <a:srgbClr val="E1DCD7"/>
    <a:srgbClr val="C7C1B8"/>
    <a:srgbClr val="F4F2F0"/>
    <a:srgbClr val="F4F214"/>
    <a:srgbClr val="F2F2F2"/>
    <a:srgbClr val="CCCBCA"/>
    <a:srgbClr val="7677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94660"/>
  </p:normalViewPr>
  <p:slideViewPr>
    <p:cSldViewPr snapToGrid="0">
      <p:cViewPr varScale="1">
        <p:scale>
          <a:sx n="82" d="100"/>
          <a:sy n="82" d="100"/>
        </p:scale>
        <p:origin x="732" y="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071FA7-9B75-46A2-9814-7DB2BAA9D299}" type="datetimeFigureOut">
              <a:rPr lang="nb-NO" smtClean="0"/>
              <a:t>15.12.2021</a:t>
            </a:fld>
            <a:endParaRPr lang="nb-NO"/>
          </a:p>
        </p:txBody>
      </p:sp>
      <p:sp>
        <p:nvSpPr>
          <p:cNvPr id="4" name="Slide Image Placeholder 3"/>
          <p:cNvSpPr>
            <a:spLocks noGrp="1" noRot="1" noChangeAspect="1"/>
          </p:cNvSpPr>
          <p:nvPr>
            <p:ph type="sldImg" idx="2"/>
          </p:nvPr>
        </p:nvSpPr>
        <p:spPr>
          <a:xfrm>
            <a:off x="687388" y="1143000"/>
            <a:ext cx="5483225"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63B505-B59B-4779-B9D4-9BD02660DAF2}" type="slidenum">
              <a:rPr lang="nb-NO" smtClean="0"/>
              <a:t>‹#›</a:t>
            </a:fld>
            <a:endParaRPr lang="nb-NO"/>
          </a:p>
        </p:txBody>
      </p:sp>
    </p:spTree>
    <p:extLst>
      <p:ext uri="{BB962C8B-B14F-4D97-AF65-F5344CB8AC3E}">
        <p14:creationId xmlns:p14="http://schemas.microsoft.com/office/powerpoint/2010/main" val="13091501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a:ln/>
        </p:spPr>
      </p:sp>
      <p:sp>
        <p:nvSpPr>
          <p:cNvPr id="61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nb-NO" dirty="0" smtClean="0">
              <a:latin typeface="Arial" panose="020B0604020202020204" pitchFamily="34" charset="0"/>
              <a:ea typeface="ヒラギノ角ゴ Pro W3"/>
              <a:cs typeface="ヒラギノ角ゴ Pro W3"/>
            </a:endParaRPr>
          </a:p>
        </p:txBody>
      </p:sp>
      <p:sp>
        <p:nvSpPr>
          <p:cNvPr id="61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8DFCD25F-BDDB-4B6B-A308-2D6BFABC790B}" type="slidenum">
              <a:rPr lang="nb-NO" altLang="nb-NO" smtClean="0">
                <a:latin typeface="Arial" panose="020B0604020202020204" pitchFamily="34" charset="0"/>
                <a:ea typeface="ヒラギノ角ゴ Pro W3"/>
                <a:cs typeface="ヒラギノ角ゴ Pro W3"/>
              </a:rPr>
              <a:pPr/>
              <a:t>1</a:t>
            </a:fld>
            <a:endParaRPr lang="nb-NO" altLang="nb-NO" smtClean="0">
              <a:latin typeface="Arial" panose="020B0604020202020204" pitchFamily="34" charset="0"/>
              <a:ea typeface="ヒラギノ角ゴ Pro W3"/>
              <a:cs typeface="ヒラギノ角ゴ Pro W3"/>
            </a:endParaRPr>
          </a:p>
        </p:txBody>
      </p:sp>
    </p:spTree>
    <p:extLst>
      <p:ext uri="{BB962C8B-B14F-4D97-AF65-F5344CB8AC3E}">
        <p14:creationId xmlns:p14="http://schemas.microsoft.com/office/powerpoint/2010/main" val="13809919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tels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C9A110-29BC-43C4-9663-7811815DB6AA}"/>
              </a:ext>
            </a:extLst>
          </p:cNvPr>
          <p:cNvSpPr/>
          <p:nvPr userDrawn="1"/>
        </p:nvSpPr>
        <p:spPr>
          <a:xfrm>
            <a:off x="0" y="1123339"/>
            <a:ext cx="9137078" cy="4021747"/>
          </a:xfrm>
          <a:prstGeom prst="rect">
            <a:avLst/>
          </a:prstGeom>
          <a:solidFill>
            <a:srgbClr val="F4F2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 name="Tittel 1"/>
          <p:cNvSpPr>
            <a:spLocks noGrp="1"/>
          </p:cNvSpPr>
          <p:nvPr>
            <p:ph type="ctrTitle" hasCustomPrompt="1"/>
          </p:nvPr>
        </p:nvSpPr>
        <p:spPr>
          <a:xfrm>
            <a:off x="1143000" y="1676405"/>
            <a:ext cx="6858000" cy="987362"/>
          </a:xfrm>
        </p:spPr>
        <p:txBody>
          <a:bodyPr anchor="b">
            <a:normAutofit/>
          </a:bodyPr>
          <a:lstStyle>
            <a:lvl1pPr algn="ctr">
              <a:defRPr sz="3200">
                <a:solidFill>
                  <a:schemeClr val="accent1"/>
                </a:solidFill>
              </a:defRPr>
            </a:lvl1pPr>
          </a:lstStyle>
          <a:p>
            <a:r>
              <a:rPr lang="en-GB" dirty="0"/>
              <a:t>Click to add a title</a:t>
            </a:r>
          </a:p>
        </p:txBody>
      </p:sp>
      <p:sp>
        <p:nvSpPr>
          <p:cNvPr id="3" name="Undertittel 2"/>
          <p:cNvSpPr>
            <a:spLocks noGrp="1"/>
          </p:cNvSpPr>
          <p:nvPr>
            <p:ph type="subTitle" idx="1" hasCustomPrompt="1"/>
          </p:nvPr>
        </p:nvSpPr>
        <p:spPr>
          <a:xfrm>
            <a:off x="1143000" y="2687124"/>
            <a:ext cx="6858000" cy="589476"/>
          </a:xfrm>
        </p:spPr>
        <p:txBody>
          <a:bodyPr>
            <a:normAutofit/>
          </a:bodyPr>
          <a:lstStyle>
            <a:lvl1pPr marL="0" indent="0" algn="ctr">
              <a:spcBef>
                <a:spcPts val="0"/>
              </a:spcBef>
              <a:buNone/>
              <a:defRPr sz="1600" b="1">
                <a:solidFill>
                  <a:srgbClr val="575756"/>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dirty="0"/>
              <a:t>Click to add a subtitle</a:t>
            </a:r>
          </a:p>
        </p:txBody>
      </p:sp>
      <p:sp>
        <p:nvSpPr>
          <p:cNvPr id="10" name="Plassholder for tekst 9">
            <a:extLst>
              <a:ext uri="{FF2B5EF4-FFF2-40B4-BE49-F238E27FC236}">
                <a16:creationId xmlns:a16="http://schemas.microsoft.com/office/drawing/2014/main" id="{071B160B-9A00-4EFC-AFE8-9655D5BA2356}"/>
              </a:ext>
            </a:extLst>
          </p:cNvPr>
          <p:cNvSpPr>
            <a:spLocks noGrp="1"/>
          </p:cNvSpPr>
          <p:nvPr>
            <p:ph type="body" sz="quarter" idx="13" hasCustomPrompt="1"/>
          </p:nvPr>
        </p:nvSpPr>
        <p:spPr>
          <a:xfrm>
            <a:off x="720090" y="3924491"/>
            <a:ext cx="1631950" cy="383998"/>
          </a:xfrm>
        </p:spPr>
        <p:txBody>
          <a:bodyPr>
            <a:normAutofit/>
          </a:bodyPr>
          <a:lstStyle>
            <a:lvl1pPr marL="0" indent="0">
              <a:spcBef>
                <a:spcPts val="0"/>
              </a:spcBef>
              <a:buNone/>
              <a:defRPr sz="1000" i="1">
                <a:solidFill>
                  <a:srgbClr val="575756"/>
                </a:solidFill>
              </a:defRPr>
            </a:lvl1pPr>
          </a:lstStyle>
          <a:p>
            <a:pPr lvl="0"/>
            <a:r>
              <a:rPr lang="en-GB" dirty="0"/>
              <a:t>Click to add text</a:t>
            </a:r>
          </a:p>
        </p:txBody>
      </p:sp>
      <p:sp>
        <p:nvSpPr>
          <p:cNvPr id="13" name="Ellipse 12">
            <a:extLst>
              <a:ext uri="{FF2B5EF4-FFF2-40B4-BE49-F238E27FC236}">
                <a16:creationId xmlns:a16="http://schemas.microsoft.com/office/drawing/2014/main" id="{1AD0B27C-B238-4423-8677-A476C443572C}"/>
              </a:ext>
            </a:extLst>
          </p:cNvPr>
          <p:cNvSpPr>
            <a:spLocks noChangeAspect="1"/>
          </p:cNvSpPr>
          <p:nvPr userDrawn="1"/>
        </p:nvSpPr>
        <p:spPr>
          <a:xfrm>
            <a:off x="450056" y="3888486"/>
            <a:ext cx="162000" cy="162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lt1"/>
              </a:solidFill>
            </a:endParaRPr>
          </a:p>
        </p:txBody>
      </p:sp>
      <p:sp>
        <p:nvSpPr>
          <p:cNvPr id="14" name="Ellipse 13">
            <a:extLst>
              <a:ext uri="{FF2B5EF4-FFF2-40B4-BE49-F238E27FC236}">
                <a16:creationId xmlns:a16="http://schemas.microsoft.com/office/drawing/2014/main" id="{7564D657-7885-4533-95E9-07977EB1E5F6}"/>
              </a:ext>
            </a:extLst>
          </p:cNvPr>
          <p:cNvSpPr>
            <a:spLocks noChangeAspect="1"/>
          </p:cNvSpPr>
          <p:nvPr userDrawn="1"/>
        </p:nvSpPr>
        <p:spPr>
          <a:xfrm>
            <a:off x="450056" y="4086226"/>
            <a:ext cx="162000" cy="162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lt1"/>
              </a:solidFill>
            </a:endParaRPr>
          </a:p>
        </p:txBody>
      </p:sp>
      <p:pic>
        <p:nvPicPr>
          <p:cNvPr id="4" name="Bilde 3" hidden="1">
            <a:extLst>
              <a:ext uri="{FF2B5EF4-FFF2-40B4-BE49-F238E27FC236}">
                <a16:creationId xmlns:a16="http://schemas.microsoft.com/office/drawing/2014/main" id="{B9D1AEA6-DA0B-4109-980A-D323EF0C412C}"/>
              </a:ext>
            </a:extLst>
          </p:cNvPr>
          <p:cNvPicPr>
            <a:picLocks noChangeAspect="1"/>
          </p:cNvPicPr>
          <p:nvPr userDrawn="1"/>
        </p:nvPicPr>
        <p:blipFill>
          <a:blip r:embed="rId2"/>
          <a:stretch>
            <a:fillRect/>
          </a:stretch>
        </p:blipFill>
        <p:spPr>
          <a:xfrm>
            <a:off x="1807454" y="713265"/>
            <a:ext cx="1141200" cy="130237"/>
          </a:xfrm>
          <a:prstGeom prst="rect">
            <a:avLst/>
          </a:prstGeom>
        </p:spPr>
      </p:pic>
      <p:pic>
        <p:nvPicPr>
          <p:cNvPr id="37" name="Picture 36">
            <a:extLst>
              <a:ext uri="{FF2B5EF4-FFF2-40B4-BE49-F238E27FC236}">
                <a16:creationId xmlns:a16="http://schemas.microsoft.com/office/drawing/2014/main" id="{DE9392DF-E529-4FCA-915B-35F8E5E1D00E}"/>
              </a:ext>
            </a:extLst>
          </p:cNvPr>
          <p:cNvPicPr>
            <a:picLocks noChangeAspect="1"/>
          </p:cNvPicPr>
          <p:nvPr userDrawn="1"/>
        </p:nvPicPr>
        <p:blipFill>
          <a:blip r:embed="rId3"/>
          <a:stretch>
            <a:fillRect/>
          </a:stretch>
        </p:blipFill>
        <p:spPr>
          <a:xfrm>
            <a:off x="457257" y="324040"/>
            <a:ext cx="2732400" cy="503616"/>
          </a:xfrm>
          <a:prstGeom prst="rect">
            <a:avLst/>
          </a:prstGeom>
        </p:spPr>
      </p:pic>
    </p:spTree>
    <p:extLst>
      <p:ext uri="{BB962C8B-B14F-4D97-AF65-F5344CB8AC3E}">
        <p14:creationId xmlns:p14="http://schemas.microsoft.com/office/powerpoint/2010/main" val="21424064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ittel, innhold og bilde (lang tekst)">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0EAB2FC4-B0AF-47B9-889E-B3D3131125B4}"/>
              </a:ext>
            </a:extLst>
          </p:cNvPr>
          <p:cNvSpPr/>
          <p:nvPr userDrawn="1"/>
        </p:nvSpPr>
        <p:spPr>
          <a:xfrm>
            <a:off x="0" y="802900"/>
            <a:ext cx="9144000" cy="4342188"/>
          </a:xfrm>
          <a:prstGeom prst="rect">
            <a:avLst/>
          </a:prstGeom>
          <a:solidFill>
            <a:srgbClr val="F5F3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Plassholder for dato 6"/>
          <p:cNvSpPr>
            <a:spLocks noGrp="1"/>
          </p:cNvSpPr>
          <p:nvPr>
            <p:ph type="dt" sz="half" idx="10"/>
          </p:nvPr>
        </p:nvSpPr>
        <p:spPr/>
        <p:txBody>
          <a:bodyPr/>
          <a:lstStyle/>
          <a:p>
            <a:fld id="{3CEE4B94-D8D8-4F8F-B58D-7C71A31B2B9D}" type="datetime1">
              <a:rPr lang="nb-NO" smtClean="0"/>
              <a:t>15.12.2021</a:t>
            </a:fld>
            <a:endParaRPr lang="en-GB" dirty="0"/>
          </a:p>
        </p:txBody>
      </p:sp>
      <p:sp>
        <p:nvSpPr>
          <p:cNvPr id="8" name="Plassholder for bunntekst 7"/>
          <p:cNvSpPr>
            <a:spLocks noGrp="1"/>
          </p:cNvSpPr>
          <p:nvPr>
            <p:ph type="ftr" sz="quarter" idx="11"/>
          </p:nvPr>
        </p:nvSpPr>
        <p:spPr/>
        <p:txBody>
          <a:bodyPr/>
          <a:lstStyle/>
          <a:p>
            <a:endParaRPr lang="en-GB" dirty="0"/>
          </a:p>
        </p:txBody>
      </p:sp>
      <p:sp>
        <p:nvSpPr>
          <p:cNvPr id="9" name="Plassholder for lysbildenummer 8"/>
          <p:cNvSpPr>
            <a:spLocks noGrp="1"/>
          </p:cNvSpPr>
          <p:nvPr>
            <p:ph type="sldNum" sz="quarter" idx="12"/>
          </p:nvPr>
        </p:nvSpPr>
        <p:spPr/>
        <p:txBody>
          <a:bodyPr/>
          <a:lstStyle/>
          <a:p>
            <a:fld id="{5751DFAA-887F-4071-8EAD-E8CA316FCF06}" type="slidenum">
              <a:rPr lang="en-GB" smtClean="0"/>
              <a:t>‹#›</a:t>
            </a:fld>
            <a:endParaRPr lang="en-GB" dirty="0"/>
          </a:p>
        </p:txBody>
      </p:sp>
      <p:sp>
        <p:nvSpPr>
          <p:cNvPr id="10" name="Tittel 9">
            <a:extLst>
              <a:ext uri="{FF2B5EF4-FFF2-40B4-BE49-F238E27FC236}">
                <a16:creationId xmlns:a16="http://schemas.microsoft.com/office/drawing/2014/main" id="{C0A3205A-B931-4541-A0D3-BE1AA7A8095B}"/>
              </a:ext>
            </a:extLst>
          </p:cNvPr>
          <p:cNvSpPr>
            <a:spLocks noGrp="1"/>
          </p:cNvSpPr>
          <p:nvPr>
            <p:ph type="title" hasCustomPrompt="1"/>
          </p:nvPr>
        </p:nvSpPr>
        <p:spPr/>
        <p:txBody>
          <a:bodyPr/>
          <a:lstStyle>
            <a:lvl1pPr>
              <a:defRPr>
                <a:solidFill>
                  <a:schemeClr val="accent1"/>
                </a:solidFill>
              </a:defRPr>
            </a:lvl1pPr>
          </a:lstStyle>
          <a:p>
            <a:r>
              <a:rPr lang="en-GB" dirty="0"/>
              <a:t>Click to add a title</a:t>
            </a:r>
          </a:p>
        </p:txBody>
      </p:sp>
      <p:cxnSp>
        <p:nvCxnSpPr>
          <p:cNvPr id="13" name="Rett linje 12">
            <a:extLst>
              <a:ext uri="{FF2B5EF4-FFF2-40B4-BE49-F238E27FC236}">
                <a16:creationId xmlns:a16="http://schemas.microsoft.com/office/drawing/2014/main" id="{DFAD5ACB-59BB-4888-BC7A-DDBA47C2AC07}"/>
              </a:ext>
            </a:extLst>
          </p:cNvPr>
          <p:cNvCxnSpPr/>
          <p:nvPr userDrawn="1"/>
        </p:nvCxnSpPr>
        <p:spPr>
          <a:xfrm>
            <a:off x="4572000" y="1800225"/>
            <a:ext cx="0" cy="2736342"/>
          </a:xfrm>
          <a:prstGeom prst="line">
            <a:avLst/>
          </a:prstGeom>
          <a:ln w="6350">
            <a:solidFill>
              <a:srgbClr val="C7C1B8"/>
            </a:solidFill>
          </a:ln>
        </p:spPr>
        <p:style>
          <a:lnRef idx="1">
            <a:schemeClr val="accent1"/>
          </a:lnRef>
          <a:fillRef idx="0">
            <a:schemeClr val="accent1"/>
          </a:fillRef>
          <a:effectRef idx="0">
            <a:schemeClr val="accent1"/>
          </a:effectRef>
          <a:fontRef idx="minor">
            <a:schemeClr val="tx1"/>
          </a:fontRef>
        </p:style>
      </p:cxnSp>
      <p:sp>
        <p:nvSpPr>
          <p:cNvPr id="15" name="Text Placeholder 14">
            <a:extLst>
              <a:ext uri="{FF2B5EF4-FFF2-40B4-BE49-F238E27FC236}">
                <a16:creationId xmlns:a16="http://schemas.microsoft.com/office/drawing/2014/main" id="{F388CB29-C8AA-4985-A5B6-070583E3FA18}"/>
              </a:ext>
            </a:extLst>
          </p:cNvPr>
          <p:cNvSpPr>
            <a:spLocks noGrp="1"/>
          </p:cNvSpPr>
          <p:nvPr>
            <p:ph type="body" sz="quarter" idx="18" hasCustomPrompt="1"/>
          </p:nvPr>
        </p:nvSpPr>
        <p:spPr>
          <a:xfrm>
            <a:off x="4967484" y="1778288"/>
            <a:ext cx="3600445" cy="2736342"/>
          </a:xfrm>
        </p:spPr>
        <p:txBody>
          <a:bodyPr/>
          <a:lstStyle>
            <a:lvl1pPr marL="0" indent="0">
              <a:buNone/>
              <a:defRPr>
                <a:solidFill>
                  <a:srgbClr val="575756"/>
                </a:solidFill>
              </a:defRPr>
            </a:lvl1pPr>
            <a:lvl2pPr marL="179388" indent="0">
              <a:buNone/>
              <a:defRPr>
                <a:solidFill>
                  <a:srgbClr val="575756"/>
                </a:solidFill>
              </a:defRPr>
            </a:lvl2pPr>
            <a:lvl3pPr>
              <a:defRPr>
                <a:solidFill>
                  <a:srgbClr val="575756"/>
                </a:solidFill>
              </a:defRPr>
            </a:lvl3pPr>
            <a:lvl4pPr>
              <a:defRPr>
                <a:solidFill>
                  <a:srgbClr val="575756"/>
                </a:solidFill>
              </a:defRPr>
            </a:lvl4pPr>
            <a:lvl5pPr>
              <a:defRPr>
                <a:solidFill>
                  <a:srgbClr val="575756"/>
                </a:solidFill>
              </a:defRPr>
            </a:lvl5pPr>
          </a:lstStyle>
          <a:p>
            <a:pPr lvl="0"/>
            <a:r>
              <a:rPr lang="en-US" dirty="0"/>
              <a:t>Click to add text</a:t>
            </a:r>
          </a:p>
        </p:txBody>
      </p:sp>
      <p:sp>
        <p:nvSpPr>
          <p:cNvPr id="16" name="Plassholder for tekst 2">
            <a:extLst>
              <a:ext uri="{FF2B5EF4-FFF2-40B4-BE49-F238E27FC236}">
                <a16:creationId xmlns:a16="http://schemas.microsoft.com/office/drawing/2014/main" id="{F27A7F90-E05D-4E3F-A008-828697CEFA8B}"/>
              </a:ext>
            </a:extLst>
          </p:cNvPr>
          <p:cNvSpPr>
            <a:spLocks noGrp="1"/>
          </p:cNvSpPr>
          <p:nvPr>
            <p:ph type="body" idx="1" hasCustomPrompt="1"/>
          </p:nvPr>
        </p:nvSpPr>
        <p:spPr>
          <a:xfrm>
            <a:off x="4967481" y="1388588"/>
            <a:ext cx="3600450" cy="215444"/>
          </a:xfrm>
        </p:spPr>
        <p:txBody>
          <a:bodyPr anchor="t">
            <a:normAutofit/>
          </a:bodyPr>
          <a:lstStyle>
            <a:lvl1pPr marL="0" indent="0">
              <a:spcBef>
                <a:spcPts val="0"/>
              </a:spcBef>
              <a:buNone/>
              <a:defRPr sz="1200" b="1">
                <a:solidFill>
                  <a:srgbClr val="575756"/>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dirty="0"/>
              <a:t>Click to add text</a:t>
            </a:r>
          </a:p>
        </p:txBody>
      </p:sp>
      <p:sp>
        <p:nvSpPr>
          <p:cNvPr id="17" name="Picture Placeholder 16">
            <a:extLst>
              <a:ext uri="{FF2B5EF4-FFF2-40B4-BE49-F238E27FC236}">
                <a16:creationId xmlns:a16="http://schemas.microsoft.com/office/drawing/2014/main" id="{DB841521-95C8-4421-A830-202A335A5004}"/>
              </a:ext>
            </a:extLst>
          </p:cNvPr>
          <p:cNvSpPr>
            <a:spLocks noGrp="1"/>
          </p:cNvSpPr>
          <p:nvPr>
            <p:ph type="pic" sz="quarter" idx="19"/>
          </p:nvPr>
        </p:nvSpPr>
        <p:spPr>
          <a:xfrm>
            <a:off x="576072" y="1490585"/>
            <a:ext cx="3600450" cy="3024035"/>
          </a:xfrm>
          <a:prstGeom prst="rect">
            <a:avLst/>
          </a:prstGeom>
        </p:spPr>
        <p:txBody>
          <a:bodyPr lIns="0" tIns="0" rIns="0" bIns="0"/>
          <a:lstStyle/>
          <a:p>
            <a:r>
              <a:rPr lang="en-US" smtClean="0"/>
              <a:t>Click icon to add picture</a:t>
            </a:r>
            <a:endParaRPr lang="nb-NO"/>
          </a:p>
        </p:txBody>
      </p:sp>
    </p:spTree>
    <p:extLst>
      <p:ext uri="{BB962C8B-B14F-4D97-AF65-F5344CB8AC3E}">
        <p14:creationId xmlns:p14="http://schemas.microsoft.com/office/powerpoint/2010/main" val="1518528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hasCustomPrompt="1"/>
          </p:nvPr>
        </p:nvSpPr>
        <p:spPr/>
        <p:txBody>
          <a:bodyPr/>
          <a:lstStyle>
            <a:lvl1pPr>
              <a:defRPr/>
            </a:lvl1pPr>
          </a:lstStyle>
          <a:p>
            <a:r>
              <a:rPr lang="en-GB"/>
              <a:t>Click to add a title</a:t>
            </a:r>
            <a:endParaRPr lang="en-GB" dirty="0"/>
          </a:p>
        </p:txBody>
      </p:sp>
      <p:sp>
        <p:nvSpPr>
          <p:cNvPr id="3" name="Plassholder for innhold 2"/>
          <p:cNvSpPr>
            <a:spLocks noGrp="1"/>
          </p:cNvSpPr>
          <p:nvPr>
            <p:ph idx="1" hasCustomPrompt="1"/>
          </p:nvPr>
        </p:nvSpPr>
        <p:spPr/>
        <p:txBody>
          <a:bodyPr/>
          <a:lstStyle>
            <a:lvl1pPr>
              <a:defRPr/>
            </a:lvl1pPr>
          </a:lstStyle>
          <a:p>
            <a:pPr lvl="0"/>
            <a:r>
              <a:rPr lang="en-GB"/>
              <a:t>Click to add text</a:t>
            </a:r>
            <a:endParaRPr lang="en-GB" dirty="0"/>
          </a:p>
          <a:p>
            <a:pPr lvl="1"/>
            <a:r>
              <a:rPr lang="en-GB" dirty="0"/>
              <a:t>Andre </a:t>
            </a:r>
            <a:r>
              <a:rPr lang="en-GB" dirty="0" err="1"/>
              <a:t>nivå</a:t>
            </a:r>
            <a:endParaRPr lang="en-GB" dirty="0"/>
          </a:p>
          <a:p>
            <a:pPr lvl="2"/>
            <a:r>
              <a:rPr lang="en-GB" dirty="0" err="1"/>
              <a:t>Tredje</a:t>
            </a:r>
            <a:r>
              <a:rPr lang="en-GB" dirty="0"/>
              <a:t> </a:t>
            </a:r>
            <a:r>
              <a:rPr lang="en-GB" dirty="0" err="1"/>
              <a:t>nivå</a:t>
            </a:r>
            <a:endParaRPr lang="en-GB" dirty="0"/>
          </a:p>
          <a:p>
            <a:pPr lvl="3"/>
            <a:r>
              <a:rPr lang="en-GB" dirty="0" err="1"/>
              <a:t>Fjerde</a:t>
            </a:r>
            <a:r>
              <a:rPr lang="en-GB" dirty="0"/>
              <a:t> </a:t>
            </a:r>
            <a:r>
              <a:rPr lang="en-GB" dirty="0" err="1"/>
              <a:t>nivå</a:t>
            </a:r>
            <a:endParaRPr lang="en-GB" dirty="0"/>
          </a:p>
          <a:p>
            <a:pPr lvl="4"/>
            <a:r>
              <a:rPr lang="en-GB" dirty="0" err="1"/>
              <a:t>Femte</a:t>
            </a:r>
            <a:r>
              <a:rPr lang="en-GB" dirty="0"/>
              <a:t> </a:t>
            </a:r>
            <a:r>
              <a:rPr lang="en-GB" dirty="0" err="1"/>
              <a:t>nivå</a:t>
            </a:r>
            <a:endParaRPr lang="en-GB" dirty="0"/>
          </a:p>
        </p:txBody>
      </p:sp>
      <p:sp>
        <p:nvSpPr>
          <p:cNvPr id="4" name="Plassholder for dato 3"/>
          <p:cNvSpPr>
            <a:spLocks noGrp="1"/>
          </p:cNvSpPr>
          <p:nvPr>
            <p:ph type="dt" sz="half" idx="10"/>
          </p:nvPr>
        </p:nvSpPr>
        <p:spPr/>
        <p:txBody>
          <a:bodyPr/>
          <a:lstStyle/>
          <a:p>
            <a:fld id="{C5CE9211-A19D-4206-831C-1231D07FE73D}" type="datetime1">
              <a:rPr lang="nb-NO" smtClean="0"/>
              <a:t>15.12.2021</a:t>
            </a:fld>
            <a:endParaRPr lang="en-GB" dirty="0"/>
          </a:p>
        </p:txBody>
      </p:sp>
      <p:sp>
        <p:nvSpPr>
          <p:cNvPr id="5" name="Plassholder for bunntekst 4"/>
          <p:cNvSpPr>
            <a:spLocks noGrp="1"/>
          </p:cNvSpPr>
          <p:nvPr>
            <p:ph type="ftr" sz="quarter" idx="11"/>
          </p:nvPr>
        </p:nvSpPr>
        <p:spPr/>
        <p:txBody>
          <a:bodyPr/>
          <a:lstStyle/>
          <a:p>
            <a:endParaRPr lang="en-GB" dirty="0"/>
          </a:p>
        </p:txBody>
      </p:sp>
      <p:sp>
        <p:nvSpPr>
          <p:cNvPr id="6" name="Plassholder for lysbildenummer 5"/>
          <p:cNvSpPr>
            <a:spLocks noGrp="1"/>
          </p:cNvSpPr>
          <p:nvPr>
            <p:ph type="sldNum" sz="quarter" idx="12"/>
          </p:nvPr>
        </p:nvSpPr>
        <p:spPr/>
        <p:txBody>
          <a:bodyPr/>
          <a:lstStyle/>
          <a:p>
            <a:fld id="{5751DFAA-887F-4071-8EAD-E8CA316FCF06}" type="slidenum">
              <a:rPr lang="en-GB" smtClean="0"/>
              <a:t>‹#›</a:t>
            </a:fld>
            <a:endParaRPr lang="en-GB" dirty="0"/>
          </a:p>
        </p:txBody>
      </p:sp>
    </p:spTree>
    <p:extLst>
      <p:ext uri="{BB962C8B-B14F-4D97-AF65-F5344CB8AC3E}">
        <p14:creationId xmlns:p14="http://schemas.microsoft.com/office/powerpoint/2010/main" val="22125582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ilder og tekst">
    <p:spTree>
      <p:nvGrpSpPr>
        <p:cNvPr id="1" name=""/>
        <p:cNvGrpSpPr/>
        <p:nvPr/>
      </p:nvGrpSpPr>
      <p:grpSpPr>
        <a:xfrm>
          <a:off x="0" y="0"/>
          <a:ext cx="0" cy="0"/>
          <a:chOff x="0" y="0"/>
          <a:chExt cx="0" cy="0"/>
        </a:xfrm>
      </p:grpSpPr>
      <p:sp>
        <p:nvSpPr>
          <p:cNvPr id="2" name="Tittel 1"/>
          <p:cNvSpPr>
            <a:spLocks noGrp="1"/>
          </p:cNvSpPr>
          <p:nvPr>
            <p:ph type="title" hasCustomPrompt="1"/>
          </p:nvPr>
        </p:nvSpPr>
        <p:spPr/>
        <p:txBody>
          <a:bodyPr/>
          <a:lstStyle>
            <a:lvl1pPr>
              <a:defRPr/>
            </a:lvl1pPr>
          </a:lstStyle>
          <a:p>
            <a:r>
              <a:rPr lang="en-GB"/>
              <a:t>Click to add a title</a:t>
            </a:r>
            <a:endParaRPr lang="en-GB" dirty="0"/>
          </a:p>
        </p:txBody>
      </p:sp>
      <p:sp>
        <p:nvSpPr>
          <p:cNvPr id="8" name="Plassholder for bilde 7">
            <a:extLst>
              <a:ext uri="{FF2B5EF4-FFF2-40B4-BE49-F238E27FC236}">
                <a16:creationId xmlns:a16="http://schemas.microsoft.com/office/drawing/2014/main" id="{BE9E5DBC-1B8D-4A0A-BE15-FE75497EC9DB}"/>
              </a:ext>
            </a:extLst>
          </p:cNvPr>
          <p:cNvSpPr>
            <a:spLocks noGrp="1"/>
          </p:cNvSpPr>
          <p:nvPr>
            <p:ph type="pic" sz="quarter" idx="13" hasCustomPrompt="1"/>
          </p:nvPr>
        </p:nvSpPr>
        <p:spPr>
          <a:xfrm>
            <a:off x="576074" y="1144943"/>
            <a:ext cx="2502313" cy="1782223"/>
          </a:xfrm>
          <a:prstGeom prst="rect">
            <a:avLst/>
          </a:prstGeom>
        </p:spPr>
        <p:txBody>
          <a:bodyPr lIns="0" tIns="360000" rIns="0" bIns="0" anchor="t"/>
          <a:lstStyle>
            <a:lvl1pPr marL="0" indent="0" algn="ctr">
              <a:buNone/>
              <a:defRPr sz="1100"/>
            </a:lvl1pPr>
          </a:lstStyle>
          <a:p>
            <a:r>
              <a:rPr lang="en-GB"/>
              <a:t>Click the button to insert image</a:t>
            </a:r>
            <a:endParaRPr lang="en-GB" dirty="0"/>
          </a:p>
        </p:txBody>
      </p:sp>
      <p:sp>
        <p:nvSpPr>
          <p:cNvPr id="9" name="Plassholder for tekst 8">
            <a:extLst>
              <a:ext uri="{FF2B5EF4-FFF2-40B4-BE49-F238E27FC236}">
                <a16:creationId xmlns:a16="http://schemas.microsoft.com/office/drawing/2014/main" id="{B547A535-64C8-47BA-A0EF-C549CE5A7AAE}"/>
              </a:ext>
            </a:extLst>
          </p:cNvPr>
          <p:cNvSpPr>
            <a:spLocks noGrp="1"/>
          </p:cNvSpPr>
          <p:nvPr>
            <p:ph type="body" sz="quarter" idx="14" hasCustomPrompt="1"/>
          </p:nvPr>
        </p:nvSpPr>
        <p:spPr>
          <a:xfrm>
            <a:off x="576074" y="2973972"/>
            <a:ext cx="2502313" cy="1782223"/>
          </a:xfrm>
          <a:prstGeom prst="rect">
            <a:avLst/>
          </a:prstGeom>
          <a:solidFill>
            <a:srgbClr val="C7C1B8"/>
          </a:solidFill>
        </p:spPr>
        <p:txBody>
          <a:bodyPr lIns="0" tIns="0" rIns="0" bIns="0" anchor="ctr">
            <a:normAutofit/>
          </a:bodyPr>
          <a:lstStyle>
            <a:lvl1pPr marL="0" indent="0" algn="ctr">
              <a:buNone/>
              <a:defRPr sz="1200" b="1">
                <a:solidFill>
                  <a:schemeClr val="lt1"/>
                </a:solidFill>
              </a:defRPr>
            </a:lvl1pPr>
          </a:lstStyle>
          <a:p>
            <a:pPr lvl="0"/>
            <a:r>
              <a:rPr lang="en-GB"/>
              <a:t>Click to add text</a:t>
            </a:r>
            <a:endParaRPr lang="en-GB" dirty="0"/>
          </a:p>
        </p:txBody>
      </p:sp>
      <p:sp>
        <p:nvSpPr>
          <p:cNvPr id="10" name="Plassholder for bilde 7">
            <a:extLst>
              <a:ext uri="{FF2B5EF4-FFF2-40B4-BE49-F238E27FC236}">
                <a16:creationId xmlns:a16="http://schemas.microsoft.com/office/drawing/2014/main" id="{CD8D1D19-E2BC-466E-8814-43BE87BC130B}"/>
              </a:ext>
            </a:extLst>
          </p:cNvPr>
          <p:cNvSpPr>
            <a:spLocks noGrp="1"/>
          </p:cNvSpPr>
          <p:nvPr>
            <p:ph type="pic" sz="quarter" idx="15" hasCustomPrompt="1"/>
          </p:nvPr>
        </p:nvSpPr>
        <p:spPr>
          <a:xfrm>
            <a:off x="3132392" y="1144943"/>
            <a:ext cx="1782223" cy="1782223"/>
          </a:xfrm>
          <a:prstGeom prst="rect">
            <a:avLst/>
          </a:prstGeom>
        </p:spPr>
        <p:txBody>
          <a:bodyPr lIns="0" tIns="360000" rIns="0" bIns="0" anchor="t"/>
          <a:lstStyle>
            <a:lvl1pPr marL="0" marR="0" indent="0" algn="ctr" defTabSz="685800" rtl="0" eaLnBrk="1" fontAlgn="auto" latinLnBrk="0" hangingPunct="1">
              <a:lnSpc>
                <a:spcPct val="100000"/>
              </a:lnSpc>
              <a:spcBef>
                <a:spcPts val="750"/>
              </a:spcBef>
              <a:spcAft>
                <a:spcPts val="0"/>
              </a:spcAft>
              <a:buClr>
                <a:schemeClr val="accent1"/>
              </a:buClr>
              <a:buSzTx/>
              <a:buFont typeface="Verdana" panose="020B0604030504040204" pitchFamily="34" charset="0"/>
              <a:buNone/>
              <a:tabLst/>
              <a:defRPr sz="1100"/>
            </a:lvl1pPr>
          </a:lstStyle>
          <a:p>
            <a:pPr marL="0" marR="0" lvl="0" indent="0" algn="ctr" defTabSz="685800" rtl="0" eaLnBrk="1" fontAlgn="auto" latinLnBrk="0" hangingPunct="1">
              <a:lnSpc>
                <a:spcPct val="100000"/>
              </a:lnSpc>
              <a:spcBef>
                <a:spcPts val="750"/>
              </a:spcBef>
              <a:spcAft>
                <a:spcPts val="0"/>
              </a:spcAft>
              <a:buClr>
                <a:schemeClr val="accent1"/>
              </a:buClr>
              <a:buSzTx/>
              <a:buFont typeface="Verdana" panose="020B0604030504040204" pitchFamily="34" charset="0"/>
              <a:buNone/>
              <a:tabLst/>
              <a:defRPr/>
            </a:pPr>
            <a:r>
              <a:rPr lang="en-GB"/>
              <a:t>Click the button to insert image</a:t>
            </a:r>
            <a:endParaRPr lang="en-GB" dirty="0"/>
          </a:p>
        </p:txBody>
      </p:sp>
      <p:sp>
        <p:nvSpPr>
          <p:cNvPr id="11" name="Plassholder for tekst 8">
            <a:extLst>
              <a:ext uri="{FF2B5EF4-FFF2-40B4-BE49-F238E27FC236}">
                <a16:creationId xmlns:a16="http://schemas.microsoft.com/office/drawing/2014/main" id="{07738B89-F2C1-41B7-92EF-E139FA97D3A7}"/>
              </a:ext>
            </a:extLst>
          </p:cNvPr>
          <p:cNvSpPr>
            <a:spLocks noGrp="1"/>
          </p:cNvSpPr>
          <p:nvPr>
            <p:ph type="body" sz="quarter" idx="16" hasCustomPrompt="1"/>
          </p:nvPr>
        </p:nvSpPr>
        <p:spPr>
          <a:xfrm>
            <a:off x="4961420" y="1144943"/>
            <a:ext cx="1782223" cy="1782223"/>
          </a:xfrm>
          <a:prstGeom prst="rect">
            <a:avLst/>
          </a:prstGeom>
          <a:solidFill>
            <a:srgbClr val="C7C1B8"/>
          </a:solidFill>
        </p:spPr>
        <p:txBody>
          <a:bodyPr lIns="0" tIns="0" rIns="0" bIns="0" anchor="ctr">
            <a:normAutofit/>
          </a:bodyPr>
          <a:lstStyle>
            <a:lvl1pPr marL="0" indent="0" algn="ctr">
              <a:buNone/>
              <a:defRPr sz="1200" b="1">
                <a:solidFill>
                  <a:schemeClr val="lt1"/>
                </a:solidFill>
              </a:defRPr>
            </a:lvl1pPr>
          </a:lstStyle>
          <a:p>
            <a:pPr lvl="0"/>
            <a:r>
              <a:rPr lang="en-GB"/>
              <a:t>Click to add text</a:t>
            </a:r>
            <a:endParaRPr lang="en-GB" dirty="0"/>
          </a:p>
        </p:txBody>
      </p:sp>
      <p:sp>
        <p:nvSpPr>
          <p:cNvPr id="12" name="Plassholder for bilde 7">
            <a:extLst>
              <a:ext uri="{FF2B5EF4-FFF2-40B4-BE49-F238E27FC236}">
                <a16:creationId xmlns:a16="http://schemas.microsoft.com/office/drawing/2014/main" id="{0DD46E06-C6D2-4C10-BCA4-5D9757C3326E}"/>
              </a:ext>
            </a:extLst>
          </p:cNvPr>
          <p:cNvSpPr>
            <a:spLocks noGrp="1"/>
          </p:cNvSpPr>
          <p:nvPr>
            <p:ph type="pic" sz="quarter" idx="17" hasCustomPrompt="1"/>
          </p:nvPr>
        </p:nvSpPr>
        <p:spPr>
          <a:xfrm>
            <a:off x="6790448" y="1144943"/>
            <a:ext cx="1782223" cy="1782223"/>
          </a:xfrm>
          <a:prstGeom prst="rect">
            <a:avLst/>
          </a:prstGeom>
        </p:spPr>
        <p:txBody>
          <a:bodyPr lIns="0" tIns="360000" rIns="0" bIns="0" anchor="t"/>
          <a:lstStyle>
            <a:lvl1pPr marL="0" marR="0" indent="0" algn="ctr" defTabSz="685800" rtl="0" eaLnBrk="1" fontAlgn="auto" latinLnBrk="0" hangingPunct="1">
              <a:lnSpc>
                <a:spcPct val="100000"/>
              </a:lnSpc>
              <a:spcBef>
                <a:spcPts val="750"/>
              </a:spcBef>
              <a:spcAft>
                <a:spcPts val="0"/>
              </a:spcAft>
              <a:buClr>
                <a:schemeClr val="accent1"/>
              </a:buClr>
              <a:buSzTx/>
              <a:buFont typeface="Verdana" panose="020B0604030504040204" pitchFamily="34" charset="0"/>
              <a:buNone/>
              <a:tabLst/>
              <a:defRPr sz="1100"/>
            </a:lvl1pPr>
          </a:lstStyle>
          <a:p>
            <a:pPr marL="0" marR="0" lvl="0" indent="0" algn="ctr" defTabSz="685800" rtl="0" eaLnBrk="1" fontAlgn="auto" latinLnBrk="0" hangingPunct="1">
              <a:lnSpc>
                <a:spcPct val="100000"/>
              </a:lnSpc>
              <a:spcBef>
                <a:spcPts val="750"/>
              </a:spcBef>
              <a:spcAft>
                <a:spcPts val="0"/>
              </a:spcAft>
              <a:buClr>
                <a:schemeClr val="accent1"/>
              </a:buClr>
              <a:buSzTx/>
              <a:buFont typeface="Verdana" panose="020B0604030504040204" pitchFamily="34" charset="0"/>
              <a:buNone/>
              <a:tabLst/>
              <a:defRPr/>
            </a:pPr>
            <a:r>
              <a:rPr lang="en-GB"/>
              <a:t>Click the button to insert image</a:t>
            </a:r>
            <a:endParaRPr lang="en-GB" dirty="0"/>
          </a:p>
        </p:txBody>
      </p:sp>
      <p:sp>
        <p:nvSpPr>
          <p:cNvPr id="13" name="Plassholder for bilde 7">
            <a:extLst>
              <a:ext uri="{FF2B5EF4-FFF2-40B4-BE49-F238E27FC236}">
                <a16:creationId xmlns:a16="http://schemas.microsoft.com/office/drawing/2014/main" id="{D4494FC2-94A2-40B6-9782-976365B1D3F7}"/>
              </a:ext>
            </a:extLst>
          </p:cNvPr>
          <p:cNvSpPr>
            <a:spLocks noGrp="1"/>
          </p:cNvSpPr>
          <p:nvPr>
            <p:ph type="pic" sz="quarter" idx="18" hasCustomPrompt="1"/>
          </p:nvPr>
        </p:nvSpPr>
        <p:spPr>
          <a:xfrm>
            <a:off x="3132392" y="2973971"/>
            <a:ext cx="3611251" cy="1782223"/>
          </a:xfrm>
          <a:prstGeom prst="rect">
            <a:avLst/>
          </a:prstGeom>
        </p:spPr>
        <p:txBody>
          <a:bodyPr lIns="0" tIns="360000" rIns="0" bIns="0" anchor="t"/>
          <a:lstStyle>
            <a:lvl1pPr marL="0" marR="0" indent="0" algn="ctr" defTabSz="685800" rtl="0" eaLnBrk="1" fontAlgn="auto" latinLnBrk="0" hangingPunct="1">
              <a:lnSpc>
                <a:spcPct val="100000"/>
              </a:lnSpc>
              <a:spcBef>
                <a:spcPts val="750"/>
              </a:spcBef>
              <a:spcAft>
                <a:spcPts val="0"/>
              </a:spcAft>
              <a:buClr>
                <a:schemeClr val="accent1"/>
              </a:buClr>
              <a:buSzTx/>
              <a:buFont typeface="Verdana" panose="020B0604030504040204" pitchFamily="34" charset="0"/>
              <a:buNone/>
              <a:tabLst/>
              <a:defRPr sz="1100"/>
            </a:lvl1pPr>
          </a:lstStyle>
          <a:p>
            <a:pPr marL="0" marR="0" lvl="0" indent="0" algn="ctr" defTabSz="685800" rtl="0" eaLnBrk="1" fontAlgn="auto" latinLnBrk="0" hangingPunct="1">
              <a:lnSpc>
                <a:spcPct val="100000"/>
              </a:lnSpc>
              <a:spcBef>
                <a:spcPts val="750"/>
              </a:spcBef>
              <a:spcAft>
                <a:spcPts val="0"/>
              </a:spcAft>
              <a:buClr>
                <a:schemeClr val="accent1"/>
              </a:buClr>
              <a:buSzTx/>
              <a:buFont typeface="Verdana" panose="020B0604030504040204" pitchFamily="34" charset="0"/>
              <a:buNone/>
              <a:tabLst/>
              <a:defRPr/>
            </a:pPr>
            <a:r>
              <a:rPr lang="en-GB"/>
              <a:t>Click the button to insert image</a:t>
            </a:r>
            <a:endParaRPr lang="en-GB" dirty="0"/>
          </a:p>
        </p:txBody>
      </p:sp>
      <p:sp>
        <p:nvSpPr>
          <p:cNvPr id="14" name="Plassholder for tekst 8">
            <a:extLst>
              <a:ext uri="{FF2B5EF4-FFF2-40B4-BE49-F238E27FC236}">
                <a16:creationId xmlns:a16="http://schemas.microsoft.com/office/drawing/2014/main" id="{BD395384-2AA4-43C2-BA8A-F89CC7A4EA0C}"/>
              </a:ext>
            </a:extLst>
          </p:cNvPr>
          <p:cNvSpPr>
            <a:spLocks noGrp="1"/>
          </p:cNvSpPr>
          <p:nvPr>
            <p:ph type="body" sz="quarter" idx="19" hasCustomPrompt="1"/>
          </p:nvPr>
        </p:nvSpPr>
        <p:spPr>
          <a:xfrm>
            <a:off x="6790448" y="2973970"/>
            <a:ext cx="1782223" cy="1782223"/>
          </a:xfrm>
          <a:prstGeom prst="rect">
            <a:avLst/>
          </a:prstGeom>
          <a:solidFill>
            <a:srgbClr val="C7C1B8"/>
          </a:solidFill>
        </p:spPr>
        <p:txBody>
          <a:bodyPr lIns="0" tIns="0" rIns="0" bIns="0" anchor="ctr">
            <a:normAutofit/>
          </a:bodyPr>
          <a:lstStyle>
            <a:lvl1pPr marL="0" indent="0" algn="ctr">
              <a:buNone/>
              <a:defRPr sz="1200" b="1">
                <a:solidFill>
                  <a:schemeClr val="lt1"/>
                </a:solidFill>
              </a:defRPr>
            </a:lvl1pPr>
          </a:lstStyle>
          <a:p>
            <a:pPr lvl="0"/>
            <a:r>
              <a:rPr lang="en-GB"/>
              <a:t>Click to add text</a:t>
            </a:r>
            <a:endParaRPr lang="en-GB" dirty="0"/>
          </a:p>
        </p:txBody>
      </p:sp>
      <p:sp>
        <p:nvSpPr>
          <p:cNvPr id="15" name="Plassholder for dato 14">
            <a:extLst>
              <a:ext uri="{FF2B5EF4-FFF2-40B4-BE49-F238E27FC236}">
                <a16:creationId xmlns:a16="http://schemas.microsoft.com/office/drawing/2014/main" id="{1A23FB33-0C5E-433C-A6D7-C7CFF1937B25}"/>
              </a:ext>
            </a:extLst>
          </p:cNvPr>
          <p:cNvSpPr>
            <a:spLocks noGrp="1"/>
          </p:cNvSpPr>
          <p:nvPr>
            <p:ph type="dt" sz="half" idx="20"/>
          </p:nvPr>
        </p:nvSpPr>
        <p:spPr/>
        <p:txBody>
          <a:bodyPr/>
          <a:lstStyle/>
          <a:p>
            <a:fld id="{94292F75-D8A9-48D0-A16D-2260700D15F9}" type="datetime1">
              <a:rPr lang="nb-NO" smtClean="0"/>
              <a:t>15.12.2021</a:t>
            </a:fld>
            <a:endParaRPr lang="en-GB" dirty="0"/>
          </a:p>
        </p:txBody>
      </p:sp>
      <p:sp>
        <p:nvSpPr>
          <p:cNvPr id="16" name="Plassholder for bunntekst 15">
            <a:extLst>
              <a:ext uri="{FF2B5EF4-FFF2-40B4-BE49-F238E27FC236}">
                <a16:creationId xmlns:a16="http://schemas.microsoft.com/office/drawing/2014/main" id="{B6FB1711-42FB-43A1-B5CC-7DF4096BB6B9}"/>
              </a:ext>
            </a:extLst>
          </p:cNvPr>
          <p:cNvSpPr>
            <a:spLocks noGrp="1"/>
          </p:cNvSpPr>
          <p:nvPr>
            <p:ph type="ftr" sz="quarter" idx="21"/>
          </p:nvPr>
        </p:nvSpPr>
        <p:spPr/>
        <p:txBody>
          <a:bodyPr/>
          <a:lstStyle/>
          <a:p>
            <a:endParaRPr lang="en-GB" dirty="0"/>
          </a:p>
        </p:txBody>
      </p:sp>
      <p:sp>
        <p:nvSpPr>
          <p:cNvPr id="17" name="Plassholder for lysbildenummer 16">
            <a:extLst>
              <a:ext uri="{FF2B5EF4-FFF2-40B4-BE49-F238E27FC236}">
                <a16:creationId xmlns:a16="http://schemas.microsoft.com/office/drawing/2014/main" id="{6CDFAB3E-FFBD-435E-867C-6F512F1938A7}"/>
              </a:ext>
            </a:extLst>
          </p:cNvPr>
          <p:cNvSpPr>
            <a:spLocks noGrp="1"/>
          </p:cNvSpPr>
          <p:nvPr>
            <p:ph type="sldNum" sz="quarter" idx="22"/>
          </p:nvPr>
        </p:nvSpPr>
        <p:spPr/>
        <p:txBody>
          <a:bodyPr/>
          <a:lstStyle/>
          <a:p>
            <a:fld id="{5751DFAA-887F-4071-8EAD-E8CA316FCF06}" type="slidenum">
              <a:rPr lang="en-GB" smtClean="0"/>
              <a:pPr/>
              <a:t>‹#›</a:t>
            </a:fld>
            <a:endParaRPr lang="en-GB" dirty="0"/>
          </a:p>
        </p:txBody>
      </p:sp>
    </p:spTree>
    <p:extLst>
      <p:ext uri="{BB962C8B-B14F-4D97-AF65-F5344CB8AC3E}">
        <p14:creationId xmlns:p14="http://schemas.microsoft.com/office/powerpoint/2010/main" val="28560747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ilder og tekst #2">
    <p:spTree>
      <p:nvGrpSpPr>
        <p:cNvPr id="1" name=""/>
        <p:cNvGrpSpPr/>
        <p:nvPr/>
      </p:nvGrpSpPr>
      <p:grpSpPr>
        <a:xfrm>
          <a:off x="0" y="0"/>
          <a:ext cx="0" cy="0"/>
          <a:chOff x="0" y="0"/>
          <a:chExt cx="0" cy="0"/>
        </a:xfrm>
      </p:grpSpPr>
      <p:sp>
        <p:nvSpPr>
          <p:cNvPr id="2" name="Tittel 1"/>
          <p:cNvSpPr>
            <a:spLocks noGrp="1"/>
          </p:cNvSpPr>
          <p:nvPr>
            <p:ph type="title" hasCustomPrompt="1"/>
          </p:nvPr>
        </p:nvSpPr>
        <p:spPr/>
        <p:txBody>
          <a:bodyPr/>
          <a:lstStyle>
            <a:lvl1pPr>
              <a:defRPr/>
            </a:lvl1pPr>
          </a:lstStyle>
          <a:p>
            <a:r>
              <a:rPr lang="en-GB"/>
              <a:t>Click to add a title</a:t>
            </a:r>
            <a:endParaRPr lang="en-GB" dirty="0"/>
          </a:p>
        </p:txBody>
      </p:sp>
      <p:sp>
        <p:nvSpPr>
          <p:cNvPr id="8" name="Plassholder for bilde 7">
            <a:extLst>
              <a:ext uri="{FF2B5EF4-FFF2-40B4-BE49-F238E27FC236}">
                <a16:creationId xmlns:a16="http://schemas.microsoft.com/office/drawing/2014/main" id="{BE9E5DBC-1B8D-4A0A-BE15-FE75497EC9DB}"/>
              </a:ext>
            </a:extLst>
          </p:cNvPr>
          <p:cNvSpPr>
            <a:spLocks noGrp="1"/>
          </p:cNvSpPr>
          <p:nvPr>
            <p:ph type="pic" sz="quarter" idx="13" hasCustomPrompt="1"/>
          </p:nvPr>
        </p:nvSpPr>
        <p:spPr>
          <a:xfrm>
            <a:off x="576074" y="2973969"/>
            <a:ext cx="2502313" cy="1782223"/>
          </a:xfrm>
          <a:prstGeom prst="rect">
            <a:avLst/>
          </a:prstGeom>
        </p:spPr>
        <p:txBody>
          <a:bodyPr lIns="0" tIns="360000" rIns="0" bIns="0" anchor="t"/>
          <a:lstStyle>
            <a:lvl1pPr marL="0" indent="0" algn="ctr">
              <a:buNone/>
              <a:defRPr sz="1100"/>
            </a:lvl1pPr>
          </a:lstStyle>
          <a:p>
            <a:r>
              <a:rPr lang="en-GB"/>
              <a:t>Click the button to insert image</a:t>
            </a:r>
            <a:endParaRPr lang="en-GB" dirty="0"/>
          </a:p>
        </p:txBody>
      </p:sp>
      <p:sp>
        <p:nvSpPr>
          <p:cNvPr id="10" name="Plassholder for bilde 7">
            <a:extLst>
              <a:ext uri="{FF2B5EF4-FFF2-40B4-BE49-F238E27FC236}">
                <a16:creationId xmlns:a16="http://schemas.microsoft.com/office/drawing/2014/main" id="{CD8D1D19-E2BC-466E-8814-43BE87BC130B}"/>
              </a:ext>
            </a:extLst>
          </p:cNvPr>
          <p:cNvSpPr>
            <a:spLocks noGrp="1"/>
          </p:cNvSpPr>
          <p:nvPr>
            <p:ph type="pic" sz="quarter" idx="15" hasCustomPrompt="1"/>
          </p:nvPr>
        </p:nvSpPr>
        <p:spPr>
          <a:xfrm>
            <a:off x="3132392" y="1144943"/>
            <a:ext cx="1782223" cy="1782223"/>
          </a:xfrm>
          <a:prstGeom prst="rect">
            <a:avLst/>
          </a:prstGeom>
        </p:spPr>
        <p:txBody>
          <a:bodyPr lIns="0" tIns="360000" rIns="0" bIns="0" anchor="t"/>
          <a:lstStyle>
            <a:lvl1pPr marL="0" marR="0" indent="0" algn="ctr" defTabSz="685800" rtl="0" eaLnBrk="1" fontAlgn="auto" latinLnBrk="0" hangingPunct="1">
              <a:lnSpc>
                <a:spcPct val="100000"/>
              </a:lnSpc>
              <a:spcBef>
                <a:spcPts val="750"/>
              </a:spcBef>
              <a:spcAft>
                <a:spcPts val="0"/>
              </a:spcAft>
              <a:buClr>
                <a:schemeClr val="accent1"/>
              </a:buClr>
              <a:buSzTx/>
              <a:buFont typeface="Verdana" panose="020B0604030504040204" pitchFamily="34" charset="0"/>
              <a:buNone/>
              <a:tabLst/>
              <a:defRPr sz="1100"/>
            </a:lvl1pPr>
          </a:lstStyle>
          <a:p>
            <a:pPr marL="0" marR="0" lvl="0" indent="0" algn="ctr" defTabSz="685800" rtl="0" eaLnBrk="1" fontAlgn="auto" latinLnBrk="0" hangingPunct="1">
              <a:lnSpc>
                <a:spcPct val="100000"/>
              </a:lnSpc>
              <a:spcBef>
                <a:spcPts val="750"/>
              </a:spcBef>
              <a:spcAft>
                <a:spcPts val="0"/>
              </a:spcAft>
              <a:buClr>
                <a:schemeClr val="accent1"/>
              </a:buClr>
              <a:buSzTx/>
              <a:buFont typeface="Verdana" panose="020B0604030504040204" pitchFamily="34" charset="0"/>
              <a:buNone/>
              <a:tabLst/>
              <a:defRPr/>
            </a:pPr>
            <a:r>
              <a:rPr lang="en-GB"/>
              <a:t>Click the button to insert image</a:t>
            </a:r>
            <a:endParaRPr lang="en-GB" dirty="0"/>
          </a:p>
        </p:txBody>
      </p:sp>
      <p:sp>
        <p:nvSpPr>
          <p:cNvPr id="11" name="Plassholder for tekst 8">
            <a:extLst>
              <a:ext uri="{FF2B5EF4-FFF2-40B4-BE49-F238E27FC236}">
                <a16:creationId xmlns:a16="http://schemas.microsoft.com/office/drawing/2014/main" id="{07738B89-F2C1-41B7-92EF-E139FA97D3A7}"/>
              </a:ext>
            </a:extLst>
          </p:cNvPr>
          <p:cNvSpPr>
            <a:spLocks noGrp="1"/>
          </p:cNvSpPr>
          <p:nvPr>
            <p:ph type="body" sz="quarter" idx="16" hasCustomPrompt="1"/>
          </p:nvPr>
        </p:nvSpPr>
        <p:spPr>
          <a:xfrm>
            <a:off x="6790448" y="1144943"/>
            <a:ext cx="1782223" cy="1782223"/>
          </a:xfrm>
          <a:prstGeom prst="rect">
            <a:avLst/>
          </a:prstGeom>
          <a:solidFill>
            <a:srgbClr val="C7C1B8"/>
          </a:solidFill>
        </p:spPr>
        <p:txBody>
          <a:bodyPr lIns="0" tIns="0" rIns="0" bIns="0" anchor="ctr">
            <a:normAutofit/>
          </a:bodyPr>
          <a:lstStyle>
            <a:lvl1pPr marL="0" indent="0" algn="ctr">
              <a:buNone/>
              <a:defRPr sz="1200" b="1">
                <a:solidFill>
                  <a:schemeClr val="lt1"/>
                </a:solidFill>
              </a:defRPr>
            </a:lvl1pPr>
          </a:lstStyle>
          <a:p>
            <a:pPr lvl="0"/>
            <a:r>
              <a:rPr lang="en-GB"/>
              <a:t>Click to add text</a:t>
            </a:r>
            <a:endParaRPr lang="en-GB" dirty="0"/>
          </a:p>
        </p:txBody>
      </p:sp>
      <p:sp>
        <p:nvSpPr>
          <p:cNvPr id="14" name="Plassholder for tekst 8">
            <a:extLst>
              <a:ext uri="{FF2B5EF4-FFF2-40B4-BE49-F238E27FC236}">
                <a16:creationId xmlns:a16="http://schemas.microsoft.com/office/drawing/2014/main" id="{BD395384-2AA4-43C2-BA8A-F89CC7A4EA0C}"/>
              </a:ext>
            </a:extLst>
          </p:cNvPr>
          <p:cNvSpPr>
            <a:spLocks noGrp="1"/>
          </p:cNvSpPr>
          <p:nvPr>
            <p:ph type="body" sz="quarter" idx="19" hasCustomPrompt="1"/>
          </p:nvPr>
        </p:nvSpPr>
        <p:spPr>
          <a:xfrm>
            <a:off x="3132392" y="2973970"/>
            <a:ext cx="1782223" cy="1782223"/>
          </a:xfrm>
          <a:prstGeom prst="rect">
            <a:avLst/>
          </a:prstGeom>
          <a:solidFill>
            <a:srgbClr val="C7C1B8"/>
          </a:solidFill>
        </p:spPr>
        <p:txBody>
          <a:bodyPr lIns="0" tIns="0" rIns="0" bIns="0" anchor="ctr">
            <a:normAutofit/>
          </a:bodyPr>
          <a:lstStyle>
            <a:lvl1pPr marL="0" indent="0" algn="ctr">
              <a:buNone/>
              <a:defRPr sz="1200" b="1">
                <a:solidFill>
                  <a:schemeClr val="lt1"/>
                </a:solidFill>
              </a:defRPr>
            </a:lvl1pPr>
          </a:lstStyle>
          <a:p>
            <a:pPr lvl="0"/>
            <a:r>
              <a:rPr lang="en-GB"/>
              <a:t>Click to add text</a:t>
            </a:r>
            <a:endParaRPr lang="en-GB" dirty="0"/>
          </a:p>
        </p:txBody>
      </p:sp>
      <p:sp>
        <p:nvSpPr>
          <p:cNvPr id="15" name="Plassholder for dato 14">
            <a:extLst>
              <a:ext uri="{FF2B5EF4-FFF2-40B4-BE49-F238E27FC236}">
                <a16:creationId xmlns:a16="http://schemas.microsoft.com/office/drawing/2014/main" id="{1A23FB33-0C5E-433C-A6D7-C7CFF1937B25}"/>
              </a:ext>
            </a:extLst>
          </p:cNvPr>
          <p:cNvSpPr>
            <a:spLocks noGrp="1"/>
          </p:cNvSpPr>
          <p:nvPr>
            <p:ph type="dt" sz="half" idx="20"/>
          </p:nvPr>
        </p:nvSpPr>
        <p:spPr/>
        <p:txBody>
          <a:bodyPr/>
          <a:lstStyle/>
          <a:p>
            <a:fld id="{72C1534D-CF1A-45DE-8581-7BF73E0CEC89}" type="datetime1">
              <a:rPr lang="nb-NO" smtClean="0"/>
              <a:t>15.12.2021</a:t>
            </a:fld>
            <a:endParaRPr lang="en-GB" dirty="0"/>
          </a:p>
        </p:txBody>
      </p:sp>
      <p:sp>
        <p:nvSpPr>
          <p:cNvPr id="16" name="Plassholder for bunntekst 15">
            <a:extLst>
              <a:ext uri="{FF2B5EF4-FFF2-40B4-BE49-F238E27FC236}">
                <a16:creationId xmlns:a16="http://schemas.microsoft.com/office/drawing/2014/main" id="{B6FB1711-42FB-43A1-B5CC-7DF4096BB6B9}"/>
              </a:ext>
            </a:extLst>
          </p:cNvPr>
          <p:cNvSpPr>
            <a:spLocks noGrp="1"/>
          </p:cNvSpPr>
          <p:nvPr>
            <p:ph type="ftr" sz="quarter" idx="21"/>
          </p:nvPr>
        </p:nvSpPr>
        <p:spPr/>
        <p:txBody>
          <a:bodyPr/>
          <a:lstStyle/>
          <a:p>
            <a:endParaRPr lang="en-GB" dirty="0"/>
          </a:p>
        </p:txBody>
      </p:sp>
      <p:sp>
        <p:nvSpPr>
          <p:cNvPr id="17" name="Plassholder for lysbildenummer 16">
            <a:extLst>
              <a:ext uri="{FF2B5EF4-FFF2-40B4-BE49-F238E27FC236}">
                <a16:creationId xmlns:a16="http://schemas.microsoft.com/office/drawing/2014/main" id="{6CDFAB3E-FFBD-435E-867C-6F512F1938A7}"/>
              </a:ext>
            </a:extLst>
          </p:cNvPr>
          <p:cNvSpPr>
            <a:spLocks noGrp="1"/>
          </p:cNvSpPr>
          <p:nvPr>
            <p:ph type="sldNum" sz="quarter" idx="22"/>
          </p:nvPr>
        </p:nvSpPr>
        <p:spPr/>
        <p:txBody>
          <a:bodyPr/>
          <a:lstStyle/>
          <a:p>
            <a:fld id="{5751DFAA-887F-4071-8EAD-E8CA316FCF06}" type="slidenum">
              <a:rPr lang="en-GB" smtClean="0"/>
              <a:pPr/>
              <a:t>‹#›</a:t>
            </a:fld>
            <a:endParaRPr lang="en-GB" dirty="0"/>
          </a:p>
        </p:txBody>
      </p:sp>
      <p:sp>
        <p:nvSpPr>
          <p:cNvPr id="18" name="Plassholder for bilde 7">
            <a:extLst>
              <a:ext uri="{FF2B5EF4-FFF2-40B4-BE49-F238E27FC236}">
                <a16:creationId xmlns:a16="http://schemas.microsoft.com/office/drawing/2014/main" id="{87CE34D3-A02B-422F-8072-68C5CD31F0AC}"/>
              </a:ext>
            </a:extLst>
          </p:cNvPr>
          <p:cNvSpPr>
            <a:spLocks noGrp="1"/>
          </p:cNvSpPr>
          <p:nvPr>
            <p:ph type="pic" sz="quarter" idx="17" hasCustomPrompt="1"/>
          </p:nvPr>
        </p:nvSpPr>
        <p:spPr>
          <a:xfrm>
            <a:off x="4961420" y="1144943"/>
            <a:ext cx="1782223" cy="1782223"/>
          </a:xfrm>
          <a:prstGeom prst="rect">
            <a:avLst/>
          </a:prstGeom>
        </p:spPr>
        <p:txBody>
          <a:bodyPr lIns="0" tIns="360000" rIns="0" bIns="0" anchor="t"/>
          <a:lstStyle>
            <a:lvl1pPr marL="0" marR="0" indent="0" algn="ctr" defTabSz="685800" rtl="0" eaLnBrk="1" fontAlgn="auto" latinLnBrk="0" hangingPunct="1">
              <a:lnSpc>
                <a:spcPct val="100000"/>
              </a:lnSpc>
              <a:spcBef>
                <a:spcPts val="750"/>
              </a:spcBef>
              <a:spcAft>
                <a:spcPts val="0"/>
              </a:spcAft>
              <a:buClr>
                <a:schemeClr val="accent1"/>
              </a:buClr>
              <a:buSzTx/>
              <a:buFont typeface="Verdana" panose="020B0604030504040204" pitchFamily="34" charset="0"/>
              <a:buNone/>
              <a:tabLst/>
              <a:defRPr sz="1100"/>
            </a:lvl1pPr>
          </a:lstStyle>
          <a:p>
            <a:pPr marL="0" marR="0" lvl="0" indent="0" algn="ctr" defTabSz="685800" rtl="0" eaLnBrk="1" fontAlgn="auto" latinLnBrk="0" hangingPunct="1">
              <a:lnSpc>
                <a:spcPct val="100000"/>
              </a:lnSpc>
              <a:spcBef>
                <a:spcPts val="750"/>
              </a:spcBef>
              <a:spcAft>
                <a:spcPts val="0"/>
              </a:spcAft>
              <a:buClr>
                <a:schemeClr val="accent1"/>
              </a:buClr>
              <a:buSzTx/>
              <a:buFont typeface="Verdana" panose="020B0604030504040204" pitchFamily="34" charset="0"/>
              <a:buNone/>
              <a:tabLst/>
              <a:defRPr/>
            </a:pPr>
            <a:r>
              <a:rPr lang="en-GB"/>
              <a:t>Click the button to insert image</a:t>
            </a:r>
            <a:endParaRPr lang="en-GB" dirty="0"/>
          </a:p>
        </p:txBody>
      </p:sp>
      <p:sp>
        <p:nvSpPr>
          <p:cNvPr id="19" name="Plassholder for tekst 8">
            <a:extLst>
              <a:ext uri="{FF2B5EF4-FFF2-40B4-BE49-F238E27FC236}">
                <a16:creationId xmlns:a16="http://schemas.microsoft.com/office/drawing/2014/main" id="{959AFD85-249E-4DE8-B9CB-A28E05DA460C}"/>
              </a:ext>
            </a:extLst>
          </p:cNvPr>
          <p:cNvSpPr>
            <a:spLocks noGrp="1"/>
          </p:cNvSpPr>
          <p:nvPr>
            <p:ph type="body" sz="quarter" idx="14" hasCustomPrompt="1"/>
          </p:nvPr>
        </p:nvSpPr>
        <p:spPr>
          <a:xfrm>
            <a:off x="576074" y="1144943"/>
            <a:ext cx="2502313" cy="1782223"/>
          </a:xfrm>
          <a:prstGeom prst="rect">
            <a:avLst/>
          </a:prstGeom>
          <a:solidFill>
            <a:srgbClr val="C7C1B8"/>
          </a:solidFill>
        </p:spPr>
        <p:txBody>
          <a:bodyPr lIns="0" tIns="0" rIns="0" bIns="0" anchor="ctr">
            <a:normAutofit/>
          </a:bodyPr>
          <a:lstStyle>
            <a:lvl1pPr marL="0" indent="0" algn="ctr">
              <a:buNone/>
              <a:defRPr sz="1200" b="1">
                <a:solidFill>
                  <a:schemeClr val="lt1"/>
                </a:solidFill>
              </a:defRPr>
            </a:lvl1pPr>
          </a:lstStyle>
          <a:p>
            <a:pPr lvl="0"/>
            <a:r>
              <a:rPr lang="en-GB"/>
              <a:t>Click to add text</a:t>
            </a:r>
            <a:endParaRPr lang="en-GB" dirty="0"/>
          </a:p>
        </p:txBody>
      </p:sp>
      <p:sp>
        <p:nvSpPr>
          <p:cNvPr id="20" name="Plassholder for bilde 7">
            <a:extLst>
              <a:ext uri="{FF2B5EF4-FFF2-40B4-BE49-F238E27FC236}">
                <a16:creationId xmlns:a16="http://schemas.microsoft.com/office/drawing/2014/main" id="{E314B662-0E7A-4823-ABE3-7E821D0300BD}"/>
              </a:ext>
            </a:extLst>
          </p:cNvPr>
          <p:cNvSpPr>
            <a:spLocks noGrp="1"/>
          </p:cNvSpPr>
          <p:nvPr>
            <p:ph type="pic" sz="quarter" idx="18" hasCustomPrompt="1"/>
          </p:nvPr>
        </p:nvSpPr>
        <p:spPr>
          <a:xfrm>
            <a:off x="4961420" y="2973971"/>
            <a:ext cx="3611251" cy="1782223"/>
          </a:xfrm>
          <a:prstGeom prst="rect">
            <a:avLst/>
          </a:prstGeom>
        </p:spPr>
        <p:txBody>
          <a:bodyPr lIns="0" tIns="360000" rIns="0" bIns="0" anchor="t"/>
          <a:lstStyle>
            <a:lvl1pPr marL="0" marR="0" indent="0" algn="ctr" defTabSz="685800" rtl="0" eaLnBrk="1" fontAlgn="auto" latinLnBrk="0" hangingPunct="1">
              <a:lnSpc>
                <a:spcPct val="100000"/>
              </a:lnSpc>
              <a:spcBef>
                <a:spcPts val="750"/>
              </a:spcBef>
              <a:spcAft>
                <a:spcPts val="0"/>
              </a:spcAft>
              <a:buClr>
                <a:schemeClr val="accent1"/>
              </a:buClr>
              <a:buSzTx/>
              <a:buFont typeface="Verdana" panose="020B0604030504040204" pitchFamily="34" charset="0"/>
              <a:buNone/>
              <a:tabLst/>
              <a:defRPr sz="1100"/>
            </a:lvl1pPr>
          </a:lstStyle>
          <a:p>
            <a:pPr marL="0" marR="0" lvl="0" indent="0" algn="ctr" defTabSz="685800" rtl="0" eaLnBrk="1" fontAlgn="auto" latinLnBrk="0" hangingPunct="1">
              <a:lnSpc>
                <a:spcPct val="100000"/>
              </a:lnSpc>
              <a:spcBef>
                <a:spcPts val="750"/>
              </a:spcBef>
              <a:spcAft>
                <a:spcPts val="0"/>
              </a:spcAft>
              <a:buClr>
                <a:schemeClr val="accent1"/>
              </a:buClr>
              <a:buSzTx/>
              <a:buFont typeface="Verdana" panose="020B0604030504040204" pitchFamily="34" charset="0"/>
              <a:buNone/>
              <a:tabLst/>
              <a:defRPr/>
            </a:pPr>
            <a:r>
              <a:rPr lang="en-GB"/>
              <a:t>Click the button to insert image</a:t>
            </a:r>
            <a:endParaRPr lang="en-GB" dirty="0"/>
          </a:p>
        </p:txBody>
      </p:sp>
    </p:spTree>
    <p:extLst>
      <p:ext uri="{BB962C8B-B14F-4D97-AF65-F5344CB8AC3E}">
        <p14:creationId xmlns:p14="http://schemas.microsoft.com/office/powerpoint/2010/main" val="14067853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Faktabokser">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77612E60-73D6-4E03-A75B-7B60A12C2020}"/>
              </a:ext>
            </a:extLst>
          </p:cNvPr>
          <p:cNvSpPr/>
          <p:nvPr userDrawn="1"/>
        </p:nvSpPr>
        <p:spPr>
          <a:xfrm>
            <a:off x="0" y="1"/>
            <a:ext cx="9144000" cy="5145088"/>
          </a:xfrm>
          <a:prstGeom prst="rect">
            <a:avLst/>
          </a:prstGeom>
          <a:solidFill>
            <a:srgbClr val="E1DC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1"/>
              </a:solidFill>
            </a:endParaRPr>
          </a:p>
        </p:txBody>
      </p:sp>
      <p:sp>
        <p:nvSpPr>
          <p:cNvPr id="2" name="Tittel 1"/>
          <p:cNvSpPr>
            <a:spLocks noGrp="1"/>
          </p:cNvSpPr>
          <p:nvPr>
            <p:ph type="title" hasCustomPrompt="1"/>
          </p:nvPr>
        </p:nvSpPr>
        <p:spPr/>
        <p:txBody>
          <a:bodyPr/>
          <a:lstStyle>
            <a:lvl1pPr>
              <a:defRPr>
                <a:solidFill>
                  <a:schemeClr val="accent1"/>
                </a:solidFill>
              </a:defRPr>
            </a:lvl1pPr>
          </a:lstStyle>
          <a:p>
            <a:r>
              <a:rPr lang="en-GB"/>
              <a:t>Click to add a title</a:t>
            </a:r>
            <a:endParaRPr lang="en-GB" dirty="0"/>
          </a:p>
        </p:txBody>
      </p:sp>
      <p:sp>
        <p:nvSpPr>
          <p:cNvPr id="3" name="Plassholder for dato 2"/>
          <p:cNvSpPr>
            <a:spLocks noGrp="1"/>
          </p:cNvSpPr>
          <p:nvPr>
            <p:ph type="dt" sz="half" idx="10"/>
          </p:nvPr>
        </p:nvSpPr>
        <p:spPr/>
        <p:txBody>
          <a:bodyPr/>
          <a:lstStyle>
            <a:lvl1pPr>
              <a:defRPr>
                <a:solidFill>
                  <a:srgbClr val="575756"/>
                </a:solidFill>
              </a:defRPr>
            </a:lvl1pPr>
          </a:lstStyle>
          <a:p>
            <a:fld id="{B3CBCEA9-3759-444B-BD2E-7EB3159E3127}" type="datetime1">
              <a:rPr lang="nb-NO" smtClean="0"/>
              <a:t>15.12.2021</a:t>
            </a:fld>
            <a:endParaRPr lang="en-GB" dirty="0"/>
          </a:p>
        </p:txBody>
      </p:sp>
      <p:sp>
        <p:nvSpPr>
          <p:cNvPr id="4" name="Plassholder for bunntekst 3"/>
          <p:cNvSpPr>
            <a:spLocks noGrp="1"/>
          </p:cNvSpPr>
          <p:nvPr>
            <p:ph type="ftr" sz="quarter" idx="11"/>
          </p:nvPr>
        </p:nvSpPr>
        <p:spPr/>
        <p:txBody>
          <a:bodyPr/>
          <a:lstStyle>
            <a:lvl1pPr>
              <a:defRPr>
                <a:solidFill>
                  <a:srgbClr val="575756"/>
                </a:solidFill>
              </a:defRPr>
            </a:lvl1pPr>
          </a:lstStyle>
          <a:p>
            <a:endParaRPr lang="en-GB" dirty="0"/>
          </a:p>
        </p:txBody>
      </p:sp>
      <p:sp>
        <p:nvSpPr>
          <p:cNvPr id="5" name="Plassholder for lysbildenummer 4"/>
          <p:cNvSpPr>
            <a:spLocks noGrp="1"/>
          </p:cNvSpPr>
          <p:nvPr>
            <p:ph type="sldNum" sz="quarter" idx="12"/>
          </p:nvPr>
        </p:nvSpPr>
        <p:spPr/>
        <p:txBody>
          <a:bodyPr/>
          <a:lstStyle>
            <a:lvl1pPr>
              <a:defRPr>
                <a:solidFill>
                  <a:srgbClr val="575756"/>
                </a:solidFill>
              </a:defRPr>
            </a:lvl1pPr>
          </a:lstStyle>
          <a:p>
            <a:fld id="{5751DFAA-887F-4071-8EAD-E8CA316FCF06}" type="slidenum">
              <a:rPr lang="en-GB" smtClean="0"/>
              <a:pPr/>
              <a:t>‹#›</a:t>
            </a:fld>
            <a:endParaRPr lang="en-GB" dirty="0"/>
          </a:p>
        </p:txBody>
      </p:sp>
      <p:sp>
        <p:nvSpPr>
          <p:cNvPr id="26" name="Plassholder for tekst 6">
            <a:extLst>
              <a:ext uri="{FF2B5EF4-FFF2-40B4-BE49-F238E27FC236}">
                <a16:creationId xmlns:a16="http://schemas.microsoft.com/office/drawing/2014/main" id="{184B4F7B-E214-4B4C-8ABA-64CFA94F53D3}"/>
              </a:ext>
            </a:extLst>
          </p:cNvPr>
          <p:cNvSpPr>
            <a:spLocks noGrp="1"/>
          </p:cNvSpPr>
          <p:nvPr>
            <p:ph type="body" sz="quarter" idx="13" hasCustomPrompt="1"/>
          </p:nvPr>
        </p:nvSpPr>
        <p:spPr>
          <a:xfrm>
            <a:off x="2160270" y="1368171"/>
            <a:ext cx="1476000" cy="1476000"/>
          </a:xfrm>
          <a:prstGeom prst="ellipse">
            <a:avLst/>
          </a:prstGeom>
          <a:solidFill>
            <a:schemeClr val="lt1"/>
          </a:solidFill>
        </p:spPr>
        <p:txBody>
          <a:bodyPr anchor="ctr">
            <a:normAutofit/>
          </a:bodyPr>
          <a:lstStyle>
            <a:lvl1pPr marL="0" indent="0" algn="ctr">
              <a:spcBef>
                <a:spcPts val="0"/>
              </a:spcBef>
              <a:buNone/>
              <a:defRPr sz="1200" b="1">
                <a:solidFill>
                  <a:schemeClr val="accent1"/>
                </a:solidFill>
              </a:defRPr>
            </a:lvl1pPr>
            <a:lvl2pPr marL="0" indent="0" algn="ctr">
              <a:buNone/>
              <a:defRPr sz="1000"/>
            </a:lvl2pPr>
          </a:lstStyle>
          <a:p>
            <a:pPr lvl="0"/>
            <a:r>
              <a:rPr lang="en-GB" dirty="0"/>
              <a:t>Click to add text</a:t>
            </a:r>
          </a:p>
          <a:p>
            <a:pPr lvl="1"/>
            <a:r>
              <a:rPr lang="en-GB" dirty="0"/>
              <a:t>text</a:t>
            </a:r>
          </a:p>
        </p:txBody>
      </p:sp>
      <p:sp>
        <p:nvSpPr>
          <p:cNvPr id="27" name="Plassholder for tekst 6">
            <a:extLst>
              <a:ext uri="{FF2B5EF4-FFF2-40B4-BE49-F238E27FC236}">
                <a16:creationId xmlns:a16="http://schemas.microsoft.com/office/drawing/2014/main" id="{9C8AB44D-22BF-4F68-97CB-C8AF39E14F19}"/>
              </a:ext>
            </a:extLst>
          </p:cNvPr>
          <p:cNvSpPr>
            <a:spLocks noGrp="1"/>
          </p:cNvSpPr>
          <p:nvPr>
            <p:ph type="body" sz="quarter" idx="19" hasCustomPrompt="1"/>
          </p:nvPr>
        </p:nvSpPr>
        <p:spPr>
          <a:xfrm>
            <a:off x="3834000" y="1368171"/>
            <a:ext cx="1476000" cy="1476000"/>
          </a:xfrm>
          <a:prstGeom prst="ellipse">
            <a:avLst/>
          </a:prstGeom>
          <a:solidFill>
            <a:schemeClr val="lt1"/>
          </a:solidFill>
        </p:spPr>
        <p:txBody>
          <a:bodyPr anchor="ctr">
            <a:normAutofit/>
          </a:bodyPr>
          <a:lstStyle>
            <a:lvl1pPr marL="0" indent="0" algn="ctr">
              <a:spcBef>
                <a:spcPts val="0"/>
              </a:spcBef>
              <a:buNone/>
              <a:defRPr sz="1200" b="1">
                <a:solidFill>
                  <a:schemeClr val="accent1"/>
                </a:solidFill>
              </a:defRPr>
            </a:lvl1pPr>
            <a:lvl2pPr marL="0" indent="0" algn="ctr">
              <a:buNone/>
              <a:defRPr sz="1000"/>
            </a:lvl2pPr>
          </a:lstStyle>
          <a:p>
            <a:pPr lvl="0"/>
            <a:r>
              <a:rPr lang="en-GB" dirty="0"/>
              <a:t>Click to add text</a:t>
            </a:r>
          </a:p>
          <a:p>
            <a:pPr lvl="1"/>
            <a:r>
              <a:rPr lang="en-GB" dirty="0"/>
              <a:t>text</a:t>
            </a:r>
          </a:p>
        </p:txBody>
      </p:sp>
      <p:sp>
        <p:nvSpPr>
          <p:cNvPr id="28" name="Plassholder for tekst 6">
            <a:extLst>
              <a:ext uri="{FF2B5EF4-FFF2-40B4-BE49-F238E27FC236}">
                <a16:creationId xmlns:a16="http://schemas.microsoft.com/office/drawing/2014/main" id="{BA27FE9E-B6E9-4B35-9E62-B9E5A63494B1}"/>
              </a:ext>
            </a:extLst>
          </p:cNvPr>
          <p:cNvSpPr>
            <a:spLocks noGrp="1"/>
          </p:cNvSpPr>
          <p:nvPr>
            <p:ph type="body" sz="quarter" idx="20" hasCustomPrompt="1"/>
          </p:nvPr>
        </p:nvSpPr>
        <p:spPr>
          <a:xfrm>
            <a:off x="5507730" y="1368171"/>
            <a:ext cx="1476000" cy="1476000"/>
          </a:xfrm>
          <a:prstGeom prst="ellipse">
            <a:avLst/>
          </a:prstGeom>
          <a:solidFill>
            <a:schemeClr val="lt1"/>
          </a:solidFill>
        </p:spPr>
        <p:txBody>
          <a:bodyPr anchor="ctr">
            <a:normAutofit/>
          </a:bodyPr>
          <a:lstStyle>
            <a:lvl1pPr marL="0" indent="0" algn="ctr">
              <a:spcBef>
                <a:spcPts val="0"/>
              </a:spcBef>
              <a:buNone/>
              <a:defRPr sz="1200" b="1">
                <a:solidFill>
                  <a:schemeClr val="accent1"/>
                </a:solidFill>
              </a:defRPr>
            </a:lvl1pPr>
            <a:lvl2pPr marL="0" indent="0" algn="ctr">
              <a:buNone/>
              <a:defRPr sz="1000"/>
            </a:lvl2pPr>
          </a:lstStyle>
          <a:p>
            <a:pPr lvl="0"/>
            <a:r>
              <a:rPr lang="en-GB" dirty="0"/>
              <a:t>Click to add text</a:t>
            </a:r>
          </a:p>
          <a:p>
            <a:pPr lvl="1"/>
            <a:r>
              <a:rPr lang="en-GB" dirty="0"/>
              <a:t>text</a:t>
            </a:r>
          </a:p>
        </p:txBody>
      </p:sp>
      <p:sp>
        <p:nvSpPr>
          <p:cNvPr id="29" name="Plassholder for tekst 6">
            <a:extLst>
              <a:ext uri="{FF2B5EF4-FFF2-40B4-BE49-F238E27FC236}">
                <a16:creationId xmlns:a16="http://schemas.microsoft.com/office/drawing/2014/main" id="{827256D1-0E8A-4BD2-BA0A-0FC338C2832C}"/>
              </a:ext>
            </a:extLst>
          </p:cNvPr>
          <p:cNvSpPr>
            <a:spLocks noGrp="1"/>
          </p:cNvSpPr>
          <p:nvPr>
            <p:ph type="body" sz="quarter" idx="21" hasCustomPrompt="1"/>
          </p:nvPr>
        </p:nvSpPr>
        <p:spPr>
          <a:xfrm>
            <a:off x="2119469" y="2952369"/>
            <a:ext cx="1476000" cy="1476000"/>
          </a:xfrm>
          <a:prstGeom prst="ellipse">
            <a:avLst/>
          </a:prstGeom>
          <a:solidFill>
            <a:schemeClr val="lt1"/>
          </a:solidFill>
        </p:spPr>
        <p:txBody>
          <a:bodyPr anchor="ctr">
            <a:normAutofit/>
          </a:bodyPr>
          <a:lstStyle>
            <a:lvl1pPr marL="0" indent="0" algn="ctr">
              <a:spcBef>
                <a:spcPts val="0"/>
              </a:spcBef>
              <a:buNone/>
              <a:defRPr sz="1200" b="1">
                <a:solidFill>
                  <a:schemeClr val="accent1"/>
                </a:solidFill>
              </a:defRPr>
            </a:lvl1pPr>
            <a:lvl2pPr marL="0" indent="0" algn="ctr">
              <a:buNone/>
              <a:defRPr sz="1000">
                <a:solidFill>
                  <a:srgbClr val="575756"/>
                </a:solidFill>
              </a:defRPr>
            </a:lvl2pPr>
          </a:lstStyle>
          <a:p>
            <a:pPr lvl="0"/>
            <a:r>
              <a:rPr lang="en-GB" dirty="0"/>
              <a:t>Click to add text</a:t>
            </a:r>
          </a:p>
          <a:p>
            <a:pPr lvl="1"/>
            <a:r>
              <a:rPr lang="en-GB" dirty="0"/>
              <a:t>text</a:t>
            </a:r>
          </a:p>
        </p:txBody>
      </p:sp>
      <p:sp>
        <p:nvSpPr>
          <p:cNvPr id="30" name="Plassholder for tekst 6">
            <a:extLst>
              <a:ext uri="{FF2B5EF4-FFF2-40B4-BE49-F238E27FC236}">
                <a16:creationId xmlns:a16="http://schemas.microsoft.com/office/drawing/2014/main" id="{0230CD22-4038-478A-8F0F-55824B8476E1}"/>
              </a:ext>
            </a:extLst>
          </p:cNvPr>
          <p:cNvSpPr>
            <a:spLocks noGrp="1"/>
          </p:cNvSpPr>
          <p:nvPr>
            <p:ph type="body" sz="quarter" idx="22" hasCustomPrompt="1"/>
          </p:nvPr>
        </p:nvSpPr>
        <p:spPr>
          <a:xfrm>
            <a:off x="3793199" y="2952369"/>
            <a:ext cx="1476000" cy="1476000"/>
          </a:xfrm>
          <a:prstGeom prst="ellipse">
            <a:avLst/>
          </a:prstGeom>
          <a:solidFill>
            <a:schemeClr val="lt1"/>
          </a:solidFill>
        </p:spPr>
        <p:txBody>
          <a:bodyPr anchor="ctr">
            <a:normAutofit/>
          </a:bodyPr>
          <a:lstStyle>
            <a:lvl1pPr marL="0" indent="0" algn="ctr">
              <a:spcBef>
                <a:spcPts val="0"/>
              </a:spcBef>
              <a:buNone/>
              <a:defRPr sz="1200" b="1">
                <a:solidFill>
                  <a:schemeClr val="accent1"/>
                </a:solidFill>
              </a:defRPr>
            </a:lvl1pPr>
            <a:lvl2pPr marL="0" indent="0" algn="ctr">
              <a:buNone/>
              <a:defRPr sz="1000"/>
            </a:lvl2pPr>
          </a:lstStyle>
          <a:p>
            <a:pPr lvl="0"/>
            <a:r>
              <a:rPr lang="en-GB" dirty="0"/>
              <a:t>Click to add text</a:t>
            </a:r>
          </a:p>
          <a:p>
            <a:pPr lvl="1"/>
            <a:r>
              <a:rPr lang="en-GB" dirty="0"/>
              <a:t>text</a:t>
            </a:r>
          </a:p>
        </p:txBody>
      </p:sp>
      <p:sp>
        <p:nvSpPr>
          <p:cNvPr id="31" name="Plassholder for tekst 6">
            <a:extLst>
              <a:ext uri="{FF2B5EF4-FFF2-40B4-BE49-F238E27FC236}">
                <a16:creationId xmlns:a16="http://schemas.microsoft.com/office/drawing/2014/main" id="{A5059423-5A6B-4AA6-A8D3-4E008489FD1D}"/>
              </a:ext>
            </a:extLst>
          </p:cNvPr>
          <p:cNvSpPr>
            <a:spLocks noGrp="1"/>
          </p:cNvSpPr>
          <p:nvPr>
            <p:ph type="body" sz="quarter" idx="23" hasCustomPrompt="1"/>
          </p:nvPr>
        </p:nvSpPr>
        <p:spPr>
          <a:xfrm>
            <a:off x="5466929" y="2952369"/>
            <a:ext cx="1476000" cy="1476000"/>
          </a:xfrm>
          <a:prstGeom prst="ellipse">
            <a:avLst/>
          </a:prstGeom>
          <a:solidFill>
            <a:schemeClr val="lt1"/>
          </a:solidFill>
        </p:spPr>
        <p:txBody>
          <a:bodyPr anchor="ctr">
            <a:normAutofit/>
          </a:bodyPr>
          <a:lstStyle>
            <a:lvl1pPr marL="0" indent="0" algn="ctr">
              <a:spcBef>
                <a:spcPts val="0"/>
              </a:spcBef>
              <a:buNone/>
              <a:defRPr sz="1200" b="1">
                <a:solidFill>
                  <a:schemeClr val="accent1"/>
                </a:solidFill>
              </a:defRPr>
            </a:lvl1pPr>
            <a:lvl2pPr marL="0" indent="0" algn="ctr">
              <a:buNone/>
              <a:defRPr sz="1000"/>
            </a:lvl2pPr>
          </a:lstStyle>
          <a:p>
            <a:pPr lvl="0"/>
            <a:r>
              <a:rPr lang="en-GB" dirty="0"/>
              <a:t>Click to add text</a:t>
            </a:r>
          </a:p>
          <a:p>
            <a:pPr lvl="1"/>
            <a:r>
              <a:rPr lang="en-GB" dirty="0"/>
              <a:t>text</a:t>
            </a:r>
          </a:p>
        </p:txBody>
      </p:sp>
    </p:spTree>
    <p:extLst>
      <p:ext uri="{BB962C8B-B14F-4D97-AF65-F5344CB8AC3E}">
        <p14:creationId xmlns:p14="http://schemas.microsoft.com/office/powerpoint/2010/main" val="31980961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tore faktabokser">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5230A4C1-3971-481E-8696-7BACB511007D}"/>
              </a:ext>
            </a:extLst>
          </p:cNvPr>
          <p:cNvSpPr/>
          <p:nvPr userDrawn="1"/>
        </p:nvSpPr>
        <p:spPr>
          <a:xfrm>
            <a:off x="0" y="1"/>
            <a:ext cx="9144000" cy="5145088"/>
          </a:xfrm>
          <a:prstGeom prst="rect">
            <a:avLst/>
          </a:prstGeom>
          <a:solidFill>
            <a:srgbClr val="E1DC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tel 1"/>
          <p:cNvSpPr>
            <a:spLocks noGrp="1"/>
          </p:cNvSpPr>
          <p:nvPr>
            <p:ph type="title" hasCustomPrompt="1"/>
          </p:nvPr>
        </p:nvSpPr>
        <p:spPr/>
        <p:txBody>
          <a:bodyPr/>
          <a:lstStyle>
            <a:lvl1pPr>
              <a:defRPr>
                <a:solidFill>
                  <a:schemeClr val="accent1"/>
                </a:solidFill>
              </a:defRPr>
            </a:lvl1pPr>
          </a:lstStyle>
          <a:p>
            <a:r>
              <a:rPr lang="en-GB" dirty="0"/>
              <a:t>Click to add a title</a:t>
            </a:r>
          </a:p>
        </p:txBody>
      </p:sp>
      <p:sp>
        <p:nvSpPr>
          <p:cNvPr id="3" name="Plassholder for dato 2"/>
          <p:cNvSpPr>
            <a:spLocks noGrp="1"/>
          </p:cNvSpPr>
          <p:nvPr>
            <p:ph type="dt" sz="half" idx="10"/>
          </p:nvPr>
        </p:nvSpPr>
        <p:spPr/>
        <p:txBody>
          <a:bodyPr/>
          <a:lstStyle>
            <a:lvl1pPr>
              <a:defRPr>
                <a:solidFill>
                  <a:srgbClr val="575756"/>
                </a:solidFill>
              </a:defRPr>
            </a:lvl1pPr>
          </a:lstStyle>
          <a:p>
            <a:fld id="{F39AD2B0-7266-414C-8AE8-026281AF1525}" type="datetime1">
              <a:rPr lang="nb-NO" smtClean="0"/>
              <a:t>15.12.2021</a:t>
            </a:fld>
            <a:endParaRPr lang="en-GB" dirty="0"/>
          </a:p>
        </p:txBody>
      </p:sp>
      <p:sp>
        <p:nvSpPr>
          <p:cNvPr id="4" name="Plassholder for bunntekst 3"/>
          <p:cNvSpPr>
            <a:spLocks noGrp="1"/>
          </p:cNvSpPr>
          <p:nvPr>
            <p:ph type="ftr" sz="quarter" idx="11"/>
          </p:nvPr>
        </p:nvSpPr>
        <p:spPr/>
        <p:txBody>
          <a:bodyPr/>
          <a:lstStyle>
            <a:lvl1pPr>
              <a:defRPr>
                <a:solidFill>
                  <a:srgbClr val="575756"/>
                </a:solidFill>
              </a:defRPr>
            </a:lvl1pPr>
          </a:lstStyle>
          <a:p>
            <a:endParaRPr lang="en-GB" dirty="0"/>
          </a:p>
        </p:txBody>
      </p:sp>
      <p:sp>
        <p:nvSpPr>
          <p:cNvPr id="5" name="Plassholder for lysbildenummer 4"/>
          <p:cNvSpPr>
            <a:spLocks noGrp="1"/>
          </p:cNvSpPr>
          <p:nvPr>
            <p:ph type="sldNum" sz="quarter" idx="12"/>
          </p:nvPr>
        </p:nvSpPr>
        <p:spPr/>
        <p:txBody>
          <a:bodyPr/>
          <a:lstStyle>
            <a:lvl1pPr>
              <a:defRPr>
                <a:solidFill>
                  <a:srgbClr val="575756"/>
                </a:solidFill>
              </a:defRPr>
            </a:lvl1pPr>
          </a:lstStyle>
          <a:p>
            <a:fld id="{5751DFAA-887F-4071-8EAD-E8CA316FCF06}" type="slidenum">
              <a:rPr lang="en-GB" smtClean="0"/>
              <a:pPr/>
              <a:t>‹#›</a:t>
            </a:fld>
            <a:endParaRPr lang="en-GB" dirty="0"/>
          </a:p>
        </p:txBody>
      </p:sp>
      <p:sp>
        <p:nvSpPr>
          <p:cNvPr id="7" name="Plassholder for tekst 6">
            <a:extLst>
              <a:ext uri="{FF2B5EF4-FFF2-40B4-BE49-F238E27FC236}">
                <a16:creationId xmlns:a16="http://schemas.microsoft.com/office/drawing/2014/main" id="{5280AE57-5149-4270-B50A-0515503F5820}"/>
              </a:ext>
            </a:extLst>
          </p:cNvPr>
          <p:cNvSpPr>
            <a:spLocks noGrp="1" noChangeAspect="1"/>
          </p:cNvSpPr>
          <p:nvPr>
            <p:ph type="body" sz="quarter" idx="13" hasCustomPrompt="1"/>
          </p:nvPr>
        </p:nvSpPr>
        <p:spPr>
          <a:xfrm>
            <a:off x="1296162" y="1656207"/>
            <a:ext cx="1908000" cy="1908000"/>
          </a:xfrm>
          <a:prstGeom prst="ellipse">
            <a:avLst/>
          </a:prstGeom>
          <a:solidFill>
            <a:schemeClr val="lt1"/>
          </a:solidFill>
        </p:spPr>
        <p:txBody>
          <a:bodyPr anchor="ctr"/>
          <a:lstStyle>
            <a:lvl1pPr marL="0" indent="0" algn="ctr">
              <a:buFont typeface="Arial" panose="020B0604020202020204" pitchFamily="34" charset="0"/>
              <a:buChar char="​"/>
              <a:defRPr sz="1200" b="1">
                <a:solidFill>
                  <a:schemeClr val="accent1"/>
                </a:solidFill>
              </a:defRPr>
            </a:lvl1pPr>
            <a:lvl2pPr marL="0" indent="0" algn="ctr">
              <a:buFont typeface="Arial" panose="020B0604020202020204" pitchFamily="34" charset="0"/>
              <a:buChar char="​"/>
              <a:defRPr sz="1000"/>
            </a:lvl2pPr>
          </a:lstStyle>
          <a:p>
            <a:pPr lvl="0"/>
            <a:r>
              <a:rPr lang="en-GB"/>
              <a:t>Click to add text</a:t>
            </a:r>
            <a:endParaRPr lang="en-GB" dirty="0"/>
          </a:p>
          <a:p>
            <a:pPr lvl="1"/>
            <a:r>
              <a:rPr lang="en-GB" dirty="0"/>
              <a:t>Andre </a:t>
            </a:r>
            <a:r>
              <a:rPr lang="en-GB" dirty="0" err="1"/>
              <a:t>nivå</a:t>
            </a:r>
            <a:endParaRPr lang="en-GB" dirty="0"/>
          </a:p>
        </p:txBody>
      </p:sp>
      <p:sp>
        <p:nvSpPr>
          <p:cNvPr id="10" name="Plassholder for tekst 6">
            <a:extLst>
              <a:ext uri="{FF2B5EF4-FFF2-40B4-BE49-F238E27FC236}">
                <a16:creationId xmlns:a16="http://schemas.microsoft.com/office/drawing/2014/main" id="{3C78C568-6550-42F2-AC83-DF36B9D86A68}"/>
              </a:ext>
            </a:extLst>
          </p:cNvPr>
          <p:cNvSpPr>
            <a:spLocks noGrp="1" noChangeAspect="1"/>
          </p:cNvSpPr>
          <p:nvPr>
            <p:ph type="body" sz="quarter" idx="14" hasCustomPrompt="1"/>
          </p:nvPr>
        </p:nvSpPr>
        <p:spPr>
          <a:xfrm>
            <a:off x="3618000" y="1656207"/>
            <a:ext cx="1908000" cy="1908000"/>
          </a:xfrm>
          <a:prstGeom prst="ellipse">
            <a:avLst/>
          </a:prstGeom>
          <a:solidFill>
            <a:schemeClr val="lt1"/>
          </a:solidFill>
        </p:spPr>
        <p:txBody>
          <a:bodyPr anchor="ctr"/>
          <a:lstStyle>
            <a:lvl1pPr marL="0" indent="0" algn="ctr">
              <a:buFont typeface="Arial" panose="020B0604020202020204" pitchFamily="34" charset="0"/>
              <a:buChar char="​"/>
              <a:defRPr sz="1200" b="1">
                <a:solidFill>
                  <a:schemeClr val="accent1"/>
                </a:solidFill>
              </a:defRPr>
            </a:lvl1pPr>
            <a:lvl2pPr marL="0" indent="0" algn="ctr">
              <a:buFont typeface="Arial" panose="020B0604020202020204" pitchFamily="34" charset="0"/>
              <a:buChar char="​"/>
              <a:defRPr sz="1000"/>
            </a:lvl2pPr>
          </a:lstStyle>
          <a:p>
            <a:pPr lvl="0"/>
            <a:r>
              <a:rPr lang="en-GB"/>
              <a:t>Click to add text</a:t>
            </a:r>
            <a:endParaRPr lang="en-GB" dirty="0"/>
          </a:p>
          <a:p>
            <a:pPr lvl="1"/>
            <a:r>
              <a:rPr lang="en-GB" dirty="0"/>
              <a:t>Andre </a:t>
            </a:r>
            <a:r>
              <a:rPr lang="en-GB" dirty="0" err="1"/>
              <a:t>nivå</a:t>
            </a:r>
            <a:endParaRPr lang="en-GB" dirty="0"/>
          </a:p>
        </p:txBody>
      </p:sp>
      <p:sp>
        <p:nvSpPr>
          <p:cNvPr id="11" name="Plassholder for tekst 6">
            <a:extLst>
              <a:ext uri="{FF2B5EF4-FFF2-40B4-BE49-F238E27FC236}">
                <a16:creationId xmlns:a16="http://schemas.microsoft.com/office/drawing/2014/main" id="{D52A1348-F70D-4977-ABF0-B088B61478C8}"/>
              </a:ext>
            </a:extLst>
          </p:cNvPr>
          <p:cNvSpPr>
            <a:spLocks noGrp="1" noChangeAspect="1"/>
          </p:cNvSpPr>
          <p:nvPr>
            <p:ph type="body" sz="quarter" idx="15" hasCustomPrompt="1"/>
          </p:nvPr>
        </p:nvSpPr>
        <p:spPr>
          <a:xfrm>
            <a:off x="5939838" y="1656207"/>
            <a:ext cx="1908000" cy="1908000"/>
          </a:xfrm>
          <a:prstGeom prst="ellipse">
            <a:avLst/>
          </a:prstGeom>
          <a:solidFill>
            <a:schemeClr val="lt1"/>
          </a:solidFill>
        </p:spPr>
        <p:txBody>
          <a:bodyPr anchor="ctr"/>
          <a:lstStyle>
            <a:lvl1pPr marL="0" indent="0" algn="ctr">
              <a:buFont typeface="Arial" panose="020B0604020202020204" pitchFamily="34" charset="0"/>
              <a:buNone/>
              <a:defRPr sz="1200" b="1">
                <a:solidFill>
                  <a:schemeClr val="accent1"/>
                </a:solidFill>
              </a:defRPr>
            </a:lvl1pPr>
            <a:lvl2pPr marL="0" indent="0" algn="ctr">
              <a:buFont typeface="Arial" panose="020B0604020202020204" pitchFamily="34" charset="0"/>
              <a:buChar char="​"/>
              <a:defRPr sz="1000"/>
            </a:lvl2pPr>
          </a:lstStyle>
          <a:p>
            <a:r>
              <a:rPr lang="en-GB"/>
              <a:t>Use Enter followed by the Tab button for level 2</a:t>
            </a:r>
            <a:endParaRPr lang="en-GB" dirty="0"/>
          </a:p>
          <a:p>
            <a:pPr lvl="1"/>
            <a:r>
              <a:rPr lang="en-GB" dirty="0"/>
              <a:t>Andre </a:t>
            </a:r>
            <a:r>
              <a:rPr lang="en-GB" dirty="0" err="1"/>
              <a:t>nivå</a:t>
            </a:r>
            <a:endParaRPr lang="en-GB" dirty="0"/>
          </a:p>
        </p:txBody>
      </p:sp>
    </p:spTree>
    <p:extLst>
      <p:ext uri="{BB962C8B-B14F-4D97-AF65-F5344CB8AC3E}">
        <p14:creationId xmlns:p14="http://schemas.microsoft.com/office/powerpoint/2010/main" val="25993381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itat">
    <p:spTree>
      <p:nvGrpSpPr>
        <p:cNvPr id="1" name=""/>
        <p:cNvGrpSpPr/>
        <p:nvPr/>
      </p:nvGrpSpPr>
      <p:grpSpPr>
        <a:xfrm>
          <a:off x="0" y="0"/>
          <a:ext cx="0" cy="0"/>
          <a:chOff x="0" y="0"/>
          <a:chExt cx="0" cy="0"/>
        </a:xfrm>
      </p:grpSpPr>
      <p:sp>
        <p:nvSpPr>
          <p:cNvPr id="2" name="Tittel 1"/>
          <p:cNvSpPr>
            <a:spLocks noGrp="1"/>
          </p:cNvSpPr>
          <p:nvPr>
            <p:ph type="title" hasCustomPrompt="1"/>
          </p:nvPr>
        </p:nvSpPr>
        <p:spPr>
          <a:xfrm>
            <a:off x="1780674" y="1722020"/>
            <a:ext cx="5582653" cy="434734"/>
          </a:xfrm>
        </p:spPr>
        <p:txBody>
          <a:bodyPr wrap="square" anchor="b">
            <a:spAutoFit/>
          </a:bodyPr>
          <a:lstStyle>
            <a:lvl1pPr>
              <a:defRPr sz="2825"/>
            </a:lvl1pPr>
          </a:lstStyle>
          <a:p>
            <a:r>
              <a:rPr lang="en-GB" dirty="0"/>
              <a:t>Quote</a:t>
            </a:r>
          </a:p>
        </p:txBody>
      </p:sp>
      <p:sp>
        <p:nvSpPr>
          <p:cNvPr id="3" name="Plassholder for dato 2"/>
          <p:cNvSpPr>
            <a:spLocks noGrp="1"/>
          </p:cNvSpPr>
          <p:nvPr>
            <p:ph type="dt" sz="half" idx="10"/>
          </p:nvPr>
        </p:nvSpPr>
        <p:spPr/>
        <p:txBody>
          <a:bodyPr/>
          <a:lstStyle/>
          <a:p>
            <a:fld id="{8643F27A-08F4-401A-B6CE-AE3BCEF1828E}" type="datetime1">
              <a:rPr lang="nb-NO" smtClean="0"/>
              <a:t>15.12.2021</a:t>
            </a:fld>
            <a:endParaRPr lang="en-GB" dirty="0"/>
          </a:p>
        </p:txBody>
      </p:sp>
      <p:sp>
        <p:nvSpPr>
          <p:cNvPr id="4" name="Plassholder for bunntekst 3"/>
          <p:cNvSpPr>
            <a:spLocks noGrp="1"/>
          </p:cNvSpPr>
          <p:nvPr>
            <p:ph type="ftr" sz="quarter" idx="11"/>
          </p:nvPr>
        </p:nvSpPr>
        <p:spPr/>
        <p:txBody>
          <a:bodyPr/>
          <a:lstStyle/>
          <a:p>
            <a:endParaRPr lang="en-GB" dirty="0"/>
          </a:p>
        </p:txBody>
      </p:sp>
      <p:sp>
        <p:nvSpPr>
          <p:cNvPr id="5" name="Plassholder for lysbildenummer 4"/>
          <p:cNvSpPr>
            <a:spLocks noGrp="1"/>
          </p:cNvSpPr>
          <p:nvPr>
            <p:ph type="sldNum" sz="quarter" idx="12"/>
          </p:nvPr>
        </p:nvSpPr>
        <p:spPr/>
        <p:txBody>
          <a:bodyPr/>
          <a:lstStyle/>
          <a:p>
            <a:fld id="{5751DFAA-887F-4071-8EAD-E8CA316FCF06}" type="slidenum">
              <a:rPr lang="en-GB" smtClean="0"/>
              <a:t>‹#›</a:t>
            </a:fld>
            <a:endParaRPr lang="en-GB" dirty="0"/>
          </a:p>
        </p:txBody>
      </p:sp>
      <p:pic>
        <p:nvPicPr>
          <p:cNvPr id="6" name="Grafikk 5">
            <a:extLst>
              <a:ext uri="{FF2B5EF4-FFF2-40B4-BE49-F238E27FC236}">
                <a16:creationId xmlns:a16="http://schemas.microsoft.com/office/drawing/2014/main" id="{6CD92DB7-943B-4A06-84A9-53F8CC38C190}"/>
              </a:ext>
            </a:extLst>
          </p:cNvPr>
          <p:cNvPicPr>
            <a:picLocks noChangeAspect="1"/>
          </p:cNvPicPr>
          <p:nvPr userDrawn="1"/>
        </p:nvPicPr>
        <p:blipFill>
          <a:blip r:embed="rId2">
            <a:extLst>
              <a:ext uri="{96DAC541-7B7A-43D3-8B79-37D633B846F1}">
                <asvg:svgBlip xmlns="" xmlns:asvg="http://schemas.microsoft.com/office/drawing/2016/SVG/main" r:embed="rId3"/>
              </a:ext>
            </a:extLst>
          </a:blip>
          <a:stretch>
            <a:fillRect/>
          </a:stretch>
        </p:blipFill>
        <p:spPr>
          <a:xfrm>
            <a:off x="4163400" y="2736342"/>
            <a:ext cx="817200" cy="472444"/>
          </a:xfrm>
          <a:prstGeom prst="rect">
            <a:avLst/>
          </a:prstGeom>
        </p:spPr>
      </p:pic>
      <p:sp>
        <p:nvSpPr>
          <p:cNvPr id="7" name="Plassholder for tekst 2">
            <a:extLst>
              <a:ext uri="{FF2B5EF4-FFF2-40B4-BE49-F238E27FC236}">
                <a16:creationId xmlns:a16="http://schemas.microsoft.com/office/drawing/2014/main" id="{3CDFCFBA-975E-4055-88E9-B2F72EE4B22E}"/>
              </a:ext>
            </a:extLst>
          </p:cNvPr>
          <p:cNvSpPr>
            <a:spLocks noGrp="1"/>
          </p:cNvSpPr>
          <p:nvPr>
            <p:ph type="body" idx="1" hasCustomPrompt="1"/>
          </p:nvPr>
        </p:nvSpPr>
        <p:spPr>
          <a:xfrm>
            <a:off x="1780674" y="2250154"/>
            <a:ext cx="5582653" cy="215444"/>
          </a:xfrm>
        </p:spPr>
        <p:txBody>
          <a:bodyPr anchor="t">
            <a:normAutofit/>
          </a:bodyPr>
          <a:lstStyle>
            <a:lvl1pPr marL="0" indent="0" algn="ctr">
              <a:buNone/>
              <a:defRPr sz="1400" b="0">
                <a:solidFill>
                  <a:srgbClr val="575756"/>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r>
              <a:rPr lang="en-GB" dirty="0"/>
              <a:t>Reference</a:t>
            </a:r>
          </a:p>
        </p:txBody>
      </p:sp>
    </p:spTree>
    <p:extLst>
      <p:ext uri="{BB962C8B-B14F-4D97-AF65-F5344CB8AC3E}">
        <p14:creationId xmlns:p14="http://schemas.microsoft.com/office/powerpoint/2010/main" val="8413018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hasCustomPrompt="1"/>
          </p:nvPr>
        </p:nvSpPr>
        <p:spPr/>
        <p:txBody>
          <a:bodyPr/>
          <a:lstStyle>
            <a:lvl1pPr>
              <a:defRPr/>
            </a:lvl1pPr>
          </a:lstStyle>
          <a:p>
            <a:r>
              <a:rPr lang="en-GB"/>
              <a:t>Click to add a title</a:t>
            </a:r>
            <a:endParaRPr lang="en-GB" dirty="0"/>
          </a:p>
        </p:txBody>
      </p:sp>
      <p:sp>
        <p:nvSpPr>
          <p:cNvPr id="3" name="Plassholder for innhold 2"/>
          <p:cNvSpPr>
            <a:spLocks noGrp="1"/>
          </p:cNvSpPr>
          <p:nvPr>
            <p:ph sz="half" idx="1" hasCustomPrompt="1"/>
          </p:nvPr>
        </p:nvSpPr>
        <p:spPr>
          <a:xfrm>
            <a:off x="576073" y="1440180"/>
            <a:ext cx="3780473" cy="3060383"/>
          </a:xfrm>
        </p:spPr>
        <p:txBody>
          <a:bodyPr/>
          <a:lstStyle>
            <a:lvl1pPr>
              <a:defRPr/>
            </a:lvl1pPr>
          </a:lstStyle>
          <a:p>
            <a:pPr lvl="0"/>
            <a:r>
              <a:rPr lang="en-GB"/>
              <a:t>Click to add text</a:t>
            </a:r>
            <a:endParaRPr lang="en-GB" dirty="0"/>
          </a:p>
          <a:p>
            <a:pPr lvl="1"/>
            <a:r>
              <a:rPr lang="en-GB" dirty="0"/>
              <a:t>Andre </a:t>
            </a:r>
            <a:r>
              <a:rPr lang="en-GB" dirty="0" err="1"/>
              <a:t>nivå</a:t>
            </a:r>
            <a:endParaRPr lang="en-GB" dirty="0"/>
          </a:p>
          <a:p>
            <a:pPr lvl="2"/>
            <a:r>
              <a:rPr lang="en-GB" dirty="0" err="1"/>
              <a:t>Tredje</a:t>
            </a:r>
            <a:r>
              <a:rPr lang="en-GB" dirty="0"/>
              <a:t> </a:t>
            </a:r>
            <a:r>
              <a:rPr lang="en-GB" dirty="0" err="1"/>
              <a:t>nivå</a:t>
            </a:r>
            <a:endParaRPr lang="en-GB" dirty="0"/>
          </a:p>
          <a:p>
            <a:pPr lvl="3"/>
            <a:r>
              <a:rPr lang="en-GB" dirty="0" err="1"/>
              <a:t>Fjerde</a:t>
            </a:r>
            <a:r>
              <a:rPr lang="en-GB" dirty="0"/>
              <a:t> </a:t>
            </a:r>
            <a:r>
              <a:rPr lang="en-GB" dirty="0" err="1"/>
              <a:t>nivå</a:t>
            </a:r>
            <a:endParaRPr lang="en-GB" dirty="0"/>
          </a:p>
          <a:p>
            <a:pPr lvl="4"/>
            <a:r>
              <a:rPr lang="en-GB" dirty="0" err="1"/>
              <a:t>Femte</a:t>
            </a:r>
            <a:r>
              <a:rPr lang="en-GB" dirty="0"/>
              <a:t> </a:t>
            </a:r>
            <a:r>
              <a:rPr lang="en-GB" dirty="0" err="1"/>
              <a:t>nivå</a:t>
            </a:r>
            <a:endParaRPr lang="en-GB" dirty="0"/>
          </a:p>
        </p:txBody>
      </p:sp>
      <p:sp>
        <p:nvSpPr>
          <p:cNvPr id="4" name="Plassholder for innhold 3"/>
          <p:cNvSpPr>
            <a:spLocks noGrp="1"/>
          </p:cNvSpPr>
          <p:nvPr>
            <p:ph sz="half" idx="2" hasCustomPrompt="1"/>
          </p:nvPr>
        </p:nvSpPr>
        <p:spPr>
          <a:xfrm>
            <a:off x="4718302" y="1440180"/>
            <a:ext cx="3780473" cy="3060383"/>
          </a:xfrm>
        </p:spPr>
        <p:txBody>
          <a:bodyPr/>
          <a:lstStyle>
            <a:lvl1pPr>
              <a:defRPr/>
            </a:lvl1pPr>
          </a:lstStyle>
          <a:p>
            <a:pPr lvl="0"/>
            <a:r>
              <a:rPr lang="en-GB"/>
              <a:t>Click to add text</a:t>
            </a:r>
            <a:endParaRPr lang="en-GB" dirty="0"/>
          </a:p>
          <a:p>
            <a:pPr lvl="1"/>
            <a:r>
              <a:rPr lang="en-GB" dirty="0"/>
              <a:t>Andre </a:t>
            </a:r>
            <a:r>
              <a:rPr lang="en-GB" dirty="0" err="1"/>
              <a:t>nivå</a:t>
            </a:r>
            <a:endParaRPr lang="en-GB" dirty="0"/>
          </a:p>
          <a:p>
            <a:pPr lvl="2"/>
            <a:r>
              <a:rPr lang="en-GB" dirty="0" err="1"/>
              <a:t>Tredje</a:t>
            </a:r>
            <a:r>
              <a:rPr lang="en-GB" dirty="0"/>
              <a:t> </a:t>
            </a:r>
            <a:r>
              <a:rPr lang="en-GB" dirty="0" err="1"/>
              <a:t>nivå</a:t>
            </a:r>
            <a:endParaRPr lang="en-GB" dirty="0"/>
          </a:p>
          <a:p>
            <a:pPr lvl="3"/>
            <a:r>
              <a:rPr lang="en-GB" dirty="0" err="1"/>
              <a:t>Fjerde</a:t>
            </a:r>
            <a:r>
              <a:rPr lang="en-GB" dirty="0"/>
              <a:t> </a:t>
            </a:r>
            <a:r>
              <a:rPr lang="en-GB" dirty="0" err="1"/>
              <a:t>nivå</a:t>
            </a:r>
            <a:endParaRPr lang="en-GB" dirty="0"/>
          </a:p>
          <a:p>
            <a:pPr lvl="4"/>
            <a:r>
              <a:rPr lang="en-GB" dirty="0" err="1"/>
              <a:t>Femte</a:t>
            </a:r>
            <a:r>
              <a:rPr lang="en-GB" dirty="0"/>
              <a:t> </a:t>
            </a:r>
            <a:r>
              <a:rPr lang="en-GB" dirty="0" err="1"/>
              <a:t>nivå</a:t>
            </a:r>
            <a:endParaRPr lang="en-GB" dirty="0"/>
          </a:p>
        </p:txBody>
      </p:sp>
      <p:sp>
        <p:nvSpPr>
          <p:cNvPr id="5" name="Plassholder for dato 4"/>
          <p:cNvSpPr>
            <a:spLocks noGrp="1"/>
          </p:cNvSpPr>
          <p:nvPr>
            <p:ph type="dt" sz="half" idx="10"/>
          </p:nvPr>
        </p:nvSpPr>
        <p:spPr/>
        <p:txBody>
          <a:bodyPr/>
          <a:lstStyle/>
          <a:p>
            <a:fld id="{66877559-59C5-442E-A69C-CE5C2EC02ACE}" type="datetime1">
              <a:rPr lang="nb-NO" smtClean="0"/>
              <a:t>15.12.2021</a:t>
            </a:fld>
            <a:endParaRPr lang="en-GB" dirty="0"/>
          </a:p>
        </p:txBody>
      </p:sp>
      <p:sp>
        <p:nvSpPr>
          <p:cNvPr id="6" name="Plassholder for bunntekst 5"/>
          <p:cNvSpPr>
            <a:spLocks noGrp="1"/>
          </p:cNvSpPr>
          <p:nvPr>
            <p:ph type="ftr" sz="quarter" idx="11"/>
          </p:nvPr>
        </p:nvSpPr>
        <p:spPr/>
        <p:txBody>
          <a:bodyPr/>
          <a:lstStyle/>
          <a:p>
            <a:endParaRPr lang="en-GB" dirty="0"/>
          </a:p>
        </p:txBody>
      </p:sp>
      <p:sp>
        <p:nvSpPr>
          <p:cNvPr id="7" name="Plassholder for lysbildenummer 6"/>
          <p:cNvSpPr>
            <a:spLocks noGrp="1"/>
          </p:cNvSpPr>
          <p:nvPr>
            <p:ph type="sldNum" sz="quarter" idx="12"/>
          </p:nvPr>
        </p:nvSpPr>
        <p:spPr/>
        <p:txBody>
          <a:bodyPr/>
          <a:lstStyle/>
          <a:p>
            <a:fld id="{5751DFAA-887F-4071-8EAD-E8CA316FCF06}" type="slidenum">
              <a:rPr lang="en-GB" smtClean="0"/>
              <a:t>‹#›</a:t>
            </a:fld>
            <a:endParaRPr lang="en-GB" dirty="0"/>
          </a:p>
        </p:txBody>
      </p:sp>
    </p:spTree>
    <p:extLst>
      <p:ext uri="{BB962C8B-B14F-4D97-AF65-F5344CB8AC3E}">
        <p14:creationId xmlns:p14="http://schemas.microsoft.com/office/powerpoint/2010/main" val="32132744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ammenligning">
    <p:spTree>
      <p:nvGrpSpPr>
        <p:cNvPr id="1" name=""/>
        <p:cNvGrpSpPr/>
        <p:nvPr/>
      </p:nvGrpSpPr>
      <p:grpSpPr>
        <a:xfrm>
          <a:off x="0" y="0"/>
          <a:ext cx="0" cy="0"/>
          <a:chOff x="0" y="0"/>
          <a:chExt cx="0" cy="0"/>
        </a:xfrm>
      </p:grpSpPr>
      <p:sp>
        <p:nvSpPr>
          <p:cNvPr id="3" name="Plassholder for tekst 2"/>
          <p:cNvSpPr>
            <a:spLocks noGrp="1"/>
          </p:cNvSpPr>
          <p:nvPr>
            <p:ph type="body" idx="1" hasCustomPrompt="1"/>
          </p:nvPr>
        </p:nvSpPr>
        <p:spPr>
          <a:xfrm>
            <a:off x="576072" y="1440180"/>
            <a:ext cx="3780473" cy="215444"/>
          </a:xfrm>
        </p:spPr>
        <p:txBody>
          <a:bodyPr anchor="t">
            <a:normAutofit/>
          </a:bodyPr>
          <a:lstStyle>
            <a:lvl1pPr marL="0" indent="0">
              <a:buNone/>
              <a:defRPr sz="1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r>
              <a:rPr lang="en-GB"/>
              <a:t>Click to add a subtitle</a:t>
            </a:r>
            <a:endParaRPr lang="en-GB" dirty="0"/>
          </a:p>
        </p:txBody>
      </p:sp>
      <p:sp>
        <p:nvSpPr>
          <p:cNvPr id="4" name="Plassholder for innhold 3"/>
          <p:cNvSpPr>
            <a:spLocks noGrp="1"/>
          </p:cNvSpPr>
          <p:nvPr>
            <p:ph sz="half" idx="2" hasCustomPrompt="1"/>
          </p:nvPr>
        </p:nvSpPr>
        <p:spPr>
          <a:xfrm>
            <a:off x="576072" y="1655624"/>
            <a:ext cx="3780473" cy="2844939"/>
          </a:xfrm>
        </p:spPr>
        <p:txBody>
          <a:bodyPr/>
          <a:lstStyle>
            <a:lvl1pPr>
              <a:defRPr/>
            </a:lvl1pPr>
          </a:lstStyle>
          <a:p>
            <a:pPr lvl="0"/>
            <a:r>
              <a:rPr lang="en-GB"/>
              <a:t>Click to add text</a:t>
            </a:r>
            <a:endParaRPr lang="en-GB" dirty="0"/>
          </a:p>
          <a:p>
            <a:pPr lvl="1"/>
            <a:r>
              <a:rPr lang="en-GB" dirty="0"/>
              <a:t>Andre </a:t>
            </a:r>
            <a:r>
              <a:rPr lang="en-GB" dirty="0" err="1"/>
              <a:t>nivå</a:t>
            </a:r>
            <a:endParaRPr lang="en-GB" dirty="0"/>
          </a:p>
          <a:p>
            <a:pPr lvl="2"/>
            <a:r>
              <a:rPr lang="en-GB" dirty="0" err="1"/>
              <a:t>Tredje</a:t>
            </a:r>
            <a:r>
              <a:rPr lang="en-GB" dirty="0"/>
              <a:t> </a:t>
            </a:r>
            <a:r>
              <a:rPr lang="en-GB" dirty="0" err="1"/>
              <a:t>nivå</a:t>
            </a:r>
            <a:endParaRPr lang="en-GB" dirty="0"/>
          </a:p>
          <a:p>
            <a:pPr lvl="3"/>
            <a:r>
              <a:rPr lang="en-GB" dirty="0" err="1"/>
              <a:t>Fjerde</a:t>
            </a:r>
            <a:r>
              <a:rPr lang="en-GB" dirty="0"/>
              <a:t> </a:t>
            </a:r>
            <a:r>
              <a:rPr lang="en-GB" dirty="0" err="1"/>
              <a:t>nivå</a:t>
            </a:r>
            <a:endParaRPr lang="en-GB" dirty="0"/>
          </a:p>
          <a:p>
            <a:pPr lvl="4"/>
            <a:r>
              <a:rPr lang="en-GB" dirty="0" err="1"/>
              <a:t>Femte</a:t>
            </a:r>
            <a:r>
              <a:rPr lang="en-GB" dirty="0"/>
              <a:t> </a:t>
            </a:r>
            <a:r>
              <a:rPr lang="en-GB" dirty="0" err="1"/>
              <a:t>nivå</a:t>
            </a:r>
            <a:endParaRPr lang="en-GB" dirty="0"/>
          </a:p>
        </p:txBody>
      </p:sp>
      <p:sp>
        <p:nvSpPr>
          <p:cNvPr id="5" name="Plassholder for tekst 4"/>
          <p:cNvSpPr>
            <a:spLocks noGrp="1"/>
          </p:cNvSpPr>
          <p:nvPr>
            <p:ph type="body" sz="quarter" idx="3" hasCustomPrompt="1"/>
          </p:nvPr>
        </p:nvSpPr>
        <p:spPr>
          <a:xfrm>
            <a:off x="4718302" y="1440180"/>
            <a:ext cx="3780473" cy="215444"/>
          </a:xfrm>
        </p:spPr>
        <p:txBody>
          <a:bodyPr anchor="t">
            <a:normAutofit/>
          </a:bodyPr>
          <a:lstStyle>
            <a:lvl1pPr marL="0" indent="0">
              <a:buNone/>
              <a:defRPr sz="1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r>
              <a:rPr lang="en-GB"/>
              <a:t>Click to add a subtitle</a:t>
            </a:r>
            <a:endParaRPr lang="en-GB" dirty="0"/>
          </a:p>
        </p:txBody>
      </p:sp>
      <p:sp>
        <p:nvSpPr>
          <p:cNvPr id="6" name="Plassholder for innhold 5"/>
          <p:cNvSpPr>
            <a:spLocks noGrp="1"/>
          </p:cNvSpPr>
          <p:nvPr>
            <p:ph sz="quarter" idx="4" hasCustomPrompt="1"/>
          </p:nvPr>
        </p:nvSpPr>
        <p:spPr>
          <a:xfrm>
            <a:off x="4718302" y="1655624"/>
            <a:ext cx="3780473" cy="2844939"/>
          </a:xfrm>
        </p:spPr>
        <p:txBody>
          <a:bodyPr/>
          <a:lstStyle>
            <a:lvl1pPr>
              <a:defRPr/>
            </a:lvl1pPr>
          </a:lstStyle>
          <a:p>
            <a:pPr lvl="0"/>
            <a:r>
              <a:rPr lang="en-GB"/>
              <a:t>Click to add text</a:t>
            </a:r>
            <a:endParaRPr lang="en-GB" dirty="0"/>
          </a:p>
          <a:p>
            <a:pPr lvl="1"/>
            <a:r>
              <a:rPr lang="en-GB" dirty="0"/>
              <a:t>Andre </a:t>
            </a:r>
            <a:r>
              <a:rPr lang="en-GB" dirty="0" err="1"/>
              <a:t>nivå</a:t>
            </a:r>
            <a:endParaRPr lang="en-GB" dirty="0"/>
          </a:p>
          <a:p>
            <a:pPr lvl="2"/>
            <a:r>
              <a:rPr lang="en-GB" dirty="0" err="1"/>
              <a:t>Tredje</a:t>
            </a:r>
            <a:r>
              <a:rPr lang="en-GB" dirty="0"/>
              <a:t> </a:t>
            </a:r>
            <a:r>
              <a:rPr lang="en-GB" dirty="0" err="1"/>
              <a:t>nivå</a:t>
            </a:r>
            <a:endParaRPr lang="en-GB" dirty="0"/>
          </a:p>
          <a:p>
            <a:pPr lvl="3"/>
            <a:r>
              <a:rPr lang="en-GB" dirty="0" err="1"/>
              <a:t>Fjerde</a:t>
            </a:r>
            <a:r>
              <a:rPr lang="en-GB" dirty="0"/>
              <a:t> </a:t>
            </a:r>
            <a:r>
              <a:rPr lang="en-GB" dirty="0" err="1"/>
              <a:t>nivå</a:t>
            </a:r>
            <a:endParaRPr lang="en-GB" dirty="0"/>
          </a:p>
          <a:p>
            <a:pPr lvl="4"/>
            <a:r>
              <a:rPr lang="en-GB" dirty="0" err="1"/>
              <a:t>Femte</a:t>
            </a:r>
            <a:r>
              <a:rPr lang="en-GB" dirty="0"/>
              <a:t> </a:t>
            </a:r>
            <a:r>
              <a:rPr lang="en-GB" dirty="0" err="1"/>
              <a:t>nivå</a:t>
            </a:r>
            <a:endParaRPr lang="en-GB" dirty="0"/>
          </a:p>
        </p:txBody>
      </p:sp>
      <p:sp>
        <p:nvSpPr>
          <p:cNvPr id="7" name="Plassholder for dato 6"/>
          <p:cNvSpPr>
            <a:spLocks noGrp="1"/>
          </p:cNvSpPr>
          <p:nvPr>
            <p:ph type="dt" sz="half" idx="10"/>
          </p:nvPr>
        </p:nvSpPr>
        <p:spPr/>
        <p:txBody>
          <a:bodyPr/>
          <a:lstStyle/>
          <a:p>
            <a:fld id="{83146A80-ECBE-41CB-8DA4-558C28001D71}" type="datetime1">
              <a:rPr lang="nb-NO" smtClean="0"/>
              <a:t>15.12.2021</a:t>
            </a:fld>
            <a:endParaRPr lang="en-GB" dirty="0"/>
          </a:p>
        </p:txBody>
      </p:sp>
      <p:sp>
        <p:nvSpPr>
          <p:cNvPr id="8" name="Plassholder for bunntekst 7"/>
          <p:cNvSpPr>
            <a:spLocks noGrp="1"/>
          </p:cNvSpPr>
          <p:nvPr>
            <p:ph type="ftr" sz="quarter" idx="11"/>
          </p:nvPr>
        </p:nvSpPr>
        <p:spPr/>
        <p:txBody>
          <a:bodyPr/>
          <a:lstStyle/>
          <a:p>
            <a:endParaRPr lang="en-GB" dirty="0"/>
          </a:p>
        </p:txBody>
      </p:sp>
      <p:sp>
        <p:nvSpPr>
          <p:cNvPr id="9" name="Plassholder for lysbildenummer 8"/>
          <p:cNvSpPr>
            <a:spLocks noGrp="1"/>
          </p:cNvSpPr>
          <p:nvPr>
            <p:ph type="sldNum" sz="quarter" idx="12"/>
          </p:nvPr>
        </p:nvSpPr>
        <p:spPr/>
        <p:txBody>
          <a:bodyPr/>
          <a:lstStyle/>
          <a:p>
            <a:fld id="{5751DFAA-887F-4071-8EAD-E8CA316FCF06}" type="slidenum">
              <a:rPr lang="en-GB" smtClean="0"/>
              <a:t>‹#›</a:t>
            </a:fld>
            <a:endParaRPr lang="en-GB" dirty="0"/>
          </a:p>
        </p:txBody>
      </p:sp>
      <p:sp>
        <p:nvSpPr>
          <p:cNvPr id="2" name="Tittel 1">
            <a:extLst>
              <a:ext uri="{FF2B5EF4-FFF2-40B4-BE49-F238E27FC236}">
                <a16:creationId xmlns:a16="http://schemas.microsoft.com/office/drawing/2014/main" id="{739E733B-F107-47F2-AA0E-E677F5AF3744}"/>
              </a:ext>
            </a:extLst>
          </p:cNvPr>
          <p:cNvSpPr>
            <a:spLocks noGrp="1"/>
          </p:cNvSpPr>
          <p:nvPr>
            <p:ph type="title" hasCustomPrompt="1"/>
          </p:nvPr>
        </p:nvSpPr>
        <p:spPr/>
        <p:txBody>
          <a:bodyPr/>
          <a:lstStyle>
            <a:lvl1pPr>
              <a:defRPr/>
            </a:lvl1pPr>
          </a:lstStyle>
          <a:p>
            <a:r>
              <a:rPr lang="en-GB"/>
              <a:t>Click to add a title</a:t>
            </a:r>
            <a:endParaRPr lang="en-GB" dirty="0"/>
          </a:p>
        </p:txBody>
      </p:sp>
    </p:spTree>
    <p:extLst>
      <p:ext uri="{BB962C8B-B14F-4D97-AF65-F5344CB8AC3E}">
        <p14:creationId xmlns:p14="http://schemas.microsoft.com/office/powerpoint/2010/main" val="30846632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hasCustomPrompt="1"/>
          </p:nvPr>
        </p:nvSpPr>
        <p:spPr/>
        <p:txBody>
          <a:bodyPr/>
          <a:lstStyle>
            <a:lvl1pPr>
              <a:defRPr/>
            </a:lvl1pPr>
          </a:lstStyle>
          <a:p>
            <a:r>
              <a:rPr lang="en-GB"/>
              <a:t>Click to add a title</a:t>
            </a:r>
            <a:endParaRPr lang="en-GB" dirty="0"/>
          </a:p>
        </p:txBody>
      </p:sp>
      <p:sp>
        <p:nvSpPr>
          <p:cNvPr id="3" name="Plassholder for dato 2"/>
          <p:cNvSpPr>
            <a:spLocks noGrp="1"/>
          </p:cNvSpPr>
          <p:nvPr>
            <p:ph type="dt" sz="half" idx="10"/>
          </p:nvPr>
        </p:nvSpPr>
        <p:spPr/>
        <p:txBody>
          <a:bodyPr/>
          <a:lstStyle/>
          <a:p>
            <a:fld id="{B6DFB970-AFEA-41DF-9D3D-07187AB9FBFD}" type="datetime1">
              <a:rPr lang="nb-NO" smtClean="0"/>
              <a:t>15.12.2021</a:t>
            </a:fld>
            <a:endParaRPr lang="en-GB" dirty="0"/>
          </a:p>
        </p:txBody>
      </p:sp>
      <p:sp>
        <p:nvSpPr>
          <p:cNvPr id="4" name="Plassholder for bunntekst 3"/>
          <p:cNvSpPr>
            <a:spLocks noGrp="1"/>
          </p:cNvSpPr>
          <p:nvPr>
            <p:ph type="ftr" sz="quarter" idx="11"/>
          </p:nvPr>
        </p:nvSpPr>
        <p:spPr/>
        <p:txBody>
          <a:bodyPr/>
          <a:lstStyle/>
          <a:p>
            <a:endParaRPr lang="en-GB" dirty="0"/>
          </a:p>
        </p:txBody>
      </p:sp>
      <p:sp>
        <p:nvSpPr>
          <p:cNvPr id="5" name="Plassholder for lysbildenummer 4"/>
          <p:cNvSpPr>
            <a:spLocks noGrp="1"/>
          </p:cNvSpPr>
          <p:nvPr>
            <p:ph type="sldNum" sz="quarter" idx="12"/>
          </p:nvPr>
        </p:nvSpPr>
        <p:spPr/>
        <p:txBody>
          <a:bodyPr/>
          <a:lstStyle/>
          <a:p>
            <a:fld id="{5751DFAA-887F-4071-8EAD-E8CA316FCF06}" type="slidenum">
              <a:rPr lang="en-GB" smtClean="0"/>
              <a:t>‹#›</a:t>
            </a:fld>
            <a:endParaRPr lang="en-GB" dirty="0"/>
          </a:p>
        </p:txBody>
      </p:sp>
    </p:spTree>
    <p:extLst>
      <p:ext uri="{BB962C8B-B14F-4D97-AF65-F5344CB8AC3E}">
        <p14:creationId xmlns:p14="http://schemas.microsoft.com/office/powerpoint/2010/main" val="3098047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telside med bilde">
    <p:spTree>
      <p:nvGrpSpPr>
        <p:cNvPr id="1" name=""/>
        <p:cNvGrpSpPr/>
        <p:nvPr/>
      </p:nvGrpSpPr>
      <p:grpSpPr>
        <a:xfrm>
          <a:off x="0" y="0"/>
          <a:ext cx="0" cy="0"/>
          <a:chOff x="0" y="0"/>
          <a:chExt cx="0" cy="0"/>
        </a:xfrm>
      </p:grpSpPr>
      <p:sp>
        <p:nvSpPr>
          <p:cNvPr id="16" name="Plassholder for bilde 15">
            <a:extLst>
              <a:ext uri="{FF2B5EF4-FFF2-40B4-BE49-F238E27FC236}">
                <a16:creationId xmlns:a16="http://schemas.microsoft.com/office/drawing/2014/main" id="{21CF630B-3D3D-45F0-AFAF-5BAFF77886F0}"/>
              </a:ext>
            </a:extLst>
          </p:cNvPr>
          <p:cNvSpPr>
            <a:spLocks noGrp="1"/>
          </p:cNvSpPr>
          <p:nvPr>
            <p:ph type="pic" sz="quarter" idx="14" hasCustomPrompt="1"/>
          </p:nvPr>
        </p:nvSpPr>
        <p:spPr>
          <a:xfrm>
            <a:off x="0" y="1008126"/>
            <a:ext cx="9145143" cy="4136962"/>
          </a:xfrm>
          <a:custGeom>
            <a:avLst/>
            <a:gdLst>
              <a:gd name="connsiteX0" fmla="*/ 7461922 w 9145143"/>
              <a:gd name="connsiteY0" fmla="*/ 3078100 h 4136962"/>
              <a:gd name="connsiteX1" fmla="*/ 7380922 w 9145143"/>
              <a:gd name="connsiteY1" fmla="*/ 3159100 h 4136962"/>
              <a:gd name="connsiteX2" fmla="*/ 7461922 w 9145143"/>
              <a:gd name="connsiteY2" fmla="*/ 3240100 h 4136962"/>
              <a:gd name="connsiteX3" fmla="*/ 7542922 w 9145143"/>
              <a:gd name="connsiteY3" fmla="*/ 3159100 h 4136962"/>
              <a:gd name="connsiteX4" fmla="*/ 7461922 w 9145143"/>
              <a:gd name="connsiteY4" fmla="*/ 3078100 h 4136962"/>
              <a:gd name="connsiteX5" fmla="*/ 7461922 w 9145143"/>
              <a:gd name="connsiteY5" fmla="*/ 2880360 h 4136962"/>
              <a:gd name="connsiteX6" fmla="*/ 7380922 w 9145143"/>
              <a:gd name="connsiteY6" fmla="*/ 2961360 h 4136962"/>
              <a:gd name="connsiteX7" fmla="*/ 7461922 w 9145143"/>
              <a:gd name="connsiteY7" fmla="*/ 3042360 h 4136962"/>
              <a:gd name="connsiteX8" fmla="*/ 7542922 w 9145143"/>
              <a:gd name="connsiteY8" fmla="*/ 2961360 h 4136962"/>
              <a:gd name="connsiteX9" fmla="*/ 7461922 w 9145143"/>
              <a:gd name="connsiteY9" fmla="*/ 2880360 h 4136962"/>
              <a:gd name="connsiteX10" fmla="*/ 0 w 9145143"/>
              <a:gd name="connsiteY10" fmla="*/ 0 h 4136962"/>
              <a:gd name="connsiteX11" fmla="*/ 9145143 w 9145143"/>
              <a:gd name="connsiteY11" fmla="*/ 0 h 4136962"/>
              <a:gd name="connsiteX12" fmla="*/ 9145143 w 9145143"/>
              <a:gd name="connsiteY12" fmla="*/ 4136962 h 4136962"/>
              <a:gd name="connsiteX13" fmla="*/ 0 w 9145143"/>
              <a:gd name="connsiteY13" fmla="*/ 4136962 h 4136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145143" h="4136962">
                <a:moveTo>
                  <a:pt x="7461922" y="3078100"/>
                </a:moveTo>
                <a:cubicBezTo>
                  <a:pt x="7417187" y="3078100"/>
                  <a:pt x="7380922" y="3114365"/>
                  <a:pt x="7380922" y="3159100"/>
                </a:cubicBezTo>
                <a:cubicBezTo>
                  <a:pt x="7380922" y="3203835"/>
                  <a:pt x="7417187" y="3240100"/>
                  <a:pt x="7461922" y="3240100"/>
                </a:cubicBezTo>
                <a:cubicBezTo>
                  <a:pt x="7506657" y="3240100"/>
                  <a:pt x="7542922" y="3203835"/>
                  <a:pt x="7542922" y="3159100"/>
                </a:cubicBezTo>
                <a:cubicBezTo>
                  <a:pt x="7542922" y="3114365"/>
                  <a:pt x="7506657" y="3078100"/>
                  <a:pt x="7461922" y="3078100"/>
                </a:cubicBezTo>
                <a:close/>
                <a:moveTo>
                  <a:pt x="7461922" y="2880360"/>
                </a:moveTo>
                <a:cubicBezTo>
                  <a:pt x="7417187" y="2880360"/>
                  <a:pt x="7380922" y="2916625"/>
                  <a:pt x="7380922" y="2961360"/>
                </a:cubicBezTo>
                <a:cubicBezTo>
                  <a:pt x="7380922" y="3006095"/>
                  <a:pt x="7417187" y="3042360"/>
                  <a:pt x="7461922" y="3042360"/>
                </a:cubicBezTo>
                <a:cubicBezTo>
                  <a:pt x="7506657" y="3042360"/>
                  <a:pt x="7542922" y="3006095"/>
                  <a:pt x="7542922" y="2961360"/>
                </a:cubicBezTo>
                <a:cubicBezTo>
                  <a:pt x="7542922" y="2916625"/>
                  <a:pt x="7506657" y="2880360"/>
                  <a:pt x="7461922" y="2880360"/>
                </a:cubicBezTo>
                <a:close/>
                <a:moveTo>
                  <a:pt x="0" y="0"/>
                </a:moveTo>
                <a:lnTo>
                  <a:pt x="9145143" y="0"/>
                </a:lnTo>
                <a:lnTo>
                  <a:pt x="9145143" y="4136962"/>
                </a:lnTo>
                <a:lnTo>
                  <a:pt x="0" y="4136962"/>
                </a:lnTo>
                <a:close/>
              </a:path>
            </a:pathLst>
          </a:custGeom>
          <a:solidFill>
            <a:schemeClr val="accent3"/>
          </a:solidFill>
        </p:spPr>
        <p:txBody>
          <a:bodyPr wrap="square" tIns="90000">
            <a:noAutofit/>
          </a:bodyPr>
          <a:lstStyle>
            <a:lvl1pPr marL="0" indent="0" algn="ctr">
              <a:buNone/>
              <a:defRPr sz="1000"/>
            </a:lvl1pPr>
          </a:lstStyle>
          <a:p>
            <a:r>
              <a:rPr lang="en-GB" dirty="0"/>
              <a:t>Insert image through the menu “insert” and the button “Image”</a:t>
            </a:r>
          </a:p>
        </p:txBody>
      </p:sp>
      <p:sp>
        <p:nvSpPr>
          <p:cNvPr id="2" name="Tittel 1"/>
          <p:cNvSpPr>
            <a:spLocks noGrp="1" noChangeAspect="1"/>
          </p:cNvSpPr>
          <p:nvPr>
            <p:ph type="ctrTitle" hasCustomPrompt="1"/>
          </p:nvPr>
        </p:nvSpPr>
        <p:spPr>
          <a:xfrm>
            <a:off x="3798000" y="1396975"/>
            <a:ext cx="1548000" cy="1548000"/>
          </a:xfrm>
          <a:prstGeom prst="ellipse">
            <a:avLst/>
          </a:prstGeom>
          <a:solidFill>
            <a:schemeClr val="bg1"/>
          </a:solidFill>
        </p:spPr>
        <p:txBody>
          <a:bodyPr anchor="ctr">
            <a:normAutofit/>
          </a:bodyPr>
          <a:lstStyle>
            <a:lvl1pPr algn="ctr">
              <a:defRPr sz="3200">
                <a:solidFill>
                  <a:schemeClr val="lt1"/>
                </a:solidFill>
              </a:defRPr>
            </a:lvl1pPr>
          </a:lstStyle>
          <a:p>
            <a:r>
              <a:rPr lang="en-GB" dirty="0"/>
              <a:t>Title</a:t>
            </a:r>
          </a:p>
        </p:txBody>
      </p:sp>
      <p:sp>
        <p:nvSpPr>
          <p:cNvPr id="3" name="Undertittel 2"/>
          <p:cNvSpPr>
            <a:spLocks noGrp="1" noChangeAspect="1"/>
          </p:cNvSpPr>
          <p:nvPr>
            <p:ph type="subTitle" idx="1" hasCustomPrompt="1"/>
          </p:nvPr>
        </p:nvSpPr>
        <p:spPr>
          <a:xfrm>
            <a:off x="3798000" y="3150394"/>
            <a:ext cx="1548000" cy="1548000"/>
          </a:xfrm>
          <a:prstGeom prst="ellipse">
            <a:avLst/>
          </a:prstGeom>
          <a:solidFill>
            <a:schemeClr val="bg1"/>
          </a:solidFill>
        </p:spPr>
        <p:txBody>
          <a:bodyPr anchor="ctr">
            <a:normAutofit/>
          </a:bodyPr>
          <a:lstStyle>
            <a:lvl1pPr marL="0" indent="0" algn="ctr">
              <a:spcBef>
                <a:spcPts val="0"/>
              </a:spcBef>
              <a:buNone/>
              <a:defRPr sz="1600" b="1">
                <a:solidFill>
                  <a:schemeClr val="lt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dirty="0"/>
              <a:t>Subtitle</a:t>
            </a:r>
          </a:p>
        </p:txBody>
      </p:sp>
      <p:sp>
        <p:nvSpPr>
          <p:cNvPr id="11" name="Plassholder for tekst 9">
            <a:extLst>
              <a:ext uri="{FF2B5EF4-FFF2-40B4-BE49-F238E27FC236}">
                <a16:creationId xmlns:a16="http://schemas.microsoft.com/office/drawing/2014/main" id="{7B181E55-BA4E-41F3-878C-77EB660DC162}"/>
              </a:ext>
            </a:extLst>
          </p:cNvPr>
          <p:cNvSpPr>
            <a:spLocks noGrp="1"/>
          </p:cNvSpPr>
          <p:nvPr>
            <p:ph type="body" sz="quarter" idx="13" hasCustomPrompt="1"/>
          </p:nvPr>
        </p:nvSpPr>
        <p:spPr>
          <a:xfrm>
            <a:off x="7650956" y="3924491"/>
            <a:ext cx="1125487" cy="383998"/>
          </a:xfrm>
        </p:spPr>
        <p:txBody>
          <a:bodyPr>
            <a:normAutofit/>
          </a:bodyPr>
          <a:lstStyle>
            <a:lvl1pPr marL="0" indent="0">
              <a:spcBef>
                <a:spcPts val="0"/>
              </a:spcBef>
              <a:buNone/>
              <a:defRPr sz="1000" i="1">
                <a:solidFill>
                  <a:schemeClr val="lt1"/>
                </a:solidFill>
              </a:defRPr>
            </a:lvl1pPr>
          </a:lstStyle>
          <a:p>
            <a:pPr lvl="0"/>
            <a:r>
              <a:rPr lang="en-GB" dirty="0"/>
              <a:t>Click to add text</a:t>
            </a:r>
          </a:p>
        </p:txBody>
      </p:sp>
      <p:sp>
        <p:nvSpPr>
          <p:cNvPr id="13" name="Ellipse 12">
            <a:extLst>
              <a:ext uri="{FF2B5EF4-FFF2-40B4-BE49-F238E27FC236}">
                <a16:creationId xmlns:a16="http://schemas.microsoft.com/office/drawing/2014/main" id="{7011AA87-01BC-457A-9D24-F263E5A933A7}"/>
              </a:ext>
            </a:extLst>
          </p:cNvPr>
          <p:cNvSpPr>
            <a:spLocks noChangeAspect="1"/>
          </p:cNvSpPr>
          <p:nvPr userDrawn="1"/>
        </p:nvSpPr>
        <p:spPr>
          <a:xfrm>
            <a:off x="7377322" y="3884886"/>
            <a:ext cx="169200" cy="169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Ellipse 13">
            <a:extLst>
              <a:ext uri="{FF2B5EF4-FFF2-40B4-BE49-F238E27FC236}">
                <a16:creationId xmlns:a16="http://schemas.microsoft.com/office/drawing/2014/main" id="{1FCCCC5A-87C6-451E-AB30-6B75040B830A}"/>
              </a:ext>
            </a:extLst>
          </p:cNvPr>
          <p:cNvSpPr>
            <a:spLocks noChangeAspect="1"/>
          </p:cNvSpPr>
          <p:nvPr userDrawn="1"/>
        </p:nvSpPr>
        <p:spPr>
          <a:xfrm>
            <a:off x="7377322" y="4082910"/>
            <a:ext cx="169200" cy="169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40" name="Picture 39">
            <a:extLst>
              <a:ext uri="{FF2B5EF4-FFF2-40B4-BE49-F238E27FC236}">
                <a16:creationId xmlns:a16="http://schemas.microsoft.com/office/drawing/2014/main" id="{8B54A3BF-A325-4C28-B726-03FE5B0B19D4}"/>
              </a:ext>
            </a:extLst>
          </p:cNvPr>
          <p:cNvPicPr>
            <a:picLocks noChangeAspect="1"/>
          </p:cNvPicPr>
          <p:nvPr userDrawn="1"/>
        </p:nvPicPr>
        <p:blipFill>
          <a:blip r:embed="rId2"/>
          <a:stretch>
            <a:fillRect/>
          </a:stretch>
        </p:blipFill>
        <p:spPr>
          <a:xfrm>
            <a:off x="457257" y="324040"/>
            <a:ext cx="2732400" cy="503616"/>
          </a:xfrm>
          <a:prstGeom prst="rect">
            <a:avLst/>
          </a:prstGeom>
        </p:spPr>
      </p:pic>
    </p:spTree>
    <p:extLst>
      <p:ext uri="{BB962C8B-B14F-4D97-AF65-F5344CB8AC3E}">
        <p14:creationId xmlns:p14="http://schemas.microsoft.com/office/powerpoint/2010/main" val="594598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A4F7445E-CF10-43CD-874D-C6D6CD7EEDBB}" type="datetime1">
              <a:rPr lang="nb-NO" smtClean="0"/>
              <a:t>15.12.2021</a:t>
            </a:fld>
            <a:endParaRPr lang="en-GB" dirty="0"/>
          </a:p>
        </p:txBody>
      </p:sp>
      <p:sp>
        <p:nvSpPr>
          <p:cNvPr id="3" name="Plassholder for bunntekst 2"/>
          <p:cNvSpPr>
            <a:spLocks noGrp="1"/>
          </p:cNvSpPr>
          <p:nvPr>
            <p:ph type="ftr" sz="quarter" idx="11"/>
          </p:nvPr>
        </p:nvSpPr>
        <p:spPr/>
        <p:txBody>
          <a:bodyPr/>
          <a:lstStyle/>
          <a:p>
            <a:endParaRPr lang="en-GB" dirty="0"/>
          </a:p>
        </p:txBody>
      </p:sp>
      <p:sp>
        <p:nvSpPr>
          <p:cNvPr id="4" name="Plassholder for lysbildenummer 3"/>
          <p:cNvSpPr>
            <a:spLocks noGrp="1"/>
          </p:cNvSpPr>
          <p:nvPr>
            <p:ph type="sldNum" sz="quarter" idx="12"/>
          </p:nvPr>
        </p:nvSpPr>
        <p:spPr/>
        <p:txBody>
          <a:bodyPr/>
          <a:lstStyle/>
          <a:p>
            <a:fld id="{5751DFAA-887F-4071-8EAD-E8CA316FCF06}" type="slidenum">
              <a:rPr lang="en-GB" smtClean="0"/>
              <a:t>‹#›</a:t>
            </a:fld>
            <a:endParaRPr lang="en-GB" dirty="0"/>
          </a:p>
        </p:txBody>
      </p:sp>
    </p:spTree>
    <p:extLst>
      <p:ext uri="{BB962C8B-B14F-4D97-AF65-F5344CB8AC3E}">
        <p14:creationId xmlns:p14="http://schemas.microsoft.com/office/powerpoint/2010/main" val="19438400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Avslutning">
    <p:spTree>
      <p:nvGrpSpPr>
        <p:cNvPr id="1" name=""/>
        <p:cNvGrpSpPr/>
        <p:nvPr/>
      </p:nvGrpSpPr>
      <p:grpSpPr>
        <a:xfrm>
          <a:off x="0" y="0"/>
          <a:ext cx="0" cy="0"/>
          <a:chOff x="0" y="0"/>
          <a:chExt cx="0" cy="0"/>
        </a:xfrm>
      </p:grpSpPr>
      <p:sp>
        <p:nvSpPr>
          <p:cNvPr id="18" name="Rektangel 17">
            <a:extLst>
              <a:ext uri="{FF2B5EF4-FFF2-40B4-BE49-F238E27FC236}">
                <a16:creationId xmlns:a16="http://schemas.microsoft.com/office/drawing/2014/main" id="{7ED4FAE7-FE04-470F-A322-C6BD7F0DD75D}"/>
              </a:ext>
            </a:extLst>
          </p:cNvPr>
          <p:cNvSpPr/>
          <p:nvPr userDrawn="1"/>
        </p:nvSpPr>
        <p:spPr>
          <a:xfrm>
            <a:off x="0" y="1121728"/>
            <a:ext cx="9144000" cy="4023360"/>
          </a:xfrm>
          <a:prstGeom prst="rect">
            <a:avLst/>
          </a:prstGeom>
          <a:solidFill>
            <a:srgbClr val="E1DC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tel 1"/>
          <p:cNvSpPr>
            <a:spLocks noGrp="1"/>
          </p:cNvSpPr>
          <p:nvPr>
            <p:ph type="ctrTitle" hasCustomPrompt="1"/>
          </p:nvPr>
        </p:nvSpPr>
        <p:spPr>
          <a:xfrm>
            <a:off x="1143000" y="1810875"/>
            <a:ext cx="6858000" cy="987362"/>
          </a:xfrm>
        </p:spPr>
        <p:txBody>
          <a:bodyPr anchor="b">
            <a:normAutofit/>
          </a:bodyPr>
          <a:lstStyle>
            <a:lvl1pPr algn="ctr">
              <a:defRPr sz="2800">
                <a:solidFill>
                  <a:schemeClr val="accent1"/>
                </a:solidFill>
              </a:defRPr>
            </a:lvl1pPr>
          </a:lstStyle>
          <a:p>
            <a:r>
              <a:rPr lang="en-GB" dirty="0"/>
              <a:t>Click to add a title</a:t>
            </a:r>
          </a:p>
        </p:txBody>
      </p:sp>
      <p:sp>
        <p:nvSpPr>
          <p:cNvPr id="3" name="Undertittel 2"/>
          <p:cNvSpPr>
            <a:spLocks noGrp="1"/>
          </p:cNvSpPr>
          <p:nvPr>
            <p:ph type="subTitle" idx="1" hasCustomPrompt="1"/>
          </p:nvPr>
        </p:nvSpPr>
        <p:spPr>
          <a:xfrm>
            <a:off x="1143000" y="2848487"/>
            <a:ext cx="6858000" cy="589476"/>
          </a:xfrm>
        </p:spPr>
        <p:txBody>
          <a:bodyPr>
            <a:normAutofit/>
          </a:bodyPr>
          <a:lstStyle>
            <a:lvl1pPr marL="0" indent="0" algn="ctr">
              <a:spcBef>
                <a:spcPts val="0"/>
              </a:spcBef>
              <a:buNone/>
              <a:defRPr sz="1600" b="1">
                <a:solidFill>
                  <a:srgbClr val="575756"/>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dirty="0"/>
              <a:t>Click to add a subtitle</a:t>
            </a:r>
          </a:p>
        </p:txBody>
      </p:sp>
      <p:sp>
        <p:nvSpPr>
          <p:cNvPr id="19" name="Ellipse 18">
            <a:extLst>
              <a:ext uri="{FF2B5EF4-FFF2-40B4-BE49-F238E27FC236}">
                <a16:creationId xmlns:a16="http://schemas.microsoft.com/office/drawing/2014/main" id="{6AFCA1C8-BACB-4544-8D6F-E9DED43E23B9}"/>
              </a:ext>
            </a:extLst>
          </p:cNvPr>
          <p:cNvSpPr>
            <a:spLocks noChangeAspect="1"/>
          </p:cNvSpPr>
          <p:nvPr userDrawn="1"/>
        </p:nvSpPr>
        <p:spPr>
          <a:xfrm>
            <a:off x="4392000" y="3315762"/>
            <a:ext cx="360000" cy="36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lt1"/>
              </a:solidFill>
            </a:endParaRPr>
          </a:p>
        </p:txBody>
      </p:sp>
      <p:sp>
        <p:nvSpPr>
          <p:cNvPr id="20" name="Ellipse 19">
            <a:extLst>
              <a:ext uri="{FF2B5EF4-FFF2-40B4-BE49-F238E27FC236}">
                <a16:creationId xmlns:a16="http://schemas.microsoft.com/office/drawing/2014/main" id="{814A7285-3055-4647-BC2A-C6D5A8AF103F}"/>
              </a:ext>
            </a:extLst>
          </p:cNvPr>
          <p:cNvSpPr>
            <a:spLocks noChangeAspect="1"/>
          </p:cNvSpPr>
          <p:nvPr userDrawn="1"/>
        </p:nvSpPr>
        <p:spPr>
          <a:xfrm>
            <a:off x="4392000" y="3774449"/>
            <a:ext cx="360000" cy="36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lt1"/>
              </a:solidFill>
            </a:endParaRPr>
          </a:p>
        </p:txBody>
      </p:sp>
      <p:pic>
        <p:nvPicPr>
          <p:cNvPr id="47" name="Picture 46">
            <a:extLst>
              <a:ext uri="{FF2B5EF4-FFF2-40B4-BE49-F238E27FC236}">
                <a16:creationId xmlns:a16="http://schemas.microsoft.com/office/drawing/2014/main" id="{E454CFFC-A87A-4C0D-A0E1-40C6D03C78FD}"/>
              </a:ext>
            </a:extLst>
          </p:cNvPr>
          <p:cNvPicPr>
            <a:picLocks noChangeAspect="1"/>
          </p:cNvPicPr>
          <p:nvPr userDrawn="1"/>
        </p:nvPicPr>
        <p:blipFill>
          <a:blip r:embed="rId2"/>
          <a:stretch>
            <a:fillRect/>
          </a:stretch>
        </p:blipFill>
        <p:spPr>
          <a:xfrm>
            <a:off x="457257" y="324040"/>
            <a:ext cx="2732400" cy="503616"/>
          </a:xfrm>
          <a:prstGeom prst="rect">
            <a:avLst/>
          </a:prstGeom>
        </p:spPr>
      </p:pic>
    </p:spTree>
    <p:extLst>
      <p:ext uri="{BB962C8B-B14F-4D97-AF65-F5344CB8AC3E}">
        <p14:creationId xmlns:p14="http://schemas.microsoft.com/office/powerpoint/2010/main" val="3331443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kon og tekst">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77612E60-73D6-4E03-A75B-7B60A12C2020}"/>
              </a:ext>
            </a:extLst>
          </p:cNvPr>
          <p:cNvSpPr/>
          <p:nvPr userDrawn="1"/>
        </p:nvSpPr>
        <p:spPr>
          <a:xfrm>
            <a:off x="0" y="1"/>
            <a:ext cx="9144000" cy="5145088"/>
          </a:xfrm>
          <a:prstGeom prst="rect">
            <a:avLst/>
          </a:prstGeom>
          <a:solidFill>
            <a:srgbClr val="E1DC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0" name="Ellipse 29">
            <a:extLst>
              <a:ext uri="{FF2B5EF4-FFF2-40B4-BE49-F238E27FC236}">
                <a16:creationId xmlns:a16="http://schemas.microsoft.com/office/drawing/2014/main" id="{15541A5C-A9D7-40F2-A7D5-5A3329CE30C2}"/>
              </a:ext>
            </a:extLst>
          </p:cNvPr>
          <p:cNvSpPr/>
          <p:nvPr userDrawn="1"/>
        </p:nvSpPr>
        <p:spPr>
          <a:xfrm>
            <a:off x="3600450" y="514864"/>
            <a:ext cx="1944000" cy="1944000"/>
          </a:xfrm>
          <a:prstGeom prst="ellipse">
            <a:avLst/>
          </a:prstGeom>
          <a:solidFill>
            <a:schemeClr val="l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 name="Plassholder for dato 2"/>
          <p:cNvSpPr>
            <a:spLocks noGrp="1"/>
          </p:cNvSpPr>
          <p:nvPr>
            <p:ph type="dt" sz="half" idx="10"/>
          </p:nvPr>
        </p:nvSpPr>
        <p:spPr/>
        <p:txBody>
          <a:bodyPr/>
          <a:lstStyle>
            <a:lvl1pPr>
              <a:defRPr>
                <a:solidFill>
                  <a:srgbClr val="575756"/>
                </a:solidFill>
              </a:defRPr>
            </a:lvl1pPr>
          </a:lstStyle>
          <a:p>
            <a:fld id="{8DC5C8E5-E214-489E-9B2B-90D95AA78BEF}" type="datetime1">
              <a:rPr lang="nb-NO" smtClean="0"/>
              <a:t>15.12.2021</a:t>
            </a:fld>
            <a:endParaRPr lang="nb-NO"/>
          </a:p>
        </p:txBody>
      </p:sp>
      <p:sp>
        <p:nvSpPr>
          <p:cNvPr id="4" name="Plassholder for bunntekst 3"/>
          <p:cNvSpPr>
            <a:spLocks noGrp="1"/>
          </p:cNvSpPr>
          <p:nvPr>
            <p:ph type="ftr" sz="quarter" idx="11"/>
          </p:nvPr>
        </p:nvSpPr>
        <p:spPr/>
        <p:txBody>
          <a:bodyPr/>
          <a:lstStyle>
            <a:lvl1pPr>
              <a:defRPr>
                <a:solidFill>
                  <a:srgbClr val="575756"/>
                </a:solidFill>
              </a:defRPr>
            </a:lvl1pPr>
          </a:lstStyle>
          <a:p>
            <a:endParaRPr lang="nb-NO"/>
          </a:p>
        </p:txBody>
      </p:sp>
      <p:sp>
        <p:nvSpPr>
          <p:cNvPr id="5" name="Plassholder for lysbildenummer 4"/>
          <p:cNvSpPr>
            <a:spLocks noGrp="1"/>
          </p:cNvSpPr>
          <p:nvPr>
            <p:ph type="sldNum" sz="quarter" idx="12"/>
          </p:nvPr>
        </p:nvSpPr>
        <p:spPr/>
        <p:txBody>
          <a:bodyPr/>
          <a:lstStyle>
            <a:lvl1pPr>
              <a:defRPr>
                <a:solidFill>
                  <a:srgbClr val="575756"/>
                </a:solidFill>
              </a:defRPr>
            </a:lvl1pPr>
          </a:lstStyle>
          <a:p>
            <a:fld id="{5751DFAA-887F-4071-8EAD-E8CA316FCF06}" type="slidenum">
              <a:rPr lang="nb-NO" smtClean="0"/>
              <a:pPr/>
              <a:t>‹#›</a:t>
            </a:fld>
            <a:endParaRPr lang="nb-NO"/>
          </a:p>
        </p:txBody>
      </p:sp>
      <p:sp>
        <p:nvSpPr>
          <p:cNvPr id="13" name="Plassholder for tekst 6">
            <a:extLst>
              <a:ext uri="{FF2B5EF4-FFF2-40B4-BE49-F238E27FC236}">
                <a16:creationId xmlns:a16="http://schemas.microsoft.com/office/drawing/2014/main" id="{4B802FF4-92EA-42A7-BF43-5990B128902D}"/>
              </a:ext>
            </a:extLst>
          </p:cNvPr>
          <p:cNvSpPr>
            <a:spLocks noGrp="1" noChangeAspect="1"/>
          </p:cNvSpPr>
          <p:nvPr>
            <p:ph type="body" sz="quarter" idx="17"/>
          </p:nvPr>
        </p:nvSpPr>
        <p:spPr>
          <a:xfrm>
            <a:off x="3600000" y="2736342"/>
            <a:ext cx="1944000" cy="1944000"/>
          </a:xfrm>
          <a:prstGeom prst="ellipse">
            <a:avLst/>
          </a:prstGeom>
          <a:solidFill>
            <a:schemeClr val="lt1"/>
          </a:solidFill>
        </p:spPr>
        <p:txBody>
          <a:bodyPr tIns="90000" anchor="t" anchorCtr="0">
            <a:normAutofit/>
          </a:bodyPr>
          <a:lstStyle>
            <a:lvl1pPr marL="0" indent="0" algn="ctr">
              <a:lnSpc>
                <a:spcPct val="114000"/>
              </a:lnSpc>
              <a:spcBef>
                <a:spcPts val="0"/>
              </a:spcBef>
              <a:buNone/>
              <a:defRPr sz="1000" b="1">
                <a:solidFill>
                  <a:srgbClr val="575756"/>
                </a:solidFill>
              </a:defRPr>
            </a:lvl1pPr>
          </a:lstStyle>
          <a:p>
            <a:pPr lvl="0"/>
            <a:r>
              <a:rPr lang="en-US" smtClean="0"/>
              <a:t>Edit Master text styles</a:t>
            </a:r>
          </a:p>
        </p:txBody>
      </p:sp>
      <p:pic>
        <p:nvPicPr>
          <p:cNvPr id="2" name="Graphic 1">
            <a:extLst>
              <a:ext uri="{FF2B5EF4-FFF2-40B4-BE49-F238E27FC236}">
                <a16:creationId xmlns:a16="http://schemas.microsoft.com/office/drawing/2014/main" id="{06849B9C-7892-41FC-9E09-AB4BBAF30C8A}"/>
              </a:ext>
            </a:extLst>
          </p:cNvPr>
          <p:cNvPicPr>
            <a:picLocks noChangeAspect="1"/>
          </p:cNvPicPr>
          <p:nvPr userDrawn="1"/>
        </p:nvPicPr>
        <p:blipFill>
          <a:blip r:embed="rId2">
            <a:extLst>
              <a:ext uri="{96DAC541-7B7A-43D3-8B79-37D633B846F1}">
                <asvg:svgBlip xmlns="" xmlns:asvg="http://schemas.microsoft.com/office/drawing/2016/SVG/main" r:embed="rId3"/>
              </a:ext>
            </a:extLst>
          </a:blip>
          <a:stretch>
            <a:fillRect/>
          </a:stretch>
        </p:blipFill>
        <p:spPr>
          <a:xfrm>
            <a:off x="4122000" y="1058532"/>
            <a:ext cx="900000" cy="823944"/>
          </a:xfrm>
          <a:prstGeom prst="rect">
            <a:avLst/>
          </a:prstGeom>
        </p:spPr>
      </p:pic>
    </p:spTree>
    <p:extLst>
      <p:ext uri="{BB962C8B-B14F-4D97-AF65-F5344CB8AC3E}">
        <p14:creationId xmlns:p14="http://schemas.microsoft.com/office/powerpoint/2010/main" val="664449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ankekart">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5230A4C1-3971-481E-8696-7BACB511007D}"/>
              </a:ext>
            </a:extLst>
          </p:cNvPr>
          <p:cNvSpPr/>
          <p:nvPr userDrawn="1"/>
        </p:nvSpPr>
        <p:spPr>
          <a:xfrm>
            <a:off x="0" y="0"/>
            <a:ext cx="9144000" cy="5145088"/>
          </a:xfrm>
          <a:prstGeom prst="rect">
            <a:avLst/>
          </a:prstGeom>
          <a:solidFill>
            <a:srgbClr val="E1DC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 name="Tittel 1"/>
          <p:cNvSpPr>
            <a:spLocks noGrp="1"/>
          </p:cNvSpPr>
          <p:nvPr>
            <p:ph type="title"/>
          </p:nvPr>
        </p:nvSpPr>
        <p:spPr/>
        <p:txBody>
          <a:bodyPr/>
          <a:lstStyle>
            <a:lvl1pPr>
              <a:defRPr>
                <a:solidFill>
                  <a:schemeClr val="accent1"/>
                </a:solidFill>
              </a:defRPr>
            </a:lvl1pPr>
          </a:lstStyle>
          <a:p>
            <a:r>
              <a:rPr lang="en-US" smtClean="0"/>
              <a:t>Click to edit Master title style</a:t>
            </a:r>
            <a:endParaRPr lang="nb-NO" dirty="0"/>
          </a:p>
        </p:txBody>
      </p:sp>
      <p:sp>
        <p:nvSpPr>
          <p:cNvPr id="5" name="Freeform: Shape 4">
            <a:extLst>
              <a:ext uri="{FF2B5EF4-FFF2-40B4-BE49-F238E27FC236}">
                <a16:creationId xmlns:a16="http://schemas.microsoft.com/office/drawing/2014/main" id="{F88F4969-3253-404F-9EBC-7DCB6FA51249}"/>
              </a:ext>
            </a:extLst>
          </p:cNvPr>
          <p:cNvSpPr/>
          <p:nvPr/>
        </p:nvSpPr>
        <p:spPr>
          <a:xfrm>
            <a:off x="3910310" y="1456572"/>
            <a:ext cx="646479" cy="1381690"/>
          </a:xfrm>
          <a:custGeom>
            <a:avLst/>
            <a:gdLst>
              <a:gd name="connsiteX0" fmla="*/ 0 w 646478"/>
              <a:gd name="connsiteY0" fmla="*/ 0 h 1381689"/>
              <a:gd name="connsiteX1" fmla="*/ 657887 w 646478"/>
              <a:gd name="connsiteY1" fmla="*/ 1382958 h 1381689"/>
            </a:gdLst>
            <a:ahLst/>
            <a:cxnLst>
              <a:cxn ang="0">
                <a:pos x="connsiteX0" y="connsiteY0"/>
              </a:cxn>
              <a:cxn ang="0">
                <a:pos x="connsiteX1" y="connsiteY1"/>
              </a:cxn>
            </a:cxnLst>
            <a:rect l="l" t="t" r="r" b="b"/>
            <a:pathLst>
              <a:path w="646478" h="1381689">
                <a:moveTo>
                  <a:pt x="0" y="0"/>
                </a:moveTo>
                <a:lnTo>
                  <a:pt x="657887" y="1382958"/>
                </a:lnTo>
              </a:path>
            </a:pathLst>
          </a:custGeom>
          <a:ln w="12644" cap="flat">
            <a:solidFill>
              <a:srgbClr val="C7C1B8"/>
            </a:solidFill>
            <a:prstDash val="solid"/>
            <a:miter/>
          </a:ln>
        </p:spPr>
        <p:txBody>
          <a:bodyPr rtlCol="0" anchor="ctr"/>
          <a:lstStyle/>
          <a:p>
            <a:endParaRPr lang="nb-NO"/>
          </a:p>
        </p:txBody>
      </p:sp>
      <p:sp>
        <p:nvSpPr>
          <p:cNvPr id="6" name="Freeform: Shape 5">
            <a:extLst>
              <a:ext uri="{FF2B5EF4-FFF2-40B4-BE49-F238E27FC236}">
                <a16:creationId xmlns:a16="http://schemas.microsoft.com/office/drawing/2014/main" id="{42B2C29F-878B-4780-9544-869E0C408084}"/>
              </a:ext>
            </a:extLst>
          </p:cNvPr>
          <p:cNvSpPr/>
          <p:nvPr/>
        </p:nvSpPr>
        <p:spPr>
          <a:xfrm>
            <a:off x="4466789" y="1546572"/>
            <a:ext cx="747887" cy="1254929"/>
          </a:xfrm>
          <a:custGeom>
            <a:avLst/>
            <a:gdLst>
              <a:gd name="connsiteX0" fmla="*/ 751690 w 747887"/>
              <a:gd name="connsiteY0" fmla="*/ 0 h 1254929"/>
              <a:gd name="connsiteX1" fmla="*/ 0 w 747887"/>
              <a:gd name="connsiteY1" fmla="*/ 1258732 h 1254929"/>
            </a:gdLst>
            <a:ahLst/>
            <a:cxnLst>
              <a:cxn ang="0">
                <a:pos x="connsiteX0" y="connsiteY0"/>
              </a:cxn>
              <a:cxn ang="0">
                <a:pos x="connsiteX1" y="connsiteY1"/>
              </a:cxn>
            </a:cxnLst>
            <a:rect l="l" t="t" r="r" b="b"/>
            <a:pathLst>
              <a:path w="747887" h="1254929">
                <a:moveTo>
                  <a:pt x="751690" y="0"/>
                </a:moveTo>
                <a:lnTo>
                  <a:pt x="0" y="1258732"/>
                </a:lnTo>
              </a:path>
            </a:pathLst>
          </a:custGeom>
          <a:ln w="12644" cap="flat">
            <a:solidFill>
              <a:srgbClr val="C7C1B8"/>
            </a:solidFill>
            <a:prstDash val="solid"/>
            <a:miter/>
          </a:ln>
        </p:spPr>
        <p:txBody>
          <a:bodyPr rtlCol="0" anchor="ctr"/>
          <a:lstStyle/>
          <a:p>
            <a:endParaRPr lang="nb-NO"/>
          </a:p>
        </p:txBody>
      </p:sp>
      <p:sp>
        <p:nvSpPr>
          <p:cNvPr id="7" name="Freeform: Shape 6">
            <a:extLst>
              <a:ext uri="{FF2B5EF4-FFF2-40B4-BE49-F238E27FC236}">
                <a16:creationId xmlns:a16="http://schemas.microsoft.com/office/drawing/2014/main" id="{C18A8D09-6A04-4034-AE61-285138B88930}"/>
              </a:ext>
            </a:extLst>
          </p:cNvPr>
          <p:cNvSpPr/>
          <p:nvPr/>
        </p:nvSpPr>
        <p:spPr>
          <a:xfrm>
            <a:off x="4572000" y="2606290"/>
            <a:ext cx="1457746" cy="114084"/>
          </a:xfrm>
          <a:custGeom>
            <a:avLst/>
            <a:gdLst>
              <a:gd name="connsiteX0" fmla="*/ 0 w 1457746"/>
              <a:gd name="connsiteY0" fmla="*/ 124225 h 114084"/>
              <a:gd name="connsiteX1" fmla="*/ 1467887 w 1457746"/>
              <a:gd name="connsiteY1" fmla="*/ 0 h 114084"/>
            </a:gdLst>
            <a:ahLst/>
            <a:cxnLst>
              <a:cxn ang="0">
                <a:pos x="connsiteX0" y="connsiteY0"/>
              </a:cxn>
              <a:cxn ang="0">
                <a:pos x="connsiteX1" y="connsiteY1"/>
              </a:cxn>
            </a:cxnLst>
            <a:rect l="l" t="t" r="r" b="b"/>
            <a:pathLst>
              <a:path w="1457746" h="114084">
                <a:moveTo>
                  <a:pt x="0" y="124225"/>
                </a:moveTo>
                <a:lnTo>
                  <a:pt x="1467887" y="0"/>
                </a:lnTo>
              </a:path>
            </a:pathLst>
          </a:custGeom>
          <a:ln w="12644" cap="flat">
            <a:solidFill>
              <a:srgbClr val="C7C1B8"/>
            </a:solidFill>
            <a:prstDash val="solid"/>
            <a:miter/>
          </a:ln>
        </p:spPr>
        <p:txBody>
          <a:bodyPr rtlCol="0" anchor="ctr"/>
          <a:lstStyle/>
          <a:p>
            <a:endParaRPr lang="nb-NO"/>
          </a:p>
        </p:txBody>
      </p:sp>
      <p:sp>
        <p:nvSpPr>
          <p:cNvPr id="10" name="Freeform: Shape 9">
            <a:extLst>
              <a:ext uri="{FF2B5EF4-FFF2-40B4-BE49-F238E27FC236}">
                <a16:creationId xmlns:a16="http://schemas.microsoft.com/office/drawing/2014/main" id="{C9207097-F323-4294-AED8-CB06387E7BE2}"/>
              </a:ext>
            </a:extLst>
          </p:cNvPr>
          <p:cNvSpPr/>
          <p:nvPr/>
        </p:nvSpPr>
        <p:spPr>
          <a:xfrm>
            <a:off x="4533972" y="2579671"/>
            <a:ext cx="1115493" cy="1191549"/>
          </a:xfrm>
          <a:custGeom>
            <a:avLst/>
            <a:gdLst>
              <a:gd name="connsiteX0" fmla="*/ 0 w 1115492"/>
              <a:gd name="connsiteY0" fmla="*/ 0 h 1191549"/>
              <a:gd name="connsiteX1" fmla="*/ 1119296 w 1115492"/>
              <a:gd name="connsiteY1" fmla="*/ 1192817 h 1191549"/>
            </a:gdLst>
            <a:ahLst/>
            <a:cxnLst>
              <a:cxn ang="0">
                <a:pos x="connsiteX0" y="connsiteY0"/>
              </a:cxn>
              <a:cxn ang="0">
                <a:pos x="connsiteX1" y="connsiteY1"/>
              </a:cxn>
            </a:cxnLst>
            <a:rect l="l" t="t" r="r" b="b"/>
            <a:pathLst>
              <a:path w="1115492" h="1191549">
                <a:moveTo>
                  <a:pt x="0" y="0"/>
                </a:moveTo>
                <a:lnTo>
                  <a:pt x="1119296" y="1192817"/>
                </a:lnTo>
              </a:path>
            </a:pathLst>
          </a:custGeom>
          <a:ln w="12644" cap="flat">
            <a:solidFill>
              <a:srgbClr val="C7C1B8"/>
            </a:solidFill>
            <a:prstDash val="solid"/>
            <a:miter/>
          </a:ln>
        </p:spPr>
        <p:txBody>
          <a:bodyPr rtlCol="0" anchor="ctr"/>
          <a:lstStyle/>
          <a:p>
            <a:endParaRPr lang="nb-NO"/>
          </a:p>
        </p:txBody>
      </p:sp>
      <p:sp>
        <p:nvSpPr>
          <p:cNvPr id="11" name="Freeform: Shape 10">
            <a:extLst>
              <a:ext uri="{FF2B5EF4-FFF2-40B4-BE49-F238E27FC236}">
                <a16:creationId xmlns:a16="http://schemas.microsoft.com/office/drawing/2014/main" id="{35140921-A2E1-4365-BD2C-476EEA029F15}"/>
              </a:ext>
            </a:extLst>
          </p:cNvPr>
          <p:cNvSpPr/>
          <p:nvPr/>
        </p:nvSpPr>
        <p:spPr>
          <a:xfrm>
            <a:off x="3433690" y="2830656"/>
            <a:ext cx="1369014" cy="861972"/>
          </a:xfrm>
          <a:custGeom>
            <a:avLst/>
            <a:gdLst>
              <a:gd name="connsiteX0" fmla="*/ 0 w 1369014"/>
              <a:gd name="connsiteY0" fmla="*/ 867042 h 861971"/>
              <a:gd name="connsiteX1" fmla="*/ 1377887 w 1369014"/>
              <a:gd name="connsiteY1" fmla="*/ 0 h 861971"/>
            </a:gdLst>
            <a:ahLst/>
            <a:cxnLst>
              <a:cxn ang="0">
                <a:pos x="connsiteX0" y="connsiteY0"/>
              </a:cxn>
              <a:cxn ang="0">
                <a:pos x="connsiteX1" y="connsiteY1"/>
              </a:cxn>
            </a:cxnLst>
            <a:rect l="l" t="t" r="r" b="b"/>
            <a:pathLst>
              <a:path w="1369014" h="861971">
                <a:moveTo>
                  <a:pt x="0" y="867042"/>
                </a:moveTo>
                <a:lnTo>
                  <a:pt x="1377887" y="0"/>
                </a:lnTo>
              </a:path>
            </a:pathLst>
          </a:custGeom>
          <a:ln w="12644" cap="flat">
            <a:solidFill>
              <a:srgbClr val="C7C1B8"/>
            </a:solidFill>
            <a:prstDash val="solid"/>
            <a:miter/>
          </a:ln>
        </p:spPr>
        <p:txBody>
          <a:bodyPr rtlCol="0" anchor="ctr"/>
          <a:lstStyle/>
          <a:p>
            <a:endParaRPr lang="nb-NO"/>
          </a:p>
        </p:txBody>
      </p:sp>
      <p:sp>
        <p:nvSpPr>
          <p:cNvPr id="14" name="Freeform: Shape 13">
            <a:extLst>
              <a:ext uri="{FF2B5EF4-FFF2-40B4-BE49-F238E27FC236}">
                <a16:creationId xmlns:a16="http://schemas.microsoft.com/office/drawing/2014/main" id="{A2BFA8B5-7AB3-4E20-855C-402F59912D88}"/>
              </a:ext>
            </a:extLst>
          </p:cNvPr>
          <p:cNvSpPr/>
          <p:nvPr/>
        </p:nvSpPr>
        <p:spPr>
          <a:xfrm>
            <a:off x="3126930" y="2606290"/>
            <a:ext cx="1457746" cy="114084"/>
          </a:xfrm>
          <a:custGeom>
            <a:avLst/>
            <a:gdLst>
              <a:gd name="connsiteX0" fmla="*/ 1469155 w 1457746"/>
              <a:gd name="connsiteY0" fmla="*/ 124225 h 114084"/>
              <a:gd name="connsiteX1" fmla="*/ 0 w 1457746"/>
              <a:gd name="connsiteY1" fmla="*/ 0 h 114084"/>
            </a:gdLst>
            <a:ahLst/>
            <a:cxnLst>
              <a:cxn ang="0">
                <a:pos x="connsiteX0" y="connsiteY0"/>
              </a:cxn>
              <a:cxn ang="0">
                <a:pos x="connsiteX1" y="connsiteY1"/>
              </a:cxn>
            </a:cxnLst>
            <a:rect l="l" t="t" r="r" b="b"/>
            <a:pathLst>
              <a:path w="1457746" h="114084">
                <a:moveTo>
                  <a:pt x="1469155" y="124225"/>
                </a:moveTo>
                <a:lnTo>
                  <a:pt x="0" y="0"/>
                </a:lnTo>
              </a:path>
            </a:pathLst>
          </a:custGeom>
          <a:ln w="12644" cap="flat">
            <a:solidFill>
              <a:srgbClr val="C7C1B8"/>
            </a:solidFill>
            <a:prstDash val="solid"/>
            <a:miter/>
          </a:ln>
        </p:spPr>
        <p:txBody>
          <a:bodyPr rtlCol="0" anchor="ctr"/>
          <a:lstStyle/>
          <a:p>
            <a:endParaRPr lang="nb-NO"/>
          </a:p>
        </p:txBody>
      </p:sp>
      <p:sp>
        <p:nvSpPr>
          <p:cNvPr id="16" name="Freeform: Shape 15">
            <a:extLst>
              <a:ext uri="{FF2B5EF4-FFF2-40B4-BE49-F238E27FC236}">
                <a16:creationId xmlns:a16="http://schemas.microsoft.com/office/drawing/2014/main" id="{1E1BFEF3-86A0-4533-BFA2-6DF948C8B6EF}"/>
              </a:ext>
            </a:extLst>
          </p:cNvPr>
          <p:cNvSpPr/>
          <p:nvPr/>
        </p:nvSpPr>
        <p:spPr>
          <a:xfrm>
            <a:off x="4554254" y="3480938"/>
            <a:ext cx="12676" cy="253521"/>
          </a:xfrm>
          <a:custGeom>
            <a:avLst/>
            <a:gdLst>
              <a:gd name="connsiteX0" fmla="*/ 0 w 0"/>
              <a:gd name="connsiteY0" fmla="*/ 0 h 253521"/>
              <a:gd name="connsiteX1" fmla="*/ 0 w 0"/>
              <a:gd name="connsiteY1" fmla="*/ 262394 h 253521"/>
            </a:gdLst>
            <a:ahLst/>
            <a:cxnLst>
              <a:cxn ang="0">
                <a:pos x="connsiteX0" y="connsiteY0"/>
              </a:cxn>
              <a:cxn ang="0">
                <a:pos x="connsiteX1" y="connsiteY1"/>
              </a:cxn>
            </a:cxnLst>
            <a:rect l="l" t="t" r="r" b="b"/>
            <a:pathLst>
              <a:path h="253521">
                <a:moveTo>
                  <a:pt x="0" y="0"/>
                </a:moveTo>
                <a:lnTo>
                  <a:pt x="0" y="262394"/>
                </a:lnTo>
              </a:path>
            </a:pathLst>
          </a:custGeom>
          <a:ln w="12644" cap="flat">
            <a:solidFill>
              <a:srgbClr val="C7C1B8"/>
            </a:solidFill>
            <a:prstDash val="solid"/>
            <a:miter/>
          </a:ln>
        </p:spPr>
        <p:txBody>
          <a:bodyPr rtlCol="0" anchor="ctr"/>
          <a:lstStyle/>
          <a:p>
            <a:endParaRPr lang="nb-NO"/>
          </a:p>
        </p:txBody>
      </p:sp>
      <p:sp>
        <p:nvSpPr>
          <p:cNvPr id="48" name="Plassholder for tekst 6">
            <a:extLst>
              <a:ext uri="{FF2B5EF4-FFF2-40B4-BE49-F238E27FC236}">
                <a16:creationId xmlns:a16="http://schemas.microsoft.com/office/drawing/2014/main" id="{D068CA9D-E472-4FC6-B313-C74733FE3949}"/>
              </a:ext>
            </a:extLst>
          </p:cNvPr>
          <p:cNvSpPr>
            <a:spLocks noGrp="1" noChangeAspect="1"/>
          </p:cNvSpPr>
          <p:nvPr>
            <p:ph type="body" sz="quarter" idx="19"/>
          </p:nvPr>
        </p:nvSpPr>
        <p:spPr>
          <a:xfrm>
            <a:off x="5472000" y="2095445"/>
            <a:ext cx="887324" cy="887324"/>
          </a:xfrm>
          <a:prstGeom prst="ellipse">
            <a:avLst/>
          </a:prstGeom>
          <a:solidFill>
            <a:schemeClr val="lt1"/>
          </a:solidFill>
        </p:spPr>
        <p:txBody>
          <a:bodyPr anchor="ctr">
            <a:normAutofit/>
          </a:bodyPr>
          <a:lstStyle>
            <a:lvl1pPr marL="0" indent="0" algn="ctr">
              <a:spcBef>
                <a:spcPts val="0"/>
              </a:spcBef>
              <a:buNone/>
              <a:defRPr sz="850" b="1">
                <a:solidFill>
                  <a:srgbClr val="575756"/>
                </a:solidFill>
              </a:defRPr>
            </a:lvl1pPr>
          </a:lstStyle>
          <a:p>
            <a:pPr lvl="0"/>
            <a:r>
              <a:rPr lang="en-US" smtClean="0"/>
              <a:t>Edit Master text styles</a:t>
            </a:r>
          </a:p>
        </p:txBody>
      </p:sp>
      <p:sp>
        <p:nvSpPr>
          <p:cNvPr id="49" name="Plassholder for tekst 6">
            <a:extLst>
              <a:ext uri="{FF2B5EF4-FFF2-40B4-BE49-F238E27FC236}">
                <a16:creationId xmlns:a16="http://schemas.microsoft.com/office/drawing/2014/main" id="{ECF54117-1BE9-476C-BCAE-23DAB2DE8D41}"/>
              </a:ext>
            </a:extLst>
          </p:cNvPr>
          <p:cNvSpPr>
            <a:spLocks noGrp="1" noChangeAspect="1"/>
          </p:cNvSpPr>
          <p:nvPr>
            <p:ph type="body" sz="quarter" idx="20"/>
          </p:nvPr>
        </p:nvSpPr>
        <p:spPr>
          <a:xfrm>
            <a:off x="4729177" y="1149812"/>
            <a:ext cx="887324" cy="887324"/>
          </a:xfrm>
          <a:prstGeom prst="ellipse">
            <a:avLst/>
          </a:prstGeom>
          <a:solidFill>
            <a:schemeClr val="lt1"/>
          </a:solidFill>
        </p:spPr>
        <p:txBody>
          <a:bodyPr anchor="ctr">
            <a:normAutofit/>
          </a:bodyPr>
          <a:lstStyle>
            <a:lvl1pPr marL="0" indent="0" algn="ctr">
              <a:spcBef>
                <a:spcPts val="0"/>
              </a:spcBef>
              <a:buNone/>
              <a:defRPr sz="850" b="1">
                <a:solidFill>
                  <a:srgbClr val="575756"/>
                </a:solidFill>
              </a:defRPr>
            </a:lvl1pPr>
          </a:lstStyle>
          <a:p>
            <a:pPr lvl="0"/>
            <a:r>
              <a:rPr lang="en-US" smtClean="0"/>
              <a:t>Edit Master text styles</a:t>
            </a:r>
          </a:p>
        </p:txBody>
      </p:sp>
      <p:sp>
        <p:nvSpPr>
          <p:cNvPr id="50" name="Plassholder for tekst 6">
            <a:extLst>
              <a:ext uri="{FF2B5EF4-FFF2-40B4-BE49-F238E27FC236}">
                <a16:creationId xmlns:a16="http://schemas.microsoft.com/office/drawing/2014/main" id="{332F0AF4-5070-4670-9F57-A4E48CA88128}"/>
              </a:ext>
            </a:extLst>
          </p:cNvPr>
          <p:cNvSpPr>
            <a:spLocks noGrp="1" noChangeAspect="1"/>
          </p:cNvSpPr>
          <p:nvPr>
            <p:ph type="body" sz="quarter" idx="21"/>
          </p:nvPr>
        </p:nvSpPr>
        <p:spPr>
          <a:xfrm>
            <a:off x="3511014" y="1148544"/>
            <a:ext cx="887324" cy="887324"/>
          </a:xfrm>
          <a:prstGeom prst="ellipse">
            <a:avLst/>
          </a:prstGeom>
          <a:solidFill>
            <a:schemeClr val="lt1"/>
          </a:solidFill>
        </p:spPr>
        <p:txBody>
          <a:bodyPr anchor="ctr">
            <a:normAutofit/>
          </a:bodyPr>
          <a:lstStyle>
            <a:lvl1pPr marL="0" indent="0" algn="ctr">
              <a:spcBef>
                <a:spcPts val="0"/>
              </a:spcBef>
              <a:buNone/>
              <a:defRPr sz="850" b="1">
                <a:solidFill>
                  <a:srgbClr val="575756"/>
                </a:solidFill>
              </a:defRPr>
            </a:lvl1pPr>
          </a:lstStyle>
          <a:p>
            <a:pPr lvl="0"/>
            <a:r>
              <a:rPr lang="en-US" smtClean="0"/>
              <a:t>Edit Master text styles</a:t>
            </a:r>
          </a:p>
        </p:txBody>
      </p:sp>
      <p:sp>
        <p:nvSpPr>
          <p:cNvPr id="51" name="Plassholder for tekst 6">
            <a:extLst>
              <a:ext uri="{FF2B5EF4-FFF2-40B4-BE49-F238E27FC236}">
                <a16:creationId xmlns:a16="http://schemas.microsoft.com/office/drawing/2014/main" id="{8992DCE5-2466-4DB9-A121-06DE580AA896}"/>
              </a:ext>
            </a:extLst>
          </p:cNvPr>
          <p:cNvSpPr>
            <a:spLocks noGrp="1" noChangeAspect="1"/>
          </p:cNvSpPr>
          <p:nvPr>
            <p:ph type="body" sz="quarter" idx="22"/>
          </p:nvPr>
        </p:nvSpPr>
        <p:spPr>
          <a:xfrm>
            <a:off x="2772000" y="2103051"/>
            <a:ext cx="887324" cy="887324"/>
          </a:xfrm>
          <a:prstGeom prst="ellipse">
            <a:avLst/>
          </a:prstGeom>
          <a:solidFill>
            <a:schemeClr val="lt1"/>
          </a:solidFill>
        </p:spPr>
        <p:txBody>
          <a:bodyPr anchor="ctr">
            <a:normAutofit/>
          </a:bodyPr>
          <a:lstStyle>
            <a:lvl1pPr marL="0" indent="0" algn="ctr">
              <a:spcBef>
                <a:spcPts val="0"/>
              </a:spcBef>
              <a:buNone/>
              <a:defRPr sz="850" b="1">
                <a:solidFill>
                  <a:srgbClr val="575756"/>
                </a:solidFill>
              </a:defRPr>
            </a:lvl1pPr>
          </a:lstStyle>
          <a:p>
            <a:pPr lvl="0"/>
            <a:r>
              <a:rPr lang="en-US" smtClean="0"/>
              <a:t>Edit Master text styles</a:t>
            </a:r>
          </a:p>
        </p:txBody>
      </p:sp>
      <p:sp>
        <p:nvSpPr>
          <p:cNvPr id="52" name="Plassholder for tekst 6">
            <a:extLst>
              <a:ext uri="{FF2B5EF4-FFF2-40B4-BE49-F238E27FC236}">
                <a16:creationId xmlns:a16="http://schemas.microsoft.com/office/drawing/2014/main" id="{C96B4C82-026D-4224-B0C6-4727D2D4B219}"/>
              </a:ext>
            </a:extLst>
          </p:cNvPr>
          <p:cNvSpPr>
            <a:spLocks noGrp="1" noChangeAspect="1"/>
          </p:cNvSpPr>
          <p:nvPr>
            <p:ph type="body" sz="quarter" idx="23"/>
          </p:nvPr>
        </p:nvSpPr>
        <p:spPr>
          <a:xfrm>
            <a:off x="3031859" y="3212206"/>
            <a:ext cx="887324" cy="887324"/>
          </a:xfrm>
          <a:prstGeom prst="ellipse">
            <a:avLst/>
          </a:prstGeom>
          <a:solidFill>
            <a:schemeClr val="lt1"/>
          </a:solidFill>
        </p:spPr>
        <p:txBody>
          <a:bodyPr anchor="ctr">
            <a:normAutofit/>
          </a:bodyPr>
          <a:lstStyle>
            <a:lvl1pPr marL="0" indent="0" algn="ctr">
              <a:spcBef>
                <a:spcPts val="0"/>
              </a:spcBef>
              <a:buNone/>
              <a:defRPr sz="850" b="1">
                <a:solidFill>
                  <a:srgbClr val="575756"/>
                </a:solidFill>
              </a:defRPr>
            </a:lvl1pPr>
          </a:lstStyle>
          <a:p>
            <a:pPr lvl="0"/>
            <a:r>
              <a:rPr lang="en-US" smtClean="0"/>
              <a:t>Edit Master text styles</a:t>
            </a:r>
          </a:p>
        </p:txBody>
      </p:sp>
      <p:sp>
        <p:nvSpPr>
          <p:cNvPr id="53" name="Plassholder for tekst 6">
            <a:extLst>
              <a:ext uri="{FF2B5EF4-FFF2-40B4-BE49-F238E27FC236}">
                <a16:creationId xmlns:a16="http://schemas.microsoft.com/office/drawing/2014/main" id="{A997C6C9-BC34-46C6-BDA8-802A3D16462F}"/>
              </a:ext>
            </a:extLst>
          </p:cNvPr>
          <p:cNvSpPr>
            <a:spLocks noGrp="1" noChangeAspect="1"/>
          </p:cNvSpPr>
          <p:nvPr>
            <p:ph type="body" sz="quarter" idx="24"/>
          </p:nvPr>
        </p:nvSpPr>
        <p:spPr>
          <a:xfrm>
            <a:off x="4109324" y="3738262"/>
            <a:ext cx="887324" cy="887324"/>
          </a:xfrm>
          <a:prstGeom prst="ellipse">
            <a:avLst/>
          </a:prstGeom>
          <a:solidFill>
            <a:schemeClr val="lt1"/>
          </a:solidFill>
        </p:spPr>
        <p:txBody>
          <a:bodyPr anchor="ctr">
            <a:normAutofit/>
          </a:bodyPr>
          <a:lstStyle>
            <a:lvl1pPr marL="0" indent="0" algn="ctr">
              <a:spcBef>
                <a:spcPts val="0"/>
              </a:spcBef>
              <a:buNone/>
              <a:defRPr sz="850" b="1">
                <a:solidFill>
                  <a:srgbClr val="575756"/>
                </a:solidFill>
              </a:defRPr>
            </a:lvl1pPr>
          </a:lstStyle>
          <a:p>
            <a:pPr lvl="0"/>
            <a:r>
              <a:rPr lang="en-US" smtClean="0"/>
              <a:t>Edit Master text styles</a:t>
            </a:r>
          </a:p>
        </p:txBody>
      </p:sp>
      <p:sp>
        <p:nvSpPr>
          <p:cNvPr id="54" name="Plassholder for tekst 6">
            <a:extLst>
              <a:ext uri="{FF2B5EF4-FFF2-40B4-BE49-F238E27FC236}">
                <a16:creationId xmlns:a16="http://schemas.microsoft.com/office/drawing/2014/main" id="{F7FFB8C1-3D24-4B80-BBF7-04A7848E6E84}"/>
              </a:ext>
            </a:extLst>
          </p:cNvPr>
          <p:cNvSpPr>
            <a:spLocks noGrp="1" noChangeAspect="1"/>
          </p:cNvSpPr>
          <p:nvPr>
            <p:ph type="body" sz="quarter" idx="25"/>
          </p:nvPr>
        </p:nvSpPr>
        <p:spPr>
          <a:xfrm>
            <a:off x="5210873" y="3247699"/>
            <a:ext cx="887324" cy="887324"/>
          </a:xfrm>
          <a:prstGeom prst="ellipse">
            <a:avLst/>
          </a:prstGeom>
          <a:solidFill>
            <a:schemeClr val="lt1"/>
          </a:solidFill>
        </p:spPr>
        <p:txBody>
          <a:bodyPr anchor="ctr">
            <a:normAutofit/>
          </a:bodyPr>
          <a:lstStyle>
            <a:lvl1pPr marL="0" indent="0" algn="ctr">
              <a:spcBef>
                <a:spcPts val="0"/>
              </a:spcBef>
              <a:buNone/>
              <a:defRPr sz="850" b="1">
                <a:solidFill>
                  <a:srgbClr val="575756"/>
                </a:solidFill>
              </a:defRPr>
            </a:lvl1pPr>
          </a:lstStyle>
          <a:p>
            <a:pPr lvl="0"/>
            <a:r>
              <a:rPr lang="en-US" smtClean="0"/>
              <a:t>Edit Master text styles</a:t>
            </a:r>
          </a:p>
        </p:txBody>
      </p:sp>
      <p:sp>
        <p:nvSpPr>
          <p:cNvPr id="56" name="Plassholder for tekst 6">
            <a:extLst>
              <a:ext uri="{FF2B5EF4-FFF2-40B4-BE49-F238E27FC236}">
                <a16:creationId xmlns:a16="http://schemas.microsoft.com/office/drawing/2014/main" id="{D4E1D6B6-336D-43ED-9E79-1E51F02CEE69}"/>
              </a:ext>
            </a:extLst>
          </p:cNvPr>
          <p:cNvSpPr>
            <a:spLocks noGrp="1" noChangeAspect="1"/>
          </p:cNvSpPr>
          <p:nvPr>
            <p:ph type="body" sz="quarter" idx="14"/>
          </p:nvPr>
        </p:nvSpPr>
        <p:spPr>
          <a:xfrm>
            <a:off x="3822846" y="2071362"/>
            <a:ext cx="1495774" cy="1495774"/>
          </a:xfrm>
          <a:prstGeom prst="ellipse">
            <a:avLst/>
          </a:prstGeom>
          <a:solidFill>
            <a:schemeClr val="accent1"/>
          </a:solidFill>
        </p:spPr>
        <p:txBody>
          <a:bodyPr anchor="ctr">
            <a:normAutofit/>
          </a:bodyPr>
          <a:lstStyle>
            <a:lvl1pPr marL="0" indent="0" algn="ctr">
              <a:spcBef>
                <a:spcPts val="0"/>
              </a:spcBef>
              <a:buNone/>
              <a:defRPr sz="1100" b="1">
                <a:solidFill>
                  <a:schemeClr val="bg1"/>
                </a:solidFill>
              </a:defRPr>
            </a:lvl1pPr>
          </a:lstStyle>
          <a:p>
            <a:pPr lvl="0"/>
            <a:r>
              <a:rPr lang="en-US" smtClean="0"/>
              <a:t>Edit Master text styles</a:t>
            </a:r>
          </a:p>
        </p:txBody>
      </p:sp>
    </p:spTree>
    <p:extLst>
      <p:ext uri="{BB962C8B-B14F-4D97-AF65-F5344CB8AC3E}">
        <p14:creationId xmlns:p14="http://schemas.microsoft.com/office/powerpoint/2010/main" val="1834706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telside /m bilde og stor tekstboks">
    <p:spTree>
      <p:nvGrpSpPr>
        <p:cNvPr id="1" name=""/>
        <p:cNvGrpSpPr/>
        <p:nvPr/>
      </p:nvGrpSpPr>
      <p:grpSpPr>
        <a:xfrm>
          <a:off x="0" y="0"/>
          <a:ext cx="0" cy="0"/>
          <a:chOff x="0" y="0"/>
          <a:chExt cx="0" cy="0"/>
        </a:xfrm>
      </p:grpSpPr>
      <p:sp>
        <p:nvSpPr>
          <p:cNvPr id="18" name="Ellipse 17">
            <a:extLst>
              <a:ext uri="{FF2B5EF4-FFF2-40B4-BE49-F238E27FC236}">
                <a16:creationId xmlns:a16="http://schemas.microsoft.com/office/drawing/2014/main" id="{34E270BA-1CD5-4957-84D6-18A400390989}"/>
              </a:ext>
            </a:extLst>
          </p:cNvPr>
          <p:cNvSpPr>
            <a:spLocks noChangeAspect="1"/>
          </p:cNvSpPr>
          <p:nvPr userDrawn="1"/>
        </p:nvSpPr>
        <p:spPr>
          <a:xfrm>
            <a:off x="7377322" y="3884886"/>
            <a:ext cx="169200" cy="169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9" name="Ellipse 18">
            <a:extLst>
              <a:ext uri="{FF2B5EF4-FFF2-40B4-BE49-F238E27FC236}">
                <a16:creationId xmlns:a16="http://schemas.microsoft.com/office/drawing/2014/main" id="{21A0141D-73F1-4F3B-9CD6-75FDD560D760}"/>
              </a:ext>
            </a:extLst>
          </p:cNvPr>
          <p:cNvSpPr>
            <a:spLocks noChangeAspect="1"/>
          </p:cNvSpPr>
          <p:nvPr userDrawn="1"/>
        </p:nvSpPr>
        <p:spPr>
          <a:xfrm>
            <a:off x="7377322" y="4082910"/>
            <a:ext cx="169200" cy="169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 name="Plassholder for bilde 16">
            <a:extLst>
              <a:ext uri="{FF2B5EF4-FFF2-40B4-BE49-F238E27FC236}">
                <a16:creationId xmlns:a16="http://schemas.microsoft.com/office/drawing/2014/main" id="{36B2E708-3A4F-47DB-8C8F-7EC057EF7AEE}"/>
              </a:ext>
            </a:extLst>
          </p:cNvPr>
          <p:cNvSpPr>
            <a:spLocks noGrp="1"/>
          </p:cNvSpPr>
          <p:nvPr>
            <p:ph type="pic" sz="quarter" idx="14" hasCustomPrompt="1"/>
          </p:nvPr>
        </p:nvSpPr>
        <p:spPr>
          <a:xfrm>
            <a:off x="0" y="1008126"/>
            <a:ext cx="9145143" cy="4136962"/>
          </a:xfrm>
          <a:custGeom>
            <a:avLst/>
            <a:gdLst>
              <a:gd name="connsiteX0" fmla="*/ 7461922 w 9145143"/>
              <a:gd name="connsiteY0" fmla="*/ 3078100 h 4136962"/>
              <a:gd name="connsiteX1" fmla="*/ 7380922 w 9145143"/>
              <a:gd name="connsiteY1" fmla="*/ 3159100 h 4136962"/>
              <a:gd name="connsiteX2" fmla="*/ 7461922 w 9145143"/>
              <a:gd name="connsiteY2" fmla="*/ 3240100 h 4136962"/>
              <a:gd name="connsiteX3" fmla="*/ 7542922 w 9145143"/>
              <a:gd name="connsiteY3" fmla="*/ 3159100 h 4136962"/>
              <a:gd name="connsiteX4" fmla="*/ 7461922 w 9145143"/>
              <a:gd name="connsiteY4" fmla="*/ 3078100 h 4136962"/>
              <a:gd name="connsiteX5" fmla="*/ 7461922 w 9145143"/>
              <a:gd name="connsiteY5" fmla="*/ 2880360 h 4136962"/>
              <a:gd name="connsiteX6" fmla="*/ 7380922 w 9145143"/>
              <a:gd name="connsiteY6" fmla="*/ 2961360 h 4136962"/>
              <a:gd name="connsiteX7" fmla="*/ 7461922 w 9145143"/>
              <a:gd name="connsiteY7" fmla="*/ 3042360 h 4136962"/>
              <a:gd name="connsiteX8" fmla="*/ 7542922 w 9145143"/>
              <a:gd name="connsiteY8" fmla="*/ 2961360 h 4136962"/>
              <a:gd name="connsiteX9" fmla="*/ 7461922 w 9145143"/>
              <a:gd name="connsiteY9" fmla="*/ 2880360 h 4136962"/>
              <a:gd name="connsiteX10" fmla="*/ 0 w 9145143"/>
              <a:gd name="connsiteY10" fmla="*/ 0 h 4136962"/>
              <a:gd name="connsiteX11" fmla="*/ 9145143 w 9145143"/>
              <a:gd name="connsiteY11" fmla="*/ 0 h 4136962"/>
              <a:gd name="connsiteX12" fmla="*/ 9145143 w 9145143"/>
              <a:gd name="connsiteY12" fmla="*/ 4136962 h 4136962"/>
              <a:gd name="connsiteX13" fmla="*/ 0 w 9145143"/>
              <a:gd name="connsiteY13" fmla="*/ 4136962 h 4136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145143" h="4136962">
                <a:moveTo>
                  <a:pt x="7461922" y="3078100"/>
                </a:moveTo>
                <a:cubicBezTo>
                  <a:pt x="7417187" y="3078100"/>
                  <a:pt x="7380922" y="3114365"/>
                  <a:pt x="7380922" y="3159100"/>
                </a:cubicBezTo>
                <a:cubicBezTo>
                  <a:pt x="7380922" y="3203835"/>
                  <a:pt x="7417187" y="3240100"/>
                  <a:pt x="7461922" y="3240100"/>
                </a:cubicBezTo>
                <a:cubicBezTo>
                  <a:pt x="7506657" y="3240100"/>
                  <a:pt x="7542922" y="3203835"/>
                  <a:pt x="7542922" y="3159100"/>
                </a:cubicBezTo>
                <a:cubicBezTo>
                  <a:pt x="7542922" y="3114365"/>
                  <a:pt x="7506657" y="3078100"/>
                  <a:pt x="7461922" y="3078100"/>
                </a:cubicBezTo>
                <a:close/>
                <a:moveTo>
                  <a:pt x="7461922" y="2880360"/>
                </a:moveTo>
                <a:cubicBezTo>
                  <a:pt x="7417187" y="2880360"/>
                  <a:pt x="7380922" y="2916625"/>
                  <a:pt x="7380922" y="2961360"/>
                </a:cubicBezTo>
                <a:cubicBezTo>
                  <a:pt x="7380922" y="3006095"/>
                  <a:pt x="7417187" y="3042360"/>
                  <a:pt x="7461922" y="3042360"/>
                </a:cubicBezTo>
                <a:cubicBezTo>
                  <a:pt x="7506657" y="3042360"/>
                  <a:pt x="7542922" y="3006095"/>
                  <a:pt x="7542922" y="2961360"/>
                </a:cubicBezTo>
                <a:cubicBezTo>
                  <a:pt x="7542922" y="2916625"/>
                  <a:pt x="7506657" y="2880360"/>
                  <a:pt x="7461922" y="2880360"/>
                </a:cubicBezTo>
                <a:close/>
                <a:moveTo>
                  <a:pt x="0" y="0"/>
                </a:moveTo>
                <a:lnTo>
                  <a:pt x="9145143" y="0"/>
                </a:lnTo>
                <a:lnTo>
                  <a:pt x="9145143" y="4136962"/>
                </a:lnTo>
                <a:lnTo>
                  <a:pt x="0" y="4136962"/>
                </a:lnTo>
                <a:close/>
              </a:path>
            </a:pathLst>
          </a:custGeom>
          <a:solidFill>
            <a:schemeClr val="accent3"/>
          </a:solidFill>
        </p:spPr>
        <p:txBody>
          <a:bodyPr wrap="square" tIns="90000">
            <a:noAutofit/>
          </a:bodyPr>
          <a:lstStyle>
            <a:lvl1pPr marL="0" indent="0" algn="ctr">
              <a:buNone/>
              <a:defRPr sz="1000"/>
            </a:lvl1pPr>
          </a:lstStyle>
          <a:p>
            <a:r>
              <a:rPr lang="en-GB" dirty="0"/>
              <a:t>Insert image through the menu “insert” and the button “Image”</a:t>
            </a:r>
          </a:p>
        </p:txBody>
      </p:sp>
      <p:sp>
        <p:nvSpPr>
          <p:cNvPr id="2" name="Tittel 1"/>
          <p:cNvSpPr>
            <a:spLocks noGrp="1" noChangeAspect="1"/>
          </p:cNvSpPr>
          <p:nvPr>
            <p:ph type="ctrTitle" hasCustomPrompt="1"/>
          </p:nvPr>
        </p:nvSpPr>
        <p:spPr>
          <a:xfrm>
            <a:off x="2790905" y="1361116"/>
            <a:ext cx="3024000" cy="3024000"/>
          </a:xfrm>
          <a:prstGeom prst="ellipse">
            <a:avLst/>
          </a:prstGeom>
          <a:solidFill>
            <a:schemeClr val="bg1"/>
          </a:solidFill>
        </p:spPr>
        <p:txBody>
          <a:bodyPr lIns="36000" tIns="36000" rIns="36000" bIns="1080000" anchor="b">
            <a:normAutofit/>
          </a:bodyPr>
          <a:lstStyle>
            <a:lvl1pPr algn="ctr">
              <a:defRPr sz="3200">
                <a:solidFill>
                  <a:schemeClr val="accent1"/>
                </a:solidFill>
              </a:defRPr>
            </a:lvl1pPr>
          </a:lstStyle>
          <a:p>
            <a:r>
              <a:rPr lang="en-GB" dirty="0"/>
              <a:t>Title</a:t>
            </a:r>
          </a:p>
        </p:txBody>
      </p:sp>
      <p:sp>
        <p:nvSpPr>
          <p:cNvPr id="3" name="Undertittel 2"/>
          <p:cNvSpPr>
            <a:spLocks noGrp="1" noChangeAspect="1"/>
          </p:cNvSpPr>
          <p:nvPr>
            <p:ph type="subTitle" idx="1" hasCustomPrompt="1"/>
          </p:nvPr>
        </p:nvSpPr>
        <p:spPr>
          <a:xfrm>
            <a:off x="2904564" y="2941568"/>
            <a:ext cx="2788023" cy="542291"/>
          </a:xfrm>
          <a:prstGeom prst="rect">
            <a:avLst/>
          </a:prstGeom>
          <a:noFill/>
        </p:spPr>
        <p:txBody>
          <a:bodyPr anchor="t">
            <a:normAutofit/>
          </a:bodyPr>
          <a:lstStyle>
            <a:lvl1pPr marL="0" indent="0" algn="ctr">
              <a:spcBef>
                <a:spcPts val="0"/>
              </a:spcBef>
              <a:buNone/>
              <a:defRPr sz="1600" b="1">
                <a:solidFill>
                  <a:schemeClr val="accent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dirty="0"/>
              <a:t>Subtitle</a:t>
            </a:r>
          </a:p>
        </p:txBody>
      </p:sp>
      <p:sp>
        <p:nvSpPr>
          <p:cNvPr id="11" name="Plassholder for tekst 9">
            <a:extLst>
              <a:ext uri="{FF2B5EF4-FFF2-40B4-BE49-F238E27FC236}">
                <a16:creationId xmlns:a16="http://schemas.microsoft.com/office/drawing/2014/main" id="{7B181E55-BA4E-41F3-878C-77EB660DC162}"/>
              </a:ext>
            </a:extLst>
          </p:cNvPr>
          <p:cNvSpPr>
            <a:spLocks noGrp="1"/>
          </p:cNvSpPr>
          <p:nvPr>
            <p:ph type="body" sz="quarter" idx="13" hasCustomPrompt="1"/>
          </p:nvPr>
        </p:nvSpPr>
        <p:spPr>
          <a:xfrm>
            <a:off x="7650956" y="3924491"/>
            <a:ext cx="1125487" cy="383998"/>
          </a:xfrm>
        </p:spPr>
        <p:txBody>
          <a:bodyPr>
            <a:normAutofit/>
          </a:bodyPr>
          <a:lstStyle>
            <a:lvl1pPr marL="0" indent="0">
              <a:spcBef>
                <a:spcPts val="0"/>
              </a:spcBef>
              <a:buNone/>
              <a:defRPr sz="1000" i="1">
                <a:solidFill>
                  <a:schemeClr val="lt1"/>
                </a:solidFill>
              </a:defRPr>
            </a:lvl1pPr>
          </a:lstStyle>
          <a:p>
            <a:pPr lvl="0"/>
            <a:r>
              <a:rPr lang="en-GB" dirty="0"/>
              <a:t>Click to add text</a:t>
            </a:r>
          </a:p>
        </p:txBody>
      </p:sp>
      <p:pic>
        <p:nvPicPr>
          <p:cNvPr id="41" name="Picture 40">
            <a:extLst>
              <a:ext uri="{FF2B5EF4-FFF2-40B4-BE49-F238E27FC236}">
                <a16:creationId xmlns:a16="http://schemas.microsoft.com/office/drawing/2014/main" id="{A6062FB9-C8F2-4885-A1B2-372641BB4A6D}"/>
              </a:ext>
            </a:extLst>
          </p:cNvPr>
          <p:cNvPicPr>
            <a:picLocks noChangeAspect="1"/>
          </p:cNvPicPr>
          <p:nvPr userDrawn="1"/>
        </p:nvPicPr>
        <p:blipFill>
          <a:blip r:embed="rId2"/>
          <a:stretch>
            <a:fillRect/>
          </a:stretch>
        </p:blipFill>
        <p:spPr>
          <a:xfrm>
            <a:off x="457257" y="324040"/>
            <a:ext cx="2732400" cy="503616"/>
          </a:xfrm>
          <a:prstGeom prst="rect">
            <a:avLst/>
          </a:prstGeom>
        </p:spPr>
      </p:pic>
    </p:spTree>
    <p:extLst>
      <p:ext uri="{BB962C8B-B14F-4D97-AF65-F5344CB8AC3E}">
        <p14:creationId xmlns:p14="http://schemas.microsoft.com/office/powerpoint/2010/main" val="3066989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1_Tittelside /m bilde og stor tekstboks">
    <p:spTree>
      <p:nvGrpSpPr>
        <p:cNvPr id="1" name=""/>
        <p:cNvGrpSpPr/>
        <p:nvPr/>
      </p:nvGrpSpPr>
      <p:grpSpPr>
        <a:xfrm>
          <a:off x="0" y="0"/>
          <a:ext cx="0" cy="0"/>
          <a:chOff x="0" y="0"/>
          <a:chExt cx="0" cy="0"/>
        </a:xfrm>
      </p:grpSpPr>
      <p:sp>
        <p:nvSpPr>
          <p:cNvPr id="17" name="Plassholder for bilde 16">
            <a:extLst>
              <a:ext uri="{FF2B5EF4-FFF2-40B4-BE49-F238E27FC236}">
                <a16:creationId xmlns:a16="http://schemas.microsoft.com/office/drawing/2014/main" id="{36B2E708-3A4F-47DB-8C8F-7EC057EF7AEE}"/>
              </a:ext>
            </a:extLst>
          </p:cNvPr>
          <p:cNvSpPr>
            <a:spLocks noGrp="1"/>
          </p:cNvSpPr>
          <p:nvPr>
            <p:ph type="pic" sz="quarter" idx="14"/>
          </p:nvPr>
        </p:nvSpPr>
        <p:spPr>
          <a:xfrm>
            <a:off x="0" y="0"/>
            <a:ext cx="9145143" cy="5145088"/>
          </a:xfrm>
          <a:prstGeom prst="rect">
            <a:avLst/>
          </a:prstGeom>
          <a:solidFill>
            <a:schemeClr val="accent3"/>
          </a:solidFill>
        </p:spPr>
        <p:txBody>
          <a:bodyPr wrap="square" tIns="90000">
            <a:noAutofit/>
          </a:bodyPr>
          <a:lstStyle>
            <a:lvl1pPr marL="0" indent="0" algn="ctr">
              <a:buNone/>
              <a:defRPr sz="1000"/>
            </a:lvl1pPr>
          </a:lstStyle>
          <a:p>
            <a:r>
              <a:rPr lang="en-US" smtClean="0"/>
              <a:t>Click icon to add picture</a:t>
            </a:r>
            <a:endParaRPr lang="en-GB" dirty="0"/>
          </a:p>
        </p:txBody>
      </p:sp>
    </p:spTree>
    <p:extLst>
      <p:ext uri="{BB962C8B-B14F-4D97-AF65-F5344CB8AC3E}">
        <p14:creationId xmlns:p14="http://schemas.microsoft.com/office/powerpoint/2010/main" val="42755440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o innholdsdeler med bakgrunn">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0EAB2FC4-B0AF-47B9-889E-B3D3131125B4}"/>
              </a:ext>
            </a:extLst>
          </p:cNvPr>
          <p:cNvSpPr/>
          <p:nvPr userDrawn="1"/>
        </p:nvSpPr>
        <p:spPr>
          <a:xfrm>
            <a:off x="0" y="802900"/>
            <a:ext cx="9144000" cy="4342188"/>
          </a:xfrm>
          <a:prstGeom prst="rect">
            <a:avLst/>
          </a:prstGeom>
          <a:solidFill>
            <a:srgbClr val="F5F3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Plassholder for tekst 2"/>
          <p:cNvSpPr>
            <a:spLocks noGrp="1"/>
          </p:cNvSpPr>
          <p:nvPr>
            <p:ph type="body" idx="1" hasCustomPrompt="1"/>
          </p:nvPr>
        </p:nvSpPr>
        <p:spPr>
          <a:xfrm>
            <a:off x="576072" y="1388588"/>
            <a:ext cx="3600450" cy="215444"/>
          </a:xfrm>
        </p:spPr>
        <p:txBody>
          <a:bodyPr anchor="t">
            <a:normAutofit/>
          </a:bodyPr>
          <a:lstStyle>
            <a:lvl1pPr marL="0" indent="0">
              <a:spcBef>
                <a:spcPts val="0"/>
              </a:spcBef>
              <a:buNone/>
              <a:defRPr sz="1200" b="1">
                <a:solidFill>
                  <a:srgbClr val="575756"/>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dirty="0"/>
              <a:t>Click to add text</a:t>
            </a:r>
          </a:p>
        </p:txBody>
      </p:sp>
      <p:sp>
        <p:nvSpPr>
          <p:cNvPr id="7" name="Plassholder for dato 6"/>
          <p:cNvSpPr>
            <a:spLocks noGrp="1"/>
          </p:cNvSpPr>
          <p:nvPr>
            <p:ph type="dt" sz="half" idx="10"/>
          </p:nvPr>
        </p:nvSpPr>
        <p:spPr/>
        <p:txBody>
          <a:bodyPr/>
          <a:lstStyle/>
          <a:p>
            <a:fld id="{9A26275C-ED2F-4B4E-BC01-9588707E4EAD}" type="datetime1">
              <a:rPr lang="nb-NO" smtClean="0"/>
              <a:t>15.12.2021</a:t>
            </a:fld>
            <a:endParaRPr lang="en-GB" dirty="0"/>
          </a:p>
        </p:txBody>
      </p:sp>
      <p:sp>
        <p:nvSpPr>
          <p:cNvPr id="8" name="Plassholder for bunntekst 7"/>
          <p:cNvSpPr>
            <a:spLocks noGrp="1"/>
          </p:cNvSpPr>
          <p:nvPr>
            <p:ph type="ftr" sz="quarter" idx="11"/>
          </p:nvPr>
        </p:nvSpPr>
        <p:spPr/>
        <p:txBody>
          <a:bodyPr/>
          <a:lstStyle/>
          <a:p>
            <a:endParaRPr lang="en-GB" dirty="0"/>
          </a:p>
        </p:txBody>
      </p:sp>
      <p:sp>
        <p:nvSpPr>
          <p:cNvPr id="9" name="Plassholder for lysbildenummer 8"/>
          <p:cNvSpPr>
            <a:spLocks noGrp="1"/>
          </p:cNvSpPr>
          <p:nvPr>
            <p:ph type="sldNum" sz="quarter" idx="12"/>
          </p:nvPr>
        </p:nvSpPr>
        <p:spPr/>
        <p:txBody>
          <a:bodyPr/>
          <a:lstStyle/>
          <a:p>
            <a:fld id="{5751DFAA-887F-4071-8EAD-E8CA316FCF06}" type="slidenum">
              <a:rPr lang="en-GB" smtClean="0"/>
              <a:t>‹#›</a:t>
            </a:fld>
            <a:endParaRPr lang="en-GB" dirty="0"/>
          </a:p>
        </p:txBody>
      </p:sp>
      <p:sp>
        <p:nvSpPr>
          <p:cNvPr id="10" name="Tittel 9">
            <a:extLst>
              <a:ext uri="{FF2B5EF4-FFF2-40B4-BE49-F238E27FC236}">
                <a16:creationId xmlns:a16="http://schemas.microsoft.com/office/drawing/2014/main" id="{C0A3205A-B931-4541-A0D3-BE1AA7A8095B}"/>
              </a:ext>
            </a:extLst>
          </p:cNvPr>
          <p:cNvSpPr>
            <a:spLocks noGrp="1"/>
          </p:cNvSpPr>
          <p:nvPr>
            <p:ph type="title" hasCustomPrompt="1"/>
          </p:nvPr>
        </p:nvSpPr>
        <p:spPr/>
        <p:txBody>
          <a:bodyPr/>
          <a:lstStyle>
            <a:lvl1pPr>
              <a:defRPr>
                <a:solidFill>
                  <a:schemeClr val="accent1"/>
                </a:solidFill>
              </a:defRPr>
            </a:lvl1pPr>
          </a:lstStyle>
          <a:p>
            <a:r>
              <a:rPr lang="en-GB" dirty="0"/>
              <a:t>Click to add a title</a:t>
            </a:r>
          </a:p>
        </p:txBody>
      </p:sp>
      <p:cxnSp>
        <p:nvCxnSpPr>
          <p:cNvPr id="13" name="Rett linje 12">
            <a:extLst>
              <a:ext uri="{FF2B5EF4-FFF2-40B4-BE49-F238E27FC236}">
                <a16:creationId xmlns:a16="http://schemas.microsoft.com/office/drawing/2014/main" id="{DFAD5ACB-59BB-4888-BC7A-DDBA47C2AC07}"/>
              </a:ext>
            </a:extLst>
          </p:cNvPr>
          <p:cNvCxnSpPr/>
          <p:nvPr userDrawn="1"/>
        </p:nvCxnSpPr>
        <p:spPr>
          <a:xfrm>
            <a:off x="4572000" y="1800225"/>
            <a:ext cx="0" cy="2736342"/>
          </a:xfrm>
          <a:prstGeom prst="line">
            <a:avLst/>
          </a:prstGeom>
          <a:ln w="6350">
            <a:solidFill>
              <a:srgbClr val="C7C1B8"/>
            </a:solidFill>
          </a:ln>
        </p:spPr>
        <p:style>
          <a:lnRef idx="1">
            <a:schemeClr val="accent1"/>
          </a:lnRef>
          <a:fillRef idx="0">
            <a:schemeClr val="accent1"/>
          </a:fillRef>
          <a:effectRef idx="0">
            <a:schemeClr val="accent1"/>
          </a:effectRef>
          <a:fontRef idx="minor">
            <a:schemeClr val="tx1"/>
          </a:fontRef>
        </p:style>
      </p:cxnSp>
      <p:sp>
        <p:nvSpPr>
          <p:cNvPr id="14" name="Plassholder for tekst 2">
            <a:extLst>
              <a:ext uri="{FF2B5EF4-FFF2-40B4-BE49-F238E27FC236}">
                <a16:creationId xmlns:a16="http://schemas.microsoft.com/office/drawing/2014/main" id="{E0A86587-8C70-4A7E-BC3D-1C0813361901}"/>
              </a:ext>
            </a:extLst>
          </p:cNvPr>
          <p:cNvSpPr>
            <a:spLocks noGrp="1"/>
          </p:cNvSpPr>
          <p:nvPr>
            <p:ph type="body" idx="14" hasCustomPrompt="1"/>
          </p:nvPr>
        </p:nvSpPr>
        <p:spPr>
          <a:xfrm>
            <a:off x="4967479" y="1388588"/>
            <a:ext cx="3600450" cy="215444"/>
          </a:xfrm>
        </p:spPr>
        <p:txBody>
          <a:bodyPr anchor="t">
            <a:normAutofit/>
          </a:bodyPr>
          <a:lstStyle>
            <a:lvl1pPr marL="0" indent="0">
              <a:spcBef>
                <a:spcPts val="0"/>
              </a:spcBef>
              <a:buNone/>
              <a:defRPr sz="1200" b="1">
                <a:solidFill>
                  <a:srgbClr val="575756"/>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dirty="0"/>
              <a:t>Click to add text</a:t>
            </a:r>
          </a:p>
        </p:txBody>
      </p:sp>
      <p:sp>
        <p:nvSpPr>
          <p:cNvPr id="4" name="Plassholder for innhold 3">
            <a:extLst>
              <a:ext uri="{FF2B5EF4-FFF2-40B4-BE49-F238E27FC236}">
                <a16:creationId xmlns:a16="http://schemas.microsoft.com/office/drawing/2014/main" id="{546ECE5E-F8BE-4003-985D-ACB125166B69}"/>
              </a:ext>
            </a:extLst>
          </p:cNvPr>
          <p:cNvSpPr>
            <a:spLocks noGrp="1"/>
          </p:cNvSpPr>
          <p:nvPr>
            <p:ph sz="quarter" idx="16" hasCustomPrompt="1"/>
          </p:nvPr>
        </p:nvSpPr>
        <p:spPr>
          <a:xfrm>
            <a:off x="576072" y="1778288"/>
            <a:ext cx="3600450" cy="2736342"/>
          </a:xfrm>
          <a:prstGeom prst="rect">
            <a:avLst/>
          </a:prstGeom>
        </p:spPr>
        <p:txBody>
          <a:bodyPr lIns="0" tIns="0" rIns="0" bIns="0"/>
          <a:lstStyle>
            <a:lvl1pPr marL="0" indent="0">
              <a:buNone/>
              <a:defRPr>
                <a:solidFill>
                  <a:srgbClr val="575756"/>
                </a:solidFill>
              </a:defRPr>
            </a:lvl1pPr>
          </a:lstStyle>
          <a:p>
            <a:pPr lvl="0"/>
            <a:r>
              <a:rPr lang="en-GB" dirty="0"/>
              <a:t>Click to add text</a:t>
            </a:r>
          </a:p>
        </p:txBody>
      </p:sp>
      <p:sp>
        <p:nvSpPr>
          <p:cNvPr id="5" name="Plassholder for innhold 4">
            <a:extLst>
              <a:ext uri="{FF2B5EF4-FFF2-40B4-BE49-F238E27FC236}">
                <a16:creationId xmlns:a16="http://schemas.microsoft.com/office/drawing/2014/main" id="{FCAAB143-56E5-4980-95CB-926D5CE2E506}"/>
              </a:ext>
            </a:extLst>
          </p:cNvPr>
          <p:cNvSpPr>
            <a:spLocks noGrp="1"/>
          </p:cNvSpPr>
          <p:nvPr>
            <p:ph sz="quarter" idx="17" hasCustomPrompt="1"/>
          </p:nvPr>
        </p:nvSpPr>
        <p:spPr>
          <a:xfrm>
            <a:off x="4967479" y="1778288"/>
            <a:ext cx="3600450" cy="2736342"/>
          </a:xfrm>
          <a:prstGeom prst="rect">
            <a:avLst/>
          </a:prstGeom>
        </p:spPr>
        <p:txBody>
          <a:bodyPr lIns="0" tIns="0" rIns="0" bIns="0"/>
          <a:lstStyle>
            <a:lvl1pPr marL="0" indent="0">
              <a:buNone/>
              <a:defRPr>
                <a:solidFill>
                  <a:srgbClr val="575756"/>
                </a:solidFill>
              </a:defRPr>
            </a:lvl1pPr>
          </a:lstStyle>
          <a:p>
            <a:pPr lvl="0"/>
            <a:r>
              <a:rPr lang="en-GB"/>
              <a:t>Click to add text</a:t>
            </a:r>
            <a:endParaRPr lang="en-GB" dirty="0"/>
          </a:p>
        </p:txBody>
      </p:sp>
    </p:spTree>
    <p:extLst>
      <p:ext uri="{BB962C8B-B14F-4D97-AF65-F5344CB8AC3E}">
        <p14:creationId xmlns:p14="http://schemas.microsoft.com/office/powerpoint/2010/main" val="1261143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tel, innhold og bilde">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0EAB2FC4-B0AF-47B9-889E-B3D3131125B4}"/>
              </a:ext>
            </a:extLst>
          </p:cNvPr>
          <p:cNvSpPr/>
          <p:nvPr userDrawn="1"/>
        </p:nvSpPr>
        <p:spPr>
          <a:xfrm>
            <a:off x="0" y="802900"/>
            <a:ext cx="9144000" cy="4342188"/>
          </a:xfrm>
          <a:prstGeom prst="rect">
            <a:avLst/>
          </a:prstGeom>
          <a:solidFill>
            <a:srgbClr val="F5F3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Plassholder for dato 6"/>
          <p:cNvSpPr>
            <a:spLocks noGrp="1"/>
          </p:cNvSpPr>
          <p:nvPr>
            <p:ph type="dt" sz="half" idx="10"/>
          </p:nvPr>
        </p:nvSpPr>
        <p:spPr/>
        <p:txBody>
          <a:bodyPr/>
          <a:lstStyle/>
          <a:p>
            <a:fld id="{B292895E-D832-40C8-B7A5-62D16E8AE00D}" type="datetime1">
              <a:rPr lang="nb-NO" smtClean="0"/>
              <a:t>15.12.2021</a:t>
            </a:fld>
            <a:endParaRPr lang="en-GB" dirty="0"/>
          </a:p>
        </p:txBody>
      </p:sp>
      <p:sp>
        <p:nvSpPr>
          <p:cNvPr id="8" name="Plassholder for bunntekst 7"/>
          <p:cNvSpPr>
            <a:spLocks noGrp="1"/>
          </p:cNvSpPr>
          <p:nvPr>
            <p:ph type="ftr" sz="quarter" idx="11"/>
          </p:nvPr>
        </p:nvSpPr>
        <p:spPr/>
        <p:txBody>
          <a:bodyPr/>
          <a:lstStyle/>
          <a:p>
            <a:endParaRPr lang="en-GB" dirty="0"/>
          </a:p>
        </p:txBody>
      </p:sp>
      <p:sp>
        <p:nvSpPr>
          <p:cNvPr id="9" name="Plassholder for lysbildenummer 8"/>
          <p:cNvSpPr>
            <a:spLocks noGrp="1"/>
          </p:cNvSpPr>
          <p:nvPr>
            <p:ph type="sldNum" sz="quarter" idx="12"/>
          </p:nvPr>
        </p:nvSpPr>
        <p:spPr/>
        <p:txBody>
          <a:bodyPr/>
          <a:lstStyle/>
          <a:p>
            <a:fld id="{5751DFAA-887F-4071-8EAD-E8CA316FCF06}" type="slidenum">
              <a:rPr lang="en-GB" smtClean="0"/>
              <a:t>‹#›</a:t>
            </a:fld>
            <a:endParaRPr lang="en-GB" dirty="0"/>
          </a:p>
        </p:txBody>
      </p:sp>
      <p:sp>
        <p:nvSpPr>
          <p:cNvPr id="10" name="Tittel 9">
            <a:extLst>
              <a:ext uri="{FF2B5EF4-FFF2-40B4-BE49-F238E27FC236}">
                <a16:creationId xmlns:a16="http://schemas.microsoft.com/office/drawing/2014/main" id="{C0A3205A-B931-4541-A0D3-BE1AA7A8095B}"/>
              </a:ext>
            </a:extLst>
          </p:cNvPr>
          <p:cNvSpPr>
            <a:spLocks noGrp="1"/>
          </p:cNvSpPr>
          <p:nvPr>
            <p:ph type="title" hasCustomPrompt="1"/>
          </p:nvPr>
        </p:nvSpPr>
        <p:spPr/>
        <p:txBody>
          <a:bodyPr/>
          <a:lstStyle>
            <a:lvl1pPr>
              <a:defRPr>
                <a:solidFill>
                  <a:schemeClr val="accent1"/>
                </a:solidFill>
              </a:defRPr>
            </a:lvl1pPr>
          </a:lstStyle>
          <a:p>
            <a:r>
              <a:rPr lang="en-GB" dirty="0"/>
              <a:t>Click to add a title</a:t>
            </a:r>
          </a:p>
        </p:txBody>
      </p:sp>
      <p:cxnSp>
        <p:nvCxnSpPr>
          <p:cNvPr id="13" name="Rett linje 12">
            <a:extLst>
              <a:ext uri="{FF2B5EF4-FFF2-40B4-BE49-F238E27FC236}">
                <a16:creationId xmlns:a16="http://schemas.microsoft.com/office/drawing/2014/main" id="{DFAD5ACB-59BB-4888-BC7A-DDBA47C2AC07}"/>
              </a:ext>
            </a:extLst>
          </p:cNvPr>
          <p:cNvCxnSpPr/>
          <p:nvPr userDrawn="1"/>
        </p:nvCxnSpPr>
        <p:spPr>
          <a:xfrm>
            <a:off x="4572000" y="1800225"/>
            <a:ext cx="0" cy="2736342"/>
          </a:xfrm>
          <a:prstGeom prst="line">
            <a:avLst/>
          </a:prstGeom>
          <a:ln w="6350">
            <a:solidFill>
              <a:srgbClr val="C7C1B8"/>
            </a:solidFill>
          </a:ln>
        </p:spPr>
        <p:style>
          <a:lnRef idx="1">
            <a:schemeClr val="accent1"/>
          </a:lnRef>
          <a:fillRef idx="0">
            <a:schemeClr val="accent1"/>
          </a:fillRef>
          <a:effectRef idx="0">
            <a:schemeClr val="accent1"/>
          </a:effectRef>
          <a:fontRef idx="minor">
            <a:schemeClr val="tx1"/>
          </a:fontRef>
        </p:style>
      </p:cxnSp>
      <p:sp>
        <p:nvSpPr>
          <p:cNvPr id="15" name="Text Placeholder 14">
            <a:extLst>
              <a:ext uri="{FF2B5EF4-FFF2-40B4-BE49-F238E27FC236}">
                <a16:creationId xmlns:a16="http://schemas.microsoft.com/office/drawing/2014/main" id="{F388CB29-C8AA-4985-A5B6-070583E3FA18}"/>
              </a:ext>
            </a:extLst>
          </p:cNvPr>
          <p:cNvSpPr>
            <a:spLocks noGrp="1"/>
          </p:cNvSpPr>
          <p:nvPr>
            <p:ph type="body" sz="quarter" idx="18"/>
          </p:nvPr>
        </p:nvSpPr>
        <p:spPr>
          <a:xfrm>
            <a:off x="576071" y="1778288"/>
            <a:ext cx="3600445" cy="2736342"/>
          </a:xfrm>
        </p:spPr>
        <p:txBody>
          <a:bodyPr/>
          <a:lstStyle>
            <a:lvl1pPr>
              <a:defRPr>
                <a:solidFill>
                  <a:srgbClr val="575756"/>
                </a:solidFill>
              </a:defRPr>
            </a:lvl1pPr>
            <a:lvl2pPr marL="357188" indent="-177800">
              <a:defRPr>
                <a:solidFill>
                  <a:srgbClr val="575756"/>
                </a:solidFill>
              </a:defRPr>
            </a:lvl2pPr>
            <a:lvl3pPr>
              <a:defRPr>
                <a:solidFill>
                  <a:srgbClr val="575756"/>
                </a:solidFill>
              </a:defRPr>
            </a:lvl3pPr>
            <a:lvl4pPr>
              <a:defRPr>
                <a:solidFill>
                  <a:srgbClr val="575756"/>
                </a:solidFill>
              </a:defRPr>
            </a:lvl4pPr>
            <a:lvl5pPr>
              <a:defRPr>
                <a:solidFill>
                  <a:srgbClr val="575756"/>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dirty="0"/>
          </a:p>
        </p:txBody>
      </p:sp>
      <p:sp>
        <p:nvSpPr>
          <p:cNvPr id="16" name="Plassholder for tekst 2">
            <a:extLst>
              <a:ext uri="{FF2B5EF4-FFF2-40B4-BE49-F238E27FC236}">
                <a16:creationId xmlns:a16="http://schemas.microsoft.com/office/drawing/2014/main" id="{F27A7F90-E05D-4E3F-A008-828697CEFA8B}"/>
              </a:ext>
            </a:extLst>
          </p:cNvPr>
          <p:cNvSpPr>
            <a:spLocks noGrp="1"/>
          </p:cNvSpPr>
          <p:nvPr>
            <p:ph type="body" idx="1" hasCustomPrompt="1"/>
          </p:nvPr>
        </p:nvSpPr>
        <p:spPr>
          <a:xfrm>
            <a:off x="576072" y="1388588"/>
            <a:ext cx="3600450" cy="215444"/>
          </a:xfrm>
        </p:spPr>
        <p:txBody>
          <a:bodyPr anchor="t">
            <a:normAutofit/>
          </a:bodyPr>
          <a:lstStyle>
            <a:lvl1pPr marL="0" indent="0">
              <a:spcBef>
                <a:spcPts val="0"/>
              </a:spcBef>
              <a:buNone/>
              <a:defRPr sz="1200" b="1">
                <a:solidFill>
                  <a:srgbClr val="575756"/>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dirty="0"/>
              <a:t>Click to add text</a:t>
            </a:r>
          </a:p>
        </p:txBody>
      </p:sp>
      <p:sp>
        <p:nvSpPr>
          <p:cNvPr id="17" name="Picture Placeholder 16">
            <a:extLst>
              <a:ext uri="{FF2B5EF4-FFF2-40B4-BE49-F238E27FC236}">
                <a16:creationId xmlns:a16="http://schemas.microsoft.com/office/drawing/2014/main" id="{DB841521-95C8-4421-A830-202A335A5004}"/>
              </a:ext>
            </a:extLst>
          </p:cNvPr>
          <p:cNvSpPr>
            <a:spLocks noGrp="1"/>
          </p:cNvSpPr>
          <p:nvPr>
            <p:ph type="pic" sz="quarter" idx="19"/>
          </p:nvPr>
        </p:nvSpPr>
        <p:spPr>
          <a:xfrm>
            <a:off x="4967479" y="1490585"/>
            <a:ext cx="3600450" cy="3024035"/>
          </a:xfrm>
          <a:prstGeom prst="rect">
            <a:avLst/>
          </a:prstGeom>
        </p:spPr>
        <p:txBody>
          <a:bodyPr lIns="0" tIns="0" rIns="0" bIns="0"/>
          <a:lstStyle/>
          <a:p>
            <a:r>
              <a:rPr lang="en-US" smtClean="0"/>
              <a:t>Click icon to add picture</a:t>
            </a:r>
            <a:endParaRPr lang="nb-NO"/>
          </a:p>
        </p:txBody>
      </p:sp>
    </p:spTree>
    <p:extLst>
      <p:ext uri="{BB962C8B-B14F-4D97-AF65-F5344CB8AC3E}">
        <p14:creationId xmlns:p14="http://schemas.microsoft.com/office/powerpoint/2010/main" val="1653401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ittel, innhold og bilde #2">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0EAB2FC4-B0AF-47B9-889E-B3D3131125B4}"/>
              </a:ext>
            </a:extLst>
          </p:cNvPr>
          <p:cNvSpPr/>
          <p:nvPr userDrawn="1"/>
        </p:nvSpPr>
        <p:spPr>
          <a:xfrm>
            <a:off x="0" y="802900"/>
            <a:ext cx="9144000" cy="4342188"/>
          </a:xfrm>
          <a:prstGeom prst="rect">
            <a:avLst/>
          </a:prstGeom>
          <a:solidFill>
            <a:srgbClr val="F5F3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Plassholder for dato 6"/>
          <p:cNvSpPr>
            <a:spLocks noGrp="1"/>
          </p:cNvSpPr>
          <p:nvPr>
            <p:ph type="dt" sz="half" idx="10"/>
          </p:nvPr>
        </p:nvSpPr>
        <p:spPr/>
        <p:txBody>
          <a:bodyPr/>
          <a:lstStyle/>
          <a:p>
            <a:fld id="{BD44C5DB-3BD1-4423-A0BD-427EC504EF82}" type="datetime1">
              <a:rPr lang="nb-NO" smtClean="0"/>
              <a:t>15.12.2021</a:t>
            </a:fld>
            <a:endParaRPr lang="en-GB" dirty="0"/>
          </a:p>
        </p:txBody>
      </p:sp>
      <p:sp>
        <p:nvSpPr>
          <p:cNvPr id="8" name="Plassholder for bunntekst 7"/>
          <p:cNvSpPr>
            <a:spLocks noGrp="1"/>
          </p:cNvSpPr>
          <p:nvPr>
            <p:ph type="ftr" sz="quarter" idx="11"/>
          </p:nvPr>
        </p:nvSpPr>
        <p:spPr/>
        <p:txBody>
          <a:bodyPr/>
          <a:lstStyle/>
          <a:p>
            <a:endParaRPr lang="en-GB" dirty="0"/>
          </a:p>
        </p:txBody>
      </p:sp>
      <p:sp>
        <p:nvSpPr>
          <p:cNvPr id="9" name="Plassholder for lysbildenummer 8"/>
          <p:cNvSpPr>
            <a:spLocks noGrp="1"/>
          </p:cNvSpPr>
          <p:nvPr>
            <p:ph type="sldNum" sz="quarter" idx="12"/>
          </p:nvPr>
        </p:nvSpPr>
        <p:spPr/>
        <p:txBody>
          <a:bodyPr/>
          <a:lstStyle/>
          <a:p>
            <a:fld id="{5751DFAA-887F-4071-8EAD-E8CA316FCF06}" type="slidenum">
              <a:rPr lang="en-GB" smtClean="0"/>
              <a:t>‹#›</a:t>
            </a:fld>
            <a:endParaRPr lang="en-GB" dirty="0"/>
          </a:p>
        </p:txBody>
      </p:sp>
      <p:sp>
        <p:nvSpPr>
          <p:cNvPr id="10" name="Tittel 9">
            <a:extLst>
              <a:ext uri="{FF2B5EF4-FFF2-40B4-BE49-F238E27FC236}">
                <a16:creationId xmlns:a16="http://schemas.microsoft.com/office/drawing/2014/main" id="{C0A3205A-B931-4541-A0D3-BE1AA7A8095B}"/>
              </a:ext>
            </a:extLst>
          </p:cNvPr>
          <p:cNvSpPr>
            <a:spLocks noGrp="1"/>
          </p:cNvSpPr>
          <p:nvPr>
            <p:ph type="title" hasCustomPrompt="1"/>
          </p:nvPr>
        </p:nvSpPr>
        <p:spPr/>
        <p:txBody>
          <a:bodyPr/>
          <a:lstStyle>
            <a:lvl1pPr>
              <a:defRPr>
                <a:solidFill>
                  <a:schemeClr val="accent1"/>
                </a:solidFill>
              </a:defRPr>
            </a:lvl1pPr>
          </a:lstStyle>
          <a:p>
            <a:r>
              <a:rPr lang="en-GB" dirty="0"/>
              <a:t>Click to add a title</a:t>
            </a:r>
          </a:p>
        </p:txBody>
      </p:sp>
      <p:cxnSp>
        <p:nvCxnSpPr>
          <p:cNvPr id="13" name="Rett linje 12">
            <a:extLst>
              <a:ext uri="{FF2B5EF4-FFF2-40B4-BE49-F238E27FC236}">
                <a16:creationId xmlns:a16="http://schemas.microsoft.com/office/drawing/2014/main" id="{DFAD5ACB-59BB-4888-BC7A-DDBA47C2AC07}"/>
              </a:ext>
            </a:extLst>
          </p:cNvPr>
          <p:cNvCxnSpPr/>
          <p:nvPr userDrawn="1"/>
        </p:nvCxnSpPr>
        <p:spPr>
          <a:xfrm>
            <a:off x="4572000" y="1800225"/>
            <a:ext cx="0" cy="2736342"/>
          </a:xfrm>
          <a:prstGeom prst="line">
            <a:avLst/>
          </a:prstGeom>
          <a:ln w="6350">
            <a:solidFill>
              <a:srgbClr val="C7C1B8"/>
            </a:solidFill>
          </a:ln>
        </p:spPr>
        <p:style>
          <a:lnRef idx="1">
            <a:schemeClr val="accent1"/>
          </a:lnRef>
          <a:fillRef idx="0">
            <a:schemeClr val="accent1"/>
          </a:fillRef>
          <a:effectRef idx="0">
            <a:schemeClr val="accent1"/>
          </a:effectRef>
          <a:fontRef idx="minor">
            <a:schemeClr val="tx1"/>
          </a:fontRef>
        </p:style>
      </p:cxnSp>
      <p:sp>
        <p:nvSpPr>
          <p:cNvPr id="15" name="Text Placeholder 14">
            <a:extLst>
              <a:ext uri="{FF2B5EF4-FFF2-40B4-BE49-F238E27FC236}">
                <a16:creationId xmlns:a16="http://schemas.microsoft.com/office/drawing/2014/main" id="{F388CB29-C8AA-4985-A5B6-070583E3FA18}"/>
              </a:ext>
            </a:extLst>
          </p:cNvPr>
          <p:cNvSpPr>
            <a:spLocks noGrp="1"/>
          </p:cNvSpPr>
          <p:nvPr>
            <p:ph type="body" sz="quarter" idx="18"/>
          </p:nvPr>
        </p:nvSpPr>
        <p:spPr>
          <a:xfrm>
            <a:off x="4967484" y="1778288"/>
            <a:ext cx="3600445" cy="2736342"/>
          </a:xfrm>
        </p:spPr>
        <p:txBody>
          <a:bodyPr/>
          <a:lstStyle>
            <a:lvl1pPr>
              <a:defRPr>
                <a:solidFill>
                  <a:srgbClr val="575756"/>
                </a:solidFill>
              </a:defRPr>
            </a:lvl1pPr>
            <a:lvl2pPr marL="357188" indent="-177800">
              <a:defRPr>
                <a:solidFill>
                  <a:srgbClr val="575756"/>
                </a:solidFill>
              </a:defRPr>
            </a:lvl2pPr>
            <a:lvl3pPr>
              <a:defRPr>
                <a:solidFill>
                  <a:srgbClr val="575756"/>
                </a:solidFill>
              </a:defRPr>
            </a:lvl3pPr>
            <a:lvl4pPr>
              <a:defRPr>
                <a:solidFill>
                  <a:srgbClr val="575756"/>
                </a:solidFill>
              </a:defRPr>
            </a:lvl4pPr>
            <a:lvl5pPr>
              <a:defRPr>
                <a:solidFill>
                  <a:srgbClr val="575756"/>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dirty="0"/>
          </a:p>
        </p:txBody>
      </p:sp>
      <p:sp>
        <p:nvSpPr>
          <p:cNvPr id="16" name="Plassholder for tekst 2">
            <a:extLst>
              <a:ext uri="{FF2B5EF4-FFF2-40B4-BE49-F238E27FC236}">
                <a16:creationId xmlns:a16="http://schemas.microsoft.com/office/drawing/2014/main" id="{F27A7F90-E05D-4E3F-A008-828697CEFA8B}"/>
              </a:ext>
            </a:extLst>
          </p:cNvPr>
          <p:cNvSpPr>
            <a:spLocks noGrp="1"/>
          </p:cNvSpPr>
          <p:nvPr>
            <p:ph type="body" idx="1" hasCustomPrompt="1"/>
          </p:nvPr>
        </p:nvSpPr>
        <p:spPr>
          <a:xfrm>
            <a:off x="4967481" y="1388588"/>
            <a:ext cx="3600450" cy="215444"/>
          </a:xfrm>
        </p:spPr>
        <p:txBody>
          <a:bodyPr anchor="t">
            <a:normAutofit/>
          </a:bodyPr>
          <a:lstStyle>
            <a:lvl1pPr marL="0" indent="0">
              <a:spcBef>
                <a:spcPts val="0"/>
              </a:spcBef>
              <a:buNone/>
              <a:defRPr sz="1200" b="1">
                <a:solidFill>
                  <a:srgbClr val="575756"/>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dirty="0"/>
              <a:t>Click to add text</a:t>
            </a:r>
          </a:p>
        </p:txBody>
      </p:sp>
      <p:sp>
        <p:nvSpPr>
          <p:cNvPr id="17" name="Picture Placeholder 16">
            <a:extLst>
              <a:ext uri="{FF2B5EF4-FFF2-40B4-BE49-F238E27FC236}">
                <a16:creationId xmlns:a16="http://schemas.microsoft.com/office/drawing/2014/main" id="{DB841521-95C8-4421-A830-202A335A5004}"/>
              </a:ext>
            </a:extLst>
          </p:cNvPr>
          <p:cNvSpPr>
            <a:spLocks noGrp="1"/>
          </p:cNvSpPr>
          <p:nvPr>
            <p:ph type="pic" sz="quarter" idx="19"/>
          </p:nvPr>
        </p:nvSpPr>
        <p:spPr>
          <a:xfrm>
            <a:off x="576072" y="1490585"/>
            <a:ext cx="3600450" cy="3024035"/>
          </a:xfrm>
          <a:prstGeom prst="rect">
            <a:avLst/>
          </a:prstGeom>
        </p:spPr>
        <p:txBody>
          <a:bodyPr lIns="0" tIns="0" rIns="0" bIns="0"/>
          <a:lstStyle/>
          <a:p>
            <a:r>
              <a:rPr lang="en-US" smtClean="0"/>
              <a:t>Click icon to add picture</a:t>
            </a:r>
            <a:endParaRPr lang="nb-NO"/>
          </a:p>
        </p:txBody>
      </p:sp>
    </p:spTree>
    <p:extLst>
      <p:ext uri="{BB962C8B-B14F-4D97-AF65-F5344CB8AC3E}">
        <p14:creationId xmlns:p14="http://schemas.microsoft.com/office/powerpoint/2010/main" val="3674885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576072" y="288036"/>
            <a:ext cx="7922703" cy="360045"/>
          </a:xfrm>
          <a:prstGeom prst="rect">
            <a:avLst/>
          </a:prstGeom>
        </p:spPr>
        <p:txBody>
          <a:bodyPr vert="horz" lIns="0" tIns="0" rIns="0" bIns="0" rtlCol="0" anchor="ctr" anchorCtr="0">
            <a:normAutofit/>
          </a:bodyPr>
          <a:lstStyle/>
          <a:p>
            <a:r>
              <a:rPr lang="en-GB" noProof="0"/>
              <a:t>Click to add a title</a:t>
            </a:r>
          </a:p>
        </p:txBody>
      </p:sp>
      <p:sp>
        <p:nvSpPr>
          <p:cNvPr id="3" name="Plassholder for tekst 2"/>
          <p:cNvSpPr>
            <a:spLocks noGrp="1"/>
          </p:cNvSpPr>
          <p:nvPr>
            <p:ph type="body" idx="1"/>
          </p:nvPr>
        </p:nvSpPr>
        <p:spPr>
          <a:xfrm>
            <a:off x="576072" y="1440181"/>
            <a:ext cx="7920990" cy="3060383"/>
          </a:xfrm>
          <a:prstGeom prst="rect">
            <a:avLst/>
          </a:prstGeom>
        </p:spPr>
        <p:txBody>
          <a:bodyPr vert="horz" lIns="0" tIns="0" rIns="0" bIns="0" rtlCol="0">
            <a:normAutofit/>
          </a:bodyPr>
          <a:lstStyle/>
          <a:p>
            <a:pPr lvl="0"/>
            <a:r>
              <a:rPr lang="en-GB" noProof="0"/>
              <a:t>Click to add text</a:t>
            </a:r>
          </a:p>
          <a:p>
            <a:pPr lvl="1"/>
            <a:r>
              <a:rPr lang="en-GB" noProof="0"/>
              <a:t>Andre nivå</a:t>
            </a:r>
          </a:p>
          <a:p>
            <a:pPr lvl="2"/>
            <a:r>
              <a:rPr lang="en-GB" noProof="0"/>
              <a:t>Tredje nivå</a:t>
            </a:r>
          </a:p>
          <a:p>
            <a:pPr lvl="3"/>
            <a:r>
              <a:rPr lang="en-GB" noProof="0"/>
              <a:t>Fjerde nivå</a:t>
            </a:r>
          </a:p>
          <a:p>
            <a:pPr lvl="4"/>
            <a:r>
              <a:rPr lang="en-GB" noProof="0"/>
              <a:t>Femte nivå</a:t>
            </a:r>
          </a:p>
        </p:txBody>
      </p:sp>
      <p:sp>
        <p:nvSpPr>
          <p:cNvPr id="4" name="Plassholder for dato 3"/>
          <p:cNvSpPr>
            <a:spLocks noGrp="1"/>
          </p:cNvSpPr>
          <p:nvPr>
            <p:ph type="dt" sz="half" idx="2"/>
          </p:nvPr>
        </p:nvSpPr>
        <p:spPr>
          <a:xfrm>
            <a:off x="576072" y="4860608"/>
            <a:ext cx="634666" cy="180023"/>
          </a:xfrm>
          <a:prstGeom prst="rect">
            <a:avLst/>
          </a:prstGeom>
        </p:spPr>
        <p:txBody>
          <a:bodyPr vert="horz" lIns="0" tIns="0" rIns="0" bIns="0" rtlCol="0" anchor="ctr">
            <a:normAutofit/>
          </a:bodyPr>
          <a:lstStyle>
            <a:lvl1pPr algn="l">
              <a:defRPr sz="1000">
                <a:solidFill>
                  <a:srgbClr val="575756"/>
                </a:solidFill>
              </a:defRPr>
            </a:lvl1pPr>
          </a:lstStyle>
          <a:p>
            <a:fld id="{FD4E0BC7-F5B2-445B-8DD4-C914ABBCE427}" type="datetime1">
              <a:rPr lang="nb-NO" smtClean="0"/>
              <a:t>15.12.2021</a:t>
            </a:fld>
            <a:endParaRPr lang="nb-NO"/>
          </a:p>
        </p:txBody>
      </p:sp>
      <p:sp>
        <p:nvSpPr>
          <p:cNvPr id="5" name="Plassholder for bunntekst 4"/>
          <p:cNvSpPr>
            <a:spLocks noGrp="1"/>
          </p:cNvSpPr>
          <p:nvPr>
            <p:ph type="ftr" sz="quarter" idx="3"/>
          </p:nvPr>
        </p:nvSpPr>
        <p:spPr>
          <a:xfrm>
            <a:off x="1780674" y="4860608"/>
            <a:ext cx="5582653" cy="180023"/>
          </a:xfrm>
          <a:prstGeom prst="rect">
            <a:avLst/>
          </a:prstGeom>
        </p:spPr>
        <p:txBody>
          <a:bodyPr vert="horz" lIns="0" tIns="0" rIns="0" bIns="0" rtlCol="0" anchor="ctr">
            <a:normAutofit/>
          </a:bodyPr>
          <a:lstStyle>
            <a:lvl1pPr algn="ctr">
              <a:defRPr sz="1000">
                <a:solidFill>
                  <a:srgbClr val="575756"/>
                </a:solidFill>
              </a:defRPr>
            </a:lvl1pPr>
          </a:lstStyle>
          <a:p>
            <a:endParaRPr lang="nb-NO" dirty="0"/>
          </a:p>
        </p:txBody>
      </p:sp>
      <p:sp>
        <p:nvSpPr>
          <p:cNvPr id="6" name="Plassholder for lysbildenummer 5"/>
          <p:cNvSpPr>
            <a:spLocks noGrp="1"/>
          </p:cNvSpPr>
          <p:nvPr>
            <p:ph type="sldNum" sz="quarter" idx="4"/>
          </p:nvPr>
        </p:nvSpPr>
        <p:spPr>
          <a:xfrm>
            <a:off x="8283742" y="4860608"/>
            <a:ext cx="231608" cy="180023"/>
          </a:xfrm>
          <a:prstGeom prst="rect">
            <a:avLst/>
          </a:prstGeom>
        </p:spPr>
        <p:txBody>
          <a:bodyPr vert="horz" lIns="0" tIns="0" rIns="0" bIns="0" rtlCol="0" anchor="ctr">
            <a:noAutofit/>
          </a:bodyPr>
          <a:lstStyle>
            <a:lvl1pPr algn="r">
              <a:defRPr sz="1000">
                <a:solidFill>
                  <a:srgbClr val="575756"/>
                </a:solidFill>
              </a:defRPr>
            </a:lvl1pPr>
          </a:lstStyle>
          <a:p>
            <a:fld id="{5751DFAA-887F-4071-8EAD-E8CA316FCF06}" type="slidenum">
              <a:rPr lang="nb-NO" smtClean="0"/>
              <a:pPr/>
              <a:t>‹#›</a:t>
            </a:fld>
            <a:endParaRPr lang="nb-NO"/>
          </a:p>
        </p:txBody>
      </p:sp>
    </p:spTree>
    <p:extLst>
      <p:ext uri="{BB962C8B-B14F-4D97-AF65-F5344CB8AC3E}">
        <p14:creationId xmlns:p14="http://schemas.microsoft.com/office/powerpoint/2010/main" val="1643857197"/>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69" r:id="rId3"/>
    <p:sldLayoutId id="2147483670" r:id="rId4"/>
    <p:sldLayoutId id="2147483657" r:id="rId5"/>
    <p:sldLayoutId id="2147483664" r:id="rId6"/>
    <p:sldLayoutId id="2147483659" r:id="rId7"/>
    <p:sldLayoutId id="2147483665" r:id="rId8"/>
    <p:sldLayoutId id="2147483666" r:id="rId9"/>
    <p:sldLayoutId id="2147483667" r:id="rId10"/>
    <p:sldLayoutId id="2147483650" r:id="rId11"/>
    <p:sldLayoutId id="2147483660" r:id="rId12"/>
    <p:sldLayoutId id="2147483668" r:id="rId13"/>
    <p:sldLayoutId id="2147483661" r:id="rId14"/>
    <p:sldLayoutId id="2147483662" r:id="rId15"/>
    <p:sldLayoutId id="2147483671" r:id="rId16"/>
    <p:sldLayoutId id="2147483652" r:id="rId17"/>
    <p:sldLayoutId id="2147483653" r:id="rId18"/>
    <p:sldLayoutId id="2147483654" r:id="rId19"/>
    <p:sldLayoutId id="2147483655" r:id="rId20"/>
    <p:sldLayoutId id="2147483658" r:id="rId21"/>
  </p:sldLayoutIdLst>
  <p:hf hdr="0" ftr="0" dt="0"/>
  <p:txStyles>
    <p:titleStyle>
      <a:lvl1pPr algn="ctr" defTabSz="685800" rtl="0" eaLnBrk="1" latinLnBrk="0" hangingPunct="1">
        <a:lnSpc>
          <a:spcPct val="100000"/>
        </a:lnSpc>
        <a:spcBef>
          <a:spcPct val="0"/>
        </a:spcBef>
        <a:buNone/>
        <a:defRPr sz="2200" b="1" kern="1200">
          <a:solidFill>
            <a:schemeClr val="accent1"/>
          </a:solidFill>
          <a:latin typeface="+mj-lt"/>
          <a:ea typeface="+mj-ea"/>
          <a:cs typeface="+mj-cs"/>
        </a:defRPr>
      </a:lvl1pPr>
    </p:titleStyle>
    <p:bodyStyle>
      <a:lvl1pPr marL="171450" indent="-180000" algn="l" defTabSz="685800" rtl="0" eaLnBrk="1" latinLnBrk="0" hangingPunct="1">
        <a:lnSpc>
          <a:spcPct val="100000"/>
        </a:lnSpc>
        <a:spcBef>
          <a:spcPts val="750"/>
        </a:spcBef>
        <a:buClr>
          <a:schemeClr val="accent1"/>
        </a:buClr>
        <a:buFont typeface="Verdana" panose="020B0604030504040204" pitchFamily="34" charset="0"/>
        <a:buChar char="•"/>
        <a:defRPr sz="1400" kern="1200">
          <a:solidFill>
            <a:srgbClr val="575756"/>
          </a:solidFill>
          <a:latin typeface="+mn-lt"/>
          <a:ea typeface="+mn-ea"/>
          <a:cs typeface="+mn-cs"/>
        </a:defRPr>
      </a:lvl1pPr>
      <a:lvl2pPr marL="360000" indent="-180000" algn="l" defTabSz="685800" rtl="0" eaLnBrk="1" latinLnBrk="0" hangingPunct="1">
        <a:lnSpc>
          <a:spcPct val="100000"/>
        </a:lnSpc>
        <a:spcBef>
          <a:spcPts val="0"/>
        </a:spcBef>
        <a:spcAft>
          <a:spcPts val="300"/>
        </a:spcAft>
        <a:buFont typeface="Arial" panose="020B0604020202020204" pitchFamily="34" charset="0"/>
        <a:buChar char="•"/>
        <a:defRPr lang="nb-NO" sz="1200" kern="1200" dirty="0">
          <a:solidFill>
            <a:srgbClr val="575756"/>
          </a:solidFill>
          <a:latin typeface="+mn-lt"/>
          <a:ea typeface="+mn-ea"/>
          <a:cs typeface="+mn-cs"/>
        </a:defRPr>
      </a:lvl2pPr>
      <a:lvl3pPr marL="540000" indent="-180000" algn="l" defTabSz="685800" rtl="0" eaLnBrk="1" latinLnBrk="0" hangingPunct="1">
        <a:lnSpc>
          <a:spcPct val="100000"/>
        </a:lnSpc>
        <a:spcBef>
          <a:spcPts val="0"/>
        </a:spcBef>
        <a:spcAft>
          <a:spcPts val="300"/>
        </a:spcAft>
        <a:buFont typeface="Arial" panose="020B0604020202020204" pitchFamily="34" charset="0"/>
        <a:buChar char="•"/>
        <a:defRPr lang="nb-NO" sz="1200" kern="1200" dirty="0">
          <a:solidFill>
            <a:srgbClr val="575756"/>
          </a:solidFill>
          <a:latin typeface="+mn-lt"/>
          <a:ea typeface="+mn-ea"/>
          <a:cs typeface="+mn-cs"/>
        </a:defRPr>
      </a:lvl3pPr>
      <a:lvl4pPr marL="720000" indent="-180000" algn="l" defTabSz="685800" rtl="0" eaLnBrk="1" latinLnBrk="0" hangingPunct="1">
        <a:lnSpc>
          <a:spcPct val="100000"/>
        </a:lnSpc>
        <a:spcBef>
          <a:spcPts val="0"/>
        </a:spcBef>
        <a:spcAft>
          <a:spcPts val="300"/>
        </a:spcAft>
        <a:buFont typeface="Arial" panose="020B0604020202020204" pitchFamily="34" charset="0"/>
        <a:buChar char="•"/>
        <a:defRPr lang="nb-NO" sz="1100" kern="1200" dirty="0">
          <a:solidFill>
            <a:srgbClr val="575756"/>
          </a:solidFill>
          <a:latin typeface="+mn-lt"/>
          <a:ea typeface="+mn-ea"/>
          <a:cs typeface="+mn-cs"/>
        </a:defRPr>
      </a:lvl4pPr>
      <a:lvl5pPr marL="900000" indent="-180000" algn="l" defTabSz="685800" rtl="0" eaLnBrk="1" latinLnBrk="0" hangingPunct="1">
        <a:lnSpc>
          <a:spcPct val="100000"/>
        </a:lnSpc>
        <a:spcBef>
          <a:spcPts val="0"/>
        </a:spcBef>
        <a:spcAft>
          <a:spcPts val="300"/>
        </a:spcAft>
        <a:buFont typeface="Arial" panose="020B0604020202020204" pitchFamily="34" charset="0"/>
        <a:buChar char="•"/>
        <a:defRPr lang="nb-NO" sz="1100" kern="1200" dirty="0">
          <a:solidFill>
            <a:srgbClr val="575756"/>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nb-NO"/>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p:txBody>
          <a:bodyPr>
            <a:normAutofit/>
          </a:bodyPr>
          <a:lstStyle/>
          <a:p>
            <a:r>
              <a:rPr lang="nb-NO" altLang="nb-NO" sz="2880" dirty="0" smtClean="0"/>
              <a:t>Senterleder og arbeidende styreleder mandater</a:t>
            </a:r>
            <a:endParaRPr lang="nb-NO" altLang="nb-NO" sz="2880" dirty="0"/>
          </a:p>
        </p:txBody>
      </p:sp>
      <p:sp>
        <p:nvSpPr>
          <p:cNvPr id="3" name="Subtitle 2"/>
          <p:cNvSpPr>
            <a:spLocks noGrp="1"/>
          </p:cNvSpPr>
          <p:nvPr>
            <p:ph type="subTitle" idx="1"/>
          </p:nvPr>
        </p:nvSpPr>
        <p:spPr>
          <a:xfrm>
            <a:off x="1143000" y="2687124"/>
            <a:ext cx="4194717" cy="589476"/>
          </a:xfrm>
        </p:spPr>
        <p:txBody>
          <a:bodyPr>
            <a:noAutofit/>
          </a:bodyPr>
          <a:lstStyle/>
          <a:p>
            <a:pPr algn="l">
              <a:defRPr/>
            </a:pPr>
            <a:endParaRPr lang="nb-NO" sz="2160" dirty="0" smtClean="0"/>
          </a:p>
          <a:p>
            <a:pPr algn="l">
              <a:defRPr/>
            </a:pPr>
            <a:endParaRPr lang="nb-NO" sz="2160" dirty="0" smtClean="0"/>
          </a:p>
          <a:p>
            <a:pPr algn="l">
              <a:defRPr/>
            </a:pPr>
            <a:endParaRPr lang="nb-NO" sz="2160" dirty="0" smtClean="0"/>
          </a:p>
        </p:txBody>
      </p:sp>
      <p:sp>
        <p:nvSpPr>
          <p:cNvPr id="2" name="TextBox 1"/>
          <p:cNvSpPr txBox="1"/>
          <p:nvPr/>
        </p:nvSpPr>
        <p:spPr>
          <a:xfrm>
            <a:off x="6672020" y="4331776"/>
            <a:ext cx="1747434" cy="507831"/>
          </a:xfrm>
          <a:prstGeom prst="rect">
            <a:avLst/>
          </a:prstGeom>
          <a:noFill/>
        </p:spPr>
        <p:txBody>
          <a:bodyPr wrap="square" rtlCol="0">
            <a:spAutoFit/>
          </a:bodyPr>
          <a:lstStyle/>
          <a:p>
            <a:r>
              <a:rPr lang="nb-NO" dirty="0" smtClean="0"/>
              <a:t>Styreseminar SHE, 9.12.2020</a:t>
            </a:r>
            <a:endParaRPr lang="en-US" dirty="0"/>
          </a:p>
        </p:txBody>
      </p:sp>
    </p:spTree>
    <p:extLst>
      <p:ext uri="{BB962C8B-B14F-4D97-AF65-F5344CB8AC3E}">
        <p14:creationId xmlns:p14="http://schemas.microsoft.com/office/powerpoint/2010/main" val="1696590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nb-NO" dirty="0"/>
          </a:p>
        </p:txBody>
      </p:sp>
      <p:sp>
        <p:nvSpPr>
          <p:cNvPr id="3" name="Content Placeholder 2"/>
          <p:cNvSpPr>
            <a:spLocks noGrp="1"/>
          </p:cNvSpPr>
          <p:nvPr>
            <p:ph idx="1"/>
          </p:nvPr>
        </p:nvSpPr>
        <p:spPr/>
        <p:txBody>
          <a:bodyPr>
            <a:normAutofit fontScale="92500" lnSpcReduction="20000"/>
          </a:bodyPr>
          <a:lstStyle/>
          <a:p>
            <a:pPr marL="0" indent="0">
              <a:buNone/>
            </a:pPr>
            <a:r>
              <a:rPr lang="nb-NO" sz="1800" b="1" dirty="0"/>
              <a:t>Senterleder (100</a:t>
            </a:r>
            <a:r>
              <a:rPr lang="nb-NO" sz="1800" b="1" dirty="0" smtClean="0"/>
              <a:t>%)</a:t>
            </a:r>
          </a:p>
          <a:p>
            <a:pPr lvl="0"/>
            <a:r>
              <a:rPr lang="nb-NO" sz="1800" dirty="0"/>
              <a:t>Daglig ledelse av senteret i samsvar med mål og </a:t>
            </a:r>
            <a:r>
              <a:rPr lang="nb-NO" sz="1800" dirty="0" smtClean="0"/>
              <a:t>milepæler </a:t>
            </a:r>
            <a:r>
              <a:rPr lang="nb-NO" sz="1800" dirty="0"/>
              <a:t>definert i prosjektplan og kontrakt med </a:t>
            </a:r>
            <a:r>
              <a:rPr lang="nb-NO" sz="1800" dirty="0" smtClean="0"/>
              <a:t>DIKU</a:t>
            </a:r>
          </a:p>
          <a:p>
            <a:pPr lvl="0"/>
            <a:r>
              <a:rPr lang="nb-NO" sz="1800" dirty="0" smtClean="0"/>
              <a:t>Ledelse av senterets personalressurser</a:t>
            </a:r>
            <a:endParaRPr lang="en-US" sz="1800" dirty="0"/>
          </a:p>
          <a:p>
            <a:pPr lvl="0"/>
            <a:r>
              <a:rPr lang="nb-NO" sz="1800" dirty="0" smtClean="0"/>
              <a:t>Koordinere </a:t>
            </a:r>
            <a:r>
              <a:rPr lang="nb-NO" sz="1800" dirty="0"/>
              <a:t>og sikre samspill mellom senterets </a:t>
            </a:r>
            <a:r>
              <a:rPr lang="nb-NO" sz="1800" dirty="0" smtClean="0"/>
              <a:t>arbeidspakker</a:t>
            </a:r>
            <a:endParaRPr lang="en-US" sz="1800" dirty="0" smtClean="0"/>
          </a:p>
          <a:p>
            <a:pPr lvl="0"/>
            <a:r>
              <a:rPr lang="nb-NO" sz="1800" dirty="0" smtClean="0"/>
              <a:t>Forberede </a:t>
            </a:r>
            <a:r>
              <a:rPr lang="nb-NO" sz="1800" dirty="0"/>
              <a:t>saker for </a:t>
            </a:r>
            <a:r>
              <a:rPr lang="nb-NO" sz="1800" dirty="0" smtClean="0"/>
              <a:t>styret og internasjonalt råd</a:t>
            </a:r>
            <a:endParaRPr lang="nb-NO" sz="1800" dirty="0"/>
          </a:p>
          <a:p>
            <a:pPr lvl="0"/>
            <a:r>
              <a:rPr lang="nb-NO" sz="1800" dirty="0" smtClean="0"/>
              <a:t>Sikre </a:t>
            </a:r>
            <a:r>
              <a:rPr lang="nb-NO" sz="1800" dirty="0"/>
              <a:t>student- og lærerdeltakelse i planlegging og implementering </a:t>
            </a:r>
            <a:r>
              <a:rPr lang="nb-NO" sz="1800" dirty="0" smtClean="0"/>
              <a:t>av aktiviteter</a:t>
            </a:r>
          </a:p>
          <a:p>
            <a:pPr lvl="0"/>
            <a:r>
              <a:rPr lang="nb-NO" sz="1800" dirty="0" smtClean="0"/>
              <a:t>Besørge løpende </a:t>
            </a:r>
            <a:r>
              <a:rPr lang="nb-NO" sz="1800" dirty="0" err="1" smtClean="0"/>
              <a:t>monitorering</a:t>
            </a:r>
            <a:r>
              <a:rPr lang="nb-NO" sz="1800" dirty="0" smtClean="0"/>
              <a:t> og evaluering av alle senterets aktiviteter</a:t>
            </a:r>
          </a:p>
          <a:p>
            <a:r>
              <a:rPr lang="nb-NO" sz="1800" dirty="0"/>
              <a:t>Representere senteret i relevante fora internt og ekstern</a:t>
            </a:r>
          </a:p>
          <a:p>
            <a:r>
              <a:rPr lang="nb-NO" sz="1800" dirty="0"/>
              <a:t>Initiere og støtte FoU-aktivitet knyttet til senterets </a:t>
            </a:r>
            <a:r>
              <a:rPr lang="nb-NO" sz="1800" dirty="0" smtClean="0"/>
              <a:t>virksomhet</a:t>
            </a:r>
            <a:endParaRPr lang="nb-NO" sz="1800" dirty="0"/>
          </a:p>
          <a:p>
            <a:pPr marL="180000" lvl="1" indent="0">
              <a:buNone/>
            </a:pPr>
            <a:endParaRPr lang="nb-NO" sz="1800" dirty="0"/>
          </a:p>
          <a:p>
            <a:pPr lvl="1"/>
            <a:endParaRPr lang="nb-NO" dirty="0"/>
          </a:p>
          <a:p>
            <a:endParaRPr lang="nb-NO" dirty="0"/>
          </a:p>
        </p:txBody>
      </p:sp>
      <p:sp>
        <p:nvSpPr>
          <p:cNvPr id="4" name="Slide Number Placeholder 3"/>
          <p:cNvSpPr>
            <a:spLocks noGrp="1"/>
          </p:cNvSpPr>
          <p:nvPr>
            <p:ph type="sldNum" sz="quarter" idx="12"/>
          </p:nvPr>
        </p:nvSpPr>
        <p:spPr/>
        <p:txBody>
          <a:bodyPr/>
          <a:lstStyle/>
          <a:p>
            <a:fld id="{5751DFAA-887F-4071-8EAD-E8CA316FCF06}" type="slidenum">
              <a:rPr lang="en-GB" smtClean="0"/>
              <a:t>2</a:t>
            </a:fld>
            <a:endParaRPr lang="en-GB" dirty="0"/>
          </a:p>
        </p:txBody>
      </p:sp>
    </p:spTree>
    <p:extLst>
      <p:ext uri="{BB962C8B-B14F-4D97-AF65-F5344CB8AC3E}">
        <p14:creationId xmlns:p14="http://schemas.microsoft.com/office/powerpoint/2010/main" val="1090038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nb-NO" sz="1800" b="1" dirty="0" smtClean="0"/>
              <a:t>Arbeidende styreleder (50%)</a:t>
            </a:r>
          </a:p>
          <a:p>
            <a:r>
              <a:rPr lang="nb-NO" sz="1800" dirty="0" smtClean="0"/>
              <a:t>Drøfte og gi </a:t>
            </a:r>
            <a:r>
              <a:rPr lang="nb-NO" sz="1800" dirty="0"/>
              <a:t>råd til senterleder vedrørende </a:t>
            </a:r>
            <a:r>
              <a:rPr lang="nb-NO" sz="1800" dirty="0" smtClean="0"/>
              <a:t>strategisk, konseptuell og vitenskapelig utvikling </a:t>
            </a:r>
            <a:r>
              <a:rPr lang="nb-NO" sz="1800" dirty="0"/>
              <a:t>av </a:t>
            </a:r>
            <a:r>
              <a:rPr lang="nb-NO" sz="1800" dirty="0" smtClean="0"/>
              <a:t>senteret</a:t>
            </a:r>
          </a:p>
          <a:p>
            <a:r>
              <a:rPr lang="nb-NO" sz="1800" dirty="0" smtClean="0"/>
              <a:t>Lede styret </a:t>
            </a:r>
            <a:r>
              <a:rPr lang="nb-NO" sz="1800" dirty="0"/>
              <a:t>og sørge for at styret fyller sin funksjon i forhold til </a:t>
            </a:r>
            <a:r>
              <a:rPr lang="nb-NO" sz="1800" dirty="0" smtClean="0"/>
              <a:t>senteret</a:t>
            </a:r>
          </a:p>
          <a:p>
            <a:r>
              <a:rPr lang="nb-NO" sz="1800" dirty="0" smtClean="0"/>
              <a:t>Være </a:t>
            </a:r>
            <a:r>
              <a:rPr lang="nb-NO" sz="1800" dirty="0"/>
              <a:t>et bindeledd mellom senterledelsen, styret og </a:t>
            </a:r>
            <a:r>
              <a:rPr lang="nb-NO" sz="1800" dirty="0" smtClean="0"/>
              <a:t>fakultetsledelsen</a:t>
            </a:r>
            <a:endParaRPr lang="nb-NO" sz="1800" dirty="0"/>
          </a:p>
          <a:p>
            <a:r>
              <a:rPr lang="nb-NO" sz="1800" dirty="0" smtClean="0"/>
              <a:t>Budsjettansvar</a:t>
            </a:r>
          </a:p>
          <a:p>
            <a:r>
              <a:rPr lang="nb-NO" sz="1800" dirty="0" smtClean="0"/>
              <a:t>Representere senteret i relevante fora internt og ekstern</a:t>
            </a:r>
            <a:endParaRPr lang="nb-NO" sz="1800" dirty="0"/>
          </a:p>
          <a:p>
            <a:r>
              <a:rPr lang="nb-NO" sz="1800" dirty="0" smtClean="0"/>
              <a:t>Initiere </a:t>
            </a:r>
            <a:r>
              <a:rPr lang="nb-NO" sz="1800" dirty="0"/>
              <a:t>og støtte FoU-aktivitet knyttet til senterets virksomhet</a:t>
            </a:r>
          </a:p>
          <a:p>
            <a:pPr lvl="1"/>
            <a:endParaRPr lang="nb-NO" dirty="0"/>
          </a:p>
          <a:p>
            <a:endParaRPr lang="nb-NO" dirty="0"/>
          </a:p>
        </p:txBody>
      </p:sp>
      <p:sp>
        <p:nvSpPr>
          <p:cNvPr id="4" name="Slide Number Placeholder 3"/>
          <p:cNvSpPr>
            <a:spLocks noGrp="1"/>
          </p:cNvSpPr>
          <p:nvPr>
            <p:ph type="sldNum" sz="quarter" idx="12"/>
          </p:nvPr>
        </p:nvSpPr>
        <p:spPr/>
        <p:txBody>
          <a:bodyPr/>
          <a:lstStyle/>
          <a:p>
            <a:fld id="{5751DFAA-887F-4071-8EAD-E8CA316FCF06}" type="slidenum">
              <a:rPr lang="en-GB" smtClean="0"/>
              <a:t>3</a:t>
            </a:fld>
            <a:endParaRPr lang="en-GB" dirty="0"/>
          </a:p>
        </p:txBody>
      </p:sp>
    </p:spTree>
    <p:extLst>
      <p:ext uri="{BB962C8B-B14F-4D97-AF65-F5344CB8AC3E}">
        <p14:creationId xmlns:p14="http://schemas.microsoft.com/office/powerpoint/2010/main" val="4554766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Styret</a:t>
            </a:r>
            <a:endParaRPr lang="en-US" dirty="0"/>
          </a:p>
        </p:txBody>
      </p:sp>
      <p:sp>
        <p:nvSpPr>
          <p:cNvPr id="3" name="Content Placeholder 2"/>
          <p:cNvSpPr>
            <a:spLocks noGrp="1"/>
          </p:cNvSpPr>
          <p:nvPr>
            <p:ph idx="1"/>
          </p:nvPr>
        </p:nvSpPr>
        <p:spPr/>
        <p:txBody>
          <a:bodyPr/>
          <a:lstStyle/>
          <a:p>
            <a:pPr lvl="0"/>
            <a:r>
              <a:rPr lang="en-CA" dirty="0"/>
              <a:t>Approves, at least annually, the strategic plan and the objectives of SHE and oversees their execution. This oversight includes reviewing and approving all major strategy and policy recommendations and monitoring SHE’s performance against the strategic plan using appropriate metrics and milestones.</a:t>
            </a:r>
            <a:endParaRPr lang="en-US" dirty="0"/>
          </a:p>
          <a:p>
            <a:pPr lvl="0"/>
            <a:r>
              <a:rPr lang="en-CA" dirty="0"/>
              <a:t>Reviews the opportunities and risks of SHE’s annual plan and, if deemed advisable, approves such plan, including the budget for the following year.</a:t>
            </a:r>
            <a:endParaRPr lang="en-US" dirty="0"/>
          </a:p>
          <a:p>
            <a:pPr lvl="0"/>
            <a:r>
              <a:rPr lang="en-CA" dirty="0"/>
              <a:t>Reviews quarterly reports from the executive director and discusses results according to objectives.</a:t>
            </a:r>
            <a:endParaRPr lang="en-US" dirty="0"/>
          </a:p>
          <a:p>
            <a:pPr lvl="0"/>
            <a:r>
              <a:rPr lang="en-CA" dirty="0"/>
              <a:t>Reviews and approves budgets and annual financial reports.</a:t>
            </a:r>
            <a:endParaRPr lang="en-US" dirty="0"/>
          </a:p>
          <a:p>
            <a:pPr lvl="0"/>
            <a:r>
              <a:rPr lang="en-CA" dirty="0"/>
              <a:t>Oversees SHE’s general approach to human resources and plans for employees.</a:t>
            </a: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5751DFAA-887F-4071-8EAD-E8CA316FCF06}" type="slidenum">
              <a:rPr lang="en-GB" smtClean="0"/>
              <a:t>4</a:t>
            </a:fld>
            <a:endParaRPr lang="en-GB" dirty="0"/>
          </a:p>
        </p:txBody>
      </p:sp>
    </p:spTree>
    <p:extLst>
      <p:ext uri="{BB962C8B-B14F-4D97-AF65-F5344CB8AC3E}">
        <p14:creationId xmlns:p14="http://schemas.microsoft.com/office/powerpoint/2010/main" val="2239521483"/>
      </p:ext>
    </p:extLst>
  </p:cSld>
  <p:clrMapOvr>
    <a:masterClrMapping/>
  </p:clrMapOvr>
</p:sld>
</file>

<file path=ppt/theme/theme1.xml><?xml version="1.0" encoding="utf-8"?>
<a:theme xmlns:a="http://schemas.openxmlformats.org/drawingml/2006/main" name="Office-tema">
  <a:themeElements>
    <a:clrScheme name="UIO">
      <a:dk1>
        <a:sysClr val="windowText" lastClr="000000"/>
      </a:dk1>
      <a:lt1>
        <a:sysClr val="window" lastClr="FFFFFF"/>
      </a:lt1>
      <a:dk2>
        <a:srgbClr val="404040"/>
      </a:dk2>
      <a:lt2>
        <a:srgbClr val="F18665"/>
      </a:lt2>
      <a:accent1>
        <a:srgbClr val="E30613"/>
      </a:accent1>
      <a:accent2>
        <a:srgbClr val="C7C1B8"/>
      </a:accent2>
      <a:accent3>
        <a:srgbClr val="B7B7B6"/>
      </a:accent3>
      <a:accent4>
        <a:srgbClr val="76777B"/>
      </a:accent4>
      <a:accent5>
        <a:srgbClr val="E66A77"/>
      </a:accent5>
      <a:accent6>
        <a:srgbClr val="8A3B8F"/>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_mal_med (002).pptx [Read-Only]" id="{2742E939-28D6-4B8E-AA14-C79882B8F6F8}" vid="{F1365CE4-6F11-4A5A-BA81-3A73B19D41C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nyppt_mal_med (002)</Template>
  <TotalTime>7645</TotalTime>
  <Words>255</Words>
  <Application>Microsoft Office PowerPoint</Application>
  <PresentationFormat>Custom</PresentationFormat>
  <Paragraphs>30</Paragraphs>
  <Slides>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Verdana</vt:lpstr>
      <vt:lpstr>ヒラギノ角ゴ Pro W3</vt:lpstr>
      <vt:lpstr>Office-tema</vt:lpstr>
      <vt:lpstr>Senterleder og arbeidende styreleder mandater</vt:lpstr>
      <vt:lpstr>PowerPoint Presentation</vt:lpstr>
      <vt:lpstr>PowerPoint Presentation</vt:lpstr>
      <vt:lpstr>Styret</vt:lpstr>
    </vt:vector>
  </TitlesOfParts>
  <Company>Universitetet i Oslo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Centre for Sustainable Healthcare Education – SHE</dc:title>
  <dc:creator>Hanne Bjerknes</dc:creator>
  <cp:lastModifiedBy>Eivind Engebretsen</cp:lastModifiedBy>
  <cp:revision>89</cp:revision>
  <dcterms:created xsi:type="dcterms:W3CDTF">2019-09-17T12:44:18Z</dcterms:created>
  <dcterms:modified xsi:type="dcterms:W3CDTF">2021-12-15T11:17:39Z</dcterms:modified>
</cp:coreProperties>
</file>